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69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129.xml" ContentType="application/vnd.openxmlformats-officedocument.presentationml.slide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176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slides/slide165.xml" ContentType="application/vnd.openxmlformats-officedocument.presentationml.slide+xml"/>
  <Override PartName="/ppt/slides/slide183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72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119.xml" ContentType="application/vnd.openxmlformats-officedocument.presentationml.slide+xml"/>
  <Override PartName="/ppt/slides/slide148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55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slides/slide144.xml" ContentType="application/vnd.openxmlformats-officedocument.presentationml.slide+xml"/>
  <Override PartName="/ppt/slides/slide162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51.xml" ContentType="application/vnd.openxmlformats-officedocument.presentationml.slide+xml"/>
  <Override PartName="/ppt/slides/slide180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78.xml" ContentType="application/vnd.openxmlformats-officedocument.presentationml.slide+xml"/>
  <Override PartName="/ppt/slides/slide138.xml" ContentType="application/vnd.openxmlformats-officedocument.presentationml.slide+xml"/>
  <Override PartName="/ppt/slides/slide167.xml" ContentType="application/vnd.openxmlformats-officedocument.presentationml.slide+xml"/>
  <Override PartName="/ppt/slides/slide185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74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s/slide181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170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0" r:id="rId114"/>
    <p:sldId id="371" r:id="rId115"/>
    <p:sldId id="372" r:id="rId116"/>
    <p:sldId id="373" r:id="rId117"/>
    <p:sldId id="374" r:id="rId118"/>
    <p:sldId id="375" r:id="rId119"/>
    <p:sldId id="376" r:id="rId120"/>
    <p:sldId id="377" r:id="rId121"/>
    <p:sldId id="378" r:id="rId122"/>
    <p:sldId id="379" r:id="rId123"/>
    <p:sldId id="380" r:id="rId124"/>
    <p:sldId id="381" r:id="rId125"/>
    <p:sldId id="382" r:id="rId126"/>
    <p:sldId id="383" r:id="rId127"/>
    <p:sldId id="384" r:id="rId128"/>
    <p:sldId id="385" r:id="rId129"/>
    <p:sldId id="386" r:id="rId130"/>
    <p:sldId id="387" r:id="rId131"/>
    <p:sldId id="388" r:id="rId132"/>
    <p:sldId id="389" r:id="rId133"/>
    <p:sldId id="390" r:id="rId134"/>
    <p:sldId id="391" r:id="rId135"/>
    <p:sldId id="392" r:id="rId136"/>
    <p:sldId id="393" r:id="rId137"/>
    <p:sldId id="394" r:id="rId138"/>
    <p:sldId id="395" r:id="rId139"/>
    <p:sldId id="396" r:id="rId140"/>
    <p:sldId id="397" r:id="rId141"/>
    <p:sldId id="398" r:id="rId142"/>
    <p:sldId id="399" r:id="rId143"/>
    <p:sldId id="400" r:id="rId144"/>
    <p:sldId id="401" r:id="rId145"/>
    <p:sldId id="402" r:id="rId146"/>
    <p:sldId id="403" r:id="rId147"/>
    <p:sldId id="404" r:id="rId148"/>
    <p:sldId id="405" r:id="rId149"/>
    <p:sldId id="406" r:id="rId150"/>
    <p:sldId id="407" r:id="rId151"/>
    <p:sldId id="408" r:id="rId152"/>
    <p:sldId id="409" r:id="rId153"/>
    <p:sldId id="410" r:id="rId154"/>
    <p:sldId id="411" r:id="rId155"/>
    <p:sldId id="412" r:id="rId156"/>
    <p:sldId id="413" r:id="rId157"/>
    <p:sldId id="414" r:id="rId158"/>
    <p:sldId id="415" r:id="rId159"/>
    <p:sldId id="416" r:id="rId160"/>
    <p:sldId id="417" r:id="rId161"/>
    <p:sldId id="418" r:id="rId162"/>
    <p:sldId id="419" r:id="rId163"/>
    <p:sldId id="420" r:id="rId164"/>
    <p:sldId id="421" r:id="rId165"/>
    <p:sldId id="422" r:id="rId166"/>
    <p:sldId id="423" r:id="rId167"/>
    <p:sldId id="424" r:id="rId168"/>
    <p:sldId id="425" r:id="rId169"/>
    <p:sldId id="426" r:id="rId170"/>
    <p:sldId id="427" r:id="rId171"/>
    <p:sldId id="428" r:id="rId172"/>
    <p:sldId id="429" r:id="rId173"/>
    <p:sldId id="430" r:id="rId174"/>
    <p:sldId id="431" r:id="rId175"/>
    <p:sldId id="432" r:id="rId176"/>
    <p:sldId id="433" r:id="rId177"/>
    <p:sldId id="434" r:id="rId178"/>
    <p:sldId id="435" r:id="rId179"/>
    <p:sldId id="436" r:id="rId180"/>
    <p:sldId id="437" r:id="rId181"/>
    <p:sldId id="438" r:id="rId182"/>
    <p:sldId id="439" r:id="rId183"/>
    <p:sldId id="440" r:id="rId184"/>
    <p:sldId id="441" r:id="rId185"/>
    <p:sldId id="442" r:id="rId186"/>
  </p:sldIdLst>
  <p:sldSz cx="16256000" cy="9144000"/>
  <p:notesSz cx="16256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46" d="100"/>
          <a:sy n="46" d="100"/>
        </p:scale>
        <p:origin x="-174" y="-3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19200" y="2834640"/>
            <a:ext cx="13817600" cy="1920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438400" y="5120640"/>
            <a:ext cx="11379200" cy="22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3/5/2017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D3EEF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8DA6CE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3/5/2017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D3EEF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76300" y="1574800"/>
            <a:ext cx="5306060" cy="5629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371840" y="2103120"/>
            <a:ext cx="7071360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3/5/2017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D3EEF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3/5/2017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3/5/2017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46100" y="488950"/>
            <a:ext cx="15163800" cy="1148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D3EEF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63600" y="1574800"/>
            <a:ext cx="14528800" cy="4295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8DA6CE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527040" y="8503920"/>
            <a:ext cx="520192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3/5/2017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704320" y="8503920"/>
            <a:ext cx="373888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7" Type="http://schemas.openxmlformats.org/officeDocument/2006/relationships/image" Target="../media/image417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6.png"/><Relationship Id="rId5" Type="http://schemas.openxmlformats.org/officeDocument/2006/relationships/image" Target="../media/image415.png"/><Relationship Id="rId4" Type="http://schemas.openxmlformats.org/officeDocument/2006/relationships/image" Target="../media/image414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3" Type="http://schemas.openxmlformats.org/officeDocument/2006/relationships/image" Target="../media/image419.png"/><Relationship Id="rId7" Type="http://schemas.openxmlformats.org/officeDocument/2006/relationships/image" Target="../media/image241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421.png"/><Relationship Id="rId4" Type="http://schemas.openxmlformats.org/officeDocument/2006/relationships/image" Target="../media/image420.png"/><Relationship Id="rId9" Type="http://schemas.openxmlformats.org/officeDocument/2006/relationships/image" Target="../media/image39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4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5.png"/><Relationship Id="rId3" Type="http://schemas.openxmlformats.org/officeDocument/2006/relationships/image" Target="../media/image426.png"/><Relationship Id="rId7" Type="http://schemas.openxmlformats.org/officeDocument/2006/relationships/image" Target="../media/image422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42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9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1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png"/><Relationship Id="rId3" Type="http://schemas.openxmlformats.org/officeDocument/2006/relationships/image" Target="../media/image433.png"/><Relationship Id="rId7" Type="http://schemas.openxmlformats.org/officeDocument/2006/relationships/image" Target="../media/image304.png"/><Relationship Id="rId12" Type="http://schemas.openxmlformats.org/officeDocument/2006/relationships/image" Target="../media/image438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6.png"/><Relationship Id="rId11" Type="http://schemas.openxmlformats.org/officeDocument/2006/relationships/image" Target="../media/image241.png"/><Relationship Id="rId5" Type="http://schemas.openxmlformats.org/officeDocument/2006/relationships/image" Target="../media/image435.png"/><Relationship Id="rId10" Type="http://schemas.openxmlformats.org/officeDocument/2006/relationships/image" Target="../media/image240.png"/><Relationship Id="rId4" Type="http://schemas.openxmlformats.org/officeDocument/2006/relationships/image" Target="../media/image434.png"/><Relationship Id="rId9" Type="http://schemas.openxmlformats.org/officeDocument/2006/relationships/image" Target="../media/image39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444.png"/><Relationship Id="rId7" Type="http://schemas.openxmlformats.org/officeDocument/2006/relationships/image" Target="../media/image446.png"/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391.png"/><Relationship Id="rId4" Type="http://schemas.openxmlformats.org/officeDocument/2006/relationships/image" Target="../media/image445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9.png"/><Relationship Id="rId13" Type="http://schemas.openxmlformats.org/officeDocument/2006/relationships/image" Target="../media/image454.png"/><Relationship Id="rId18" Type="http://schemas.openxmlformats.org/officeDocument/2006/relationships/image" Target="../media/image457.png"/><Relationship Id="rId3" Type="http://schemas.openxmlformats.org/officeDocument/2006/relationships/image" Target="../media/image447.png"/><Relationship Id="rId7" Type="http://schemas.openxmlformats.org/officeDocument/2006/relationships/image" Target="../media/image448.png"/><Relationship Id="rId12" Type="http://schemas.openxmlformats.org/officeDocument/2006/relationships/image" Target="../media/image453.png"/><Relationship Id="rId17" Type="http://schemas.openxmlformats.org/officeDocument/2006/relationships/image" Target="../media/image241.png"/><Relationship Id="rId2" Type="http://schemas.openxmlformats.org/officeDocument/2006/relationships/image" Target="../media/image444.png"/><Relationship Id="rId16" Type="http://schemas.openxmlformats.org/officeDocument/2006/relationships/image" Target="../media/image4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2.png"/><Relationship Id="rId11" Type="http://schemas.openxmlformats.org/officeDocument/2006/relationships/image" Target="../media/image452.png"/><Relationship Id="rId5" Type="http://schemas.openxmlformats.org/officeDocument/2006/relationships/image" Target="../media/image43.png"/><Relationship Id="rId15" Type="http://schemas.openxmlformats.org/officeDocument/2006/relationships/image" Target="../media/image395.png"/><Relationship Id="rId10" Type="http://schemas.openxmlformats.org/officeDocument/2006/relationships/image" Target="../media/image451.png"/><Relationship Id="rId19" Type="http://schemas.openxmlformats.org/officeDocument/2006/relationships/image" Target="../media/image443.png"/><Relationship Id="rId4" Type="http://schemas.openxmlformats.org/officeDocument/2006/relationships/image" Target="../media/image159.png"/><Relationship Id="rId9" Type="http://schemas.openxmlformats.org/officeDocument/2006/relationships/image" Target="../media/image450.png"/><Relationship Id="rId14" Type="http://schemas.openxmlformats.org/officeDocument/2006/relationships/image" Target="../media/image455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9.png"/><Relationship Id="rId13" Type="http://schemas.openxmlformats.org/officeDocument/2006/relationships/image" Target="../media/image162.png"/><Relationship Id="rId18" Type="http://schemas.openxmlformats.org/officeDocument/2006/relationships/image" Target="../media/image452.png"/><Relationship Id="rId3" Type="http://schemas.openxmlformats.org/officeDocument/2006/relationships/image" Target="../media/image443.png"/><Relationship Id="rId7" Type="http://schemas.openxmlformats.org/officeDocument/2006/relationships/image" Target="../media/image241.png"/><Relationship Id="rId12" Type="http://schemas.openxmlformats.org/officeDocument/2006/relationships/image" Target="../media/image43.png"/><Relationship Id="rId17" Type="http://schemas.openxmlformats.org/officeDocument/2006/relationships/image" Target="../media/image451.png"/><Relationship Id="rId2" Type="http://schemas.openxmlformats.org/officeDocument/2006/relationships/image" Target="../media/image447.png"/><Relationship Id="rId16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11" Type="http://schemas.openxmlformats.org/officeDocument/2006/relationships/image" Target="../media/image159.png"/><Relationship Id="rId5" Type="http://schemas.openxmlformats.org/officeDocument/2006/relationships/image" Target="../media/image458.png"/><Relationship Id="rId15" Type="http://schemas.openxmlformats.org/officeDocument/2006/relationships/image" Target="../media/image449.png"/><Relationship Id="rId10" Type="http://schemas.openxmlformats.org/officeDocument/2006/relationships/image" Target="../media/image460.png"/><Relationship Id="rId19" Type="http://schemas.openxmlformats.org/officeDocument/2006/relationships/image" Target="../media/image453.png"/><Relationship Id="rId4" Type="http://schemas.openxmlformats.org/officeDocument/2006/relationships/image" Target="../media/image444.png"/><Relationship Id="rId9" Type="http://schemas.openxmlformats.org/officeDocument/2006/relationships/image" Target="../media/image456.png"/><Relationship Id="rId14" Type="http://schemas.openxmlformats.org/officeDocument/2006/relationships/image" Target="../media/image448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4.png"/><Relationship Id="rId3" Type="http://schemas.openxmlformats.org/officeDocument/2006/relationships/image" Target="../media/image444.png"/><Relationship Id="rId7" Type="http://schemas.openxmlformats.org/officeDocument/2006/relationships/image" Target="../media/image463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6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png"/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9.png"/><Relationship Id="rId5" Type="http://schemas.openxmlformats.org/officeDocument/2006/relationships/image" Target="../media/image241.png"/><Relationship Id="rId4" Type="http://schemas.openxmlformats.org/officeDocument/2006/relationships/image" Target="../media/image456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1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8.png"/><Relationship Id="rId3" Type="http://schemas.openxmlformats.org/officeDocument/2006/relationships/image" Target="../media/image474.png"/><Relationship Id="rId7" Type="http://schemas.openxmlformats.org/officeDocument/2006/relationships/image" Target="../media/image15.png"/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7.png"/><Relationship Id="rId5" Type="http://schemas.openxmlformats.org/officeDocument/2006/relationships/image" Target="../media/image476.png"/><Relationship Id="rId10" Type="http://schemas.openxmlformats.org/officeDocument/2006/relationships/image" Target="../media/image480.jpeg"/><Relationship Id="rId4" Type="http://schemas.openxmlformats.org/officeDocument/2006/relationships/image" Target="../media/image475.png"/><Relationship Id="rId9" Type="http://schemas.openxmlformats.org/officeDocument/2006/relationships/image" Target="../media/image479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6.png"/><Relationship Id="rId3" Type="http://schemas.openxmlformats.org/officeDocument/2006/relationships/image" Target="../media/image482.png"/><Relationship Id="rId7" Type="http://schemas.openxmlformats.org/officeDocument/2006/relationships/image" Target="../media/image485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4.png"/><Relationship Id="rId5" Type="http://schemas.openxmlformats.org/officeDocument/2006/relationships/image" Target="../media/image483.png"/><Relationship Id="rId4" Type="http://schemas.openxmlformats.org/officeDocument/2006/relationships/image" Target="../media/image473.png"/><Relationship Id="rId9" Type="http://schemas.openxmlformats.org/officeDocument/2006/relationships/image" Target="../media/image487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9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3.png"/><Relationship Id="rId4" Type="http://schemas.openxmlformats.org/officeDocument/2006/relationships/image" Target="../media/image492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7" Type="http://schemas.openxmlformats.org/officeDocument/2006/relationships/image" Target="../media/image304.pn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6.png"/><Relationship Id="rId5" Type="http://schemas.openxmlformats.org/officeDocument/2006/relationships/image" Target="../media/image497.png"/><Relationship Id="rId4" Type="http://schemas.openxmlformats.org/officeDocument/2006/relationships/image" Target="../media/image496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7" Type="http://schemas.openxmlformats.org/officeDocument/2006/relationships/image" Target="../media/image241.png"/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501.png"/><Relationship Id="rId4" Type="http://schemas.openxmlformats.org/officeDocument/2006/relationships/image" Target="../media/image500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2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26" Type="http://schemas.openxmlformats.org/officeDocument/2006/relationships/image" Target="../media/image19.png"/><Relationship Id="rId3" Type="http://schemas.openxmlformats.org/officeDocument/2006/relationships/image" Target="../media/image30.png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52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24" Type="http://schemas.openxmlformats.org/officeDocument/2006/relationships/image" Target="../media/image51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image" Target="../media/image507.png"/><Relationship Id="rId7" Type="http://schemas.openxmlformats.org/officeDocument/2006/relationships/image" Target="../media/image509.png"/><Relationship Id="rId12" Type="http://schemas.openxmlformats.org/officeDocument/2006/relationships/image" Target="../media/image241.png"/><Relationship Id="rId2" Type="http://schemas.openxmlformats.org/officeDocument/2006/relationships/image" Target="../media/image5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513.png"/><Relationship Id="rId5" Type="http://schemas.openxmlformats.org/officeDocument/2006/relationships/image" Target="../media/image129.png"/><Relationship Id="rId10" Type="http://schemas.openxmlformats.org/officeDocument/2006/relationships/image" Target="../media/image512.png"/><Relationship Id="rId4" Type="http://schemas.openxmlformats.org/officeDocument/2006/relationships/image" Target="../media/image508.png"/><Relationship Id="rId9" Type="http://schemas.openxmlformats.org/officeDocument/2006/relationships/image" Target="../media/image511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5.png"/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6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8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9.png"/><Relationship Id="rId7" Type="http://schemas.openxmlformats.org/officeDocument/2006/relationships/image" Target="../media/image130.png"/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521.png"/><Relationship Id="rId4" Type="http://schemas.openxmlformats.org/officeDocument/2006/relationships/image" Target="../media/image520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image" Target="../media/image5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521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3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5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8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3.png"/><Relationship Id="rId3" Type="http://schemas.openxmlformats.org/officeDocument/2006/relationships/hyperlink" Target="http://api.jquery.com/category/events/keyboard-events/" TargetMode="External"/><Relationship Id="rId7" Type="http://schemas.openxmlformats.org/officeDocument/2006/relationships/image" Target="../media/image532.png"/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1.png"/><Relationship Id="rId11" Type="http://schemas.openxmlformats.org/officeDocument/2006/relationships/image" Target="../media/image241.png"/><Relationship Id="rId5" Type="http://schemas.openxmlformats.org/officeDocument/2006/relationships/image" Target="../media/image530.png"/><Relationship Id="rId10" Type="http://schemas.openxmlformats.org/officeDocument/2006/relationships/image" Target="../media/image535.png"/><Relationship Id="rId4" Type="http://schemas.openxmlformats.org/officeDocument/2006/relationships/hyperlink" Target="http://api.jquery.com/category/events/form-events/" TargetMode="External"/><Relationship Id="rId9" Type="http://schemas.openxmlformats.org/officeDocument/2006/relationships/image" Target="../media/image5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54.png"/><Relationship Id="rId21" Type="http://schemas.openxmlformats.org/officeDocument/2006/relationships/image" Target="../media/image5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57.png"/><Relationship Id="rId25" Type="http://schemas.openxmlformats.org/officeDocument/2006/relationships/image" Target="../media/image63.png"/><Relationship Id="rId2" Type="http://schemas.openxmlformats.org/officeDocument/2006/relationships/image" Target="../media/image53.png"/><Relationship Id="rId16" Type="http://schemas.openxmlformats.org/officeDocument/2006/relationships/image" Target="../media/image56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24" Type="http://schemas.openxmlformats.org/officeDocument/2006/relationships/image" Target="../media/image62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23" Type="http://schemas.openxmlformats.org/officeDocument/2006/relationships/image" Target="../media/image61.png"/><Relationship Id="rId10" Type="http://schemas.openxmlformats.org/officeDocument/2006/relationships/image" Target="../media/image55.png"/><Relationship Id="rId19" Type="http://schemas.openxmlformats.org/officeDocument/2006/relationships/image" Target="../media/image5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60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13" Type="http://schemas.openxmlformats.org/officeDocument/2006/relationships/image" Target="../media/image544.png"/><Relationship Id="rId3" Type="http://schemas.openxmlformats.org/officeDocument/2006/relationships/image" Target="../media/image537.png"/><Relationship Id="rId7" Type="http://schemas.openxmlformats.org/officeDocument/2006/relationships/image" Target="../media/image539.png"/><Relationship Id="rId12" Type="http://schemas.openxmlformats.org/officeDocument/2006/relationships/image" Target="../media/image543.png"/><Relationship Id="rId2" Type="http://schemas.openxmlformats.org/officeDocument/2006/relationships/image" Target="../media/image536.png"/><Relationship Id="rId16" Type="http://schemas.openxmlformats.org/officeDocument/2006/relationships/image" Target="../media/image5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11" Type="http://schemas.openxmlformats.org/officeDocument/2006/relationships/image" Target="../media/image542.png"/><Relationship Id="rId5" Type="http://schemas.openxmlformats.org/officeDocument/2006/relationships/image" Target="../media/image43.png"/><Relationship Id="rId15" Type="http://schemas.openxmlformats.org/officeDocument/2006/relationships/image" Target="../media/image546.png"/><Relationship Id="rId10" Type="http://schemas.openxmlformats.org/officeDocument/2006/relationships/image" Target="../media/image541.png"/><Relationship Id="rId4" Type="http://schemas.openxmlformats.org/officeDocument/2006/relationships/image" Target="../media/image538.png"/><Relationship Id="rId9" Type="http://schemas.openxmlformats.org/officeDocument/2006/relationships/image" Target="../media/image327.png"/><Relationship Id="rId14" Type="http://schemas.openxmlformats.org/officeDocument/2006/relationships/image" Target="../media/image545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9.png"/><Relationship Id="rId13" Type="http://schemas.openxmlformats.org/officeDocument/2006/relationships/image" Target="../media/image549.png"/><Relationship Id="rId18" Type="http://schemas.openxmlformats.org/officeDocument/2006/relationships/image" Target="../media/image241.png"/><Relationship Id="rId3" Type="http://schemas.openxmlformats.org/officeDocument/2006/relationships/image" Target="../media/image548.png"/><Relationship Id="rId21" Type="http://schemas.openxmlformats.org/officeDocument/2006/relationships/image" Target="../media/image556.png"/><Relationship Id="rId7" Type="http://schemas.openxmlformats.org/officeDocument/2006/relationships/image" Target="../media/image545.png"/><Relationship Id="rId12" Type="http://schemas.openxmlformats.org/officeDocument/2006/relationships/image" Target="../media/image542.png"/><Relationship Id="rId17" Type="http://schemas.openxmlformats.org/officeDocument/2006/relationships/image" Target="../media/image553.png"/><Relationship Id="rId2" Type="http://schemas.openxmlformats.org/officeDocument/2006/relationships/image" Target="../media/image536.png"/><Relationship Id="rId16" Type="http://schemas.openxmlformats.org/officeDocument/2006/relationships/image" Target="../media/image552.png"/><Relationship Id="rId20" Type="http://schemas.openxmlformats.org/officeDocument/2006/relationships/image" Target="../media/image5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11" Type="http://schemas.openxmlformats.org/officeDocument/2006/relationships/image" Target="../media/image541.png"/><Relationship Id="rId24" Type="http://schemas.openxmlformats.org/officeDocument/2006/relationships/image" Target="../media/image558.png"/><Relationship Id="rId5" Type="http://schemas.openxmlformats.org/officeDocument/2006/relationships/image" Target="../media/image43.png"/><Relationship Id="rId15" Type="http://schemas.openxmlformats.org/officeDocument/2006/relationships/image" Target="../media/image551.png"/><Relationship Id="rId23" Type="http://schemas.openxmlformats.org/officeDocument/2006/relationships/image" Target="../media/image557.png"/><Relationship Id="rId10" Type="http://schemas.openxmlformats.org/officeDocument/2006/relationships/image" Target="../media/image327.png"/><Relationship Id="rId19" Type="http://schemas.openxmlformats.org/officeDocument/2006/relationships/image" Target="../media/image554.png"/><Relationship Id="rId4" Type="http://schemas.openxmlformats.org/officeDocument/2006/relationships/image" Target="../media/image538.png"/><Relationship Id="rId9" Type="http://schemas.openxmlformats.org/officeDocument/2006/relationships/image" Target="../media/image540.png"/><Relationship Id="rId14" Type="http://schemas.openxmlformats.org/officeDocument/2006/relationships/image" Target="../media/image550.png"/><Relationship Id="rId22" Type="http://schemas.openxmlformats.org/officeDocument/2006/relationships/image" Target="../media/image304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9.png"/><Relationship Id="rId13" Type="http://schemas.openxmlformats.org/officeDocument/2006/relationships/image" Target="../media/image549.png"/><Relationship Id="rId3" Type="http://schemas.openxmlformats.org/officeDocument/2006/relationships/image" Target="../media/image559.png"/><Relationship Id="rId7" Type="http://schemas.openxmlformats.org/officeDocument/2006/relationships/image" Target="../media/image545.png"/><Relationship Id="rId12" Type="http://schemas.openxmlformats.org/officeDocument/2006/relationships/image" Target="../media/image542.png"/><Relationship Id="rId17" Type="http://schemas.openxmlformats.org/officeDocument/2006/relationships/image" Target="../media/image241.png"/><Relationship Id="rId2" Type="http://schemas.openxmlformats.org/officeDocument/2006/relationships/image" Target="../media/image536.png"/><Relationship Id="rId16" Type="http://schemas.openxmlformats.org/officeDocument/2006/relationships/image" Target="../media/image5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11" Type="http://schemas.openxmlformats.org/officeDocument/2006/relationships/image" Target="../media/image541.png"/><Relationship Id="rId5" Type="http://schemas.openxmlformats.org/officeDocument/2006/relationships/image" Target="../media/image43.png"/><Relationship Id="rId15" Type="http://schemas.openxmlformats.org/officeDocument/2006/relationships/image" Target="../media/image560.png"/><Relationship Id="rId10" Type="http://schemas.openxmlformats.org/officeDocument/2006/relationships/image" Target="../media/image327.png"/><Relationship Id="rId4" Type="http://schemas.openxmlformats.org/officeDocument/2006/relationships/image" Target="../media/image538.png"/><Relationship Id="rId9" Type="http://schemas.openxmlformats.org/officeDocument/2006/relationships/image" Target="../media/image540.png"/><Relationship Id="rId14" Type="http://schemas.openxmlformats.org/officeDocument/2006/relationships/image" Target="../media/image550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9.png"/><Relationship Id="rId13" Type="http://schemas.openxmlformats.org/officeDocument/2006/relationships/image" Target="../media/image549.png"/><Relationship Id="rId3" Type="http://schemas.openxmlformats.org/officeDocument/2006/relationships/image" Target="../media/image561.png"/><Relationship Id="rId7" Type="http://schemas.openxmlformats.org/officeDocument/2006/relationships/image" Target="../media/image545.png"/><Relationship Id="rId12" Type="http://schemas.openxmlformats.org/officeDocument/2006/relationships/image" Target="../media/image542.png"/><Relationship Id="rId2" Type="http://schemas.openxmlformats.org/officeDocument/2006/relationships/image" Target="../media/image536.png"/><Relationship Id="rId16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11" Type="http://schemas.openxmlformats.org/officeDocument/2006/relationships/image" Target="../media/image541.png"/><Relationship Id="rId5" Type="http://schemas.openxmlformats.org/officeDocument/2006/relationships/image" Target="../media/image43.png"/><Relationship Id="rId15" Type="http://schemas.openxmlformats.org/officeDocument/2006/relationships/image" Target="../media/image553.png"/><Relationship Id="rId10" Type="http://schemas.openxmlformats.org/officeDocument/2006/relationships/image" Target="../media/image327.png"/><Relationship Id="rId4" Type="http://schemas.openxmlformats.org/officeDocument/2006/relationships/image" Target="../media/image538.png"/><Relationship Id="rId9" Type="http://schemas.openxmlformats.org/officeDocument/2006/relationships/image" Target="../media/image540.png"/><Relationship Id="rId14" Type="http://schemas.openxmlformats.org/officeDocument/2006/relationships/image" Target="../media/image550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4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9.png"/><Relationship Id="rId13" Type="http://schemas.openxmlformats.org/officeDocument/2006/relationships/image" Target="../media/image573.png"/><Relationship Id="rId3" Type="http://schemas.openxmlformats.org/officeDocument/2006/relationships/image" Target="../media/image566.png"/><Relationship Id="rId7" Type="http://schemas.openxmlformats.org/officeDocument/2006/relationships/image" Target="../media/image43.png"/><Relationship Id="rId12" Type="http://schemas.openxmlformats.org/officeDocument/2006/relationships/image" Target="../media/image572.png"/><Relationship Id="rId2" Type="http://schemas.openxmlformats.org/officeDocument/2006/relationships/image" Target="../media/image565.png"/><Relationship Id="rId16" Type="http://schemas.openxmlformats.org/officeDocument/2006/relationships/image" Target="../media/image5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11" Type="http://schemas.openxmlformats.org/officeDocument/2006/relationships/image" Target="../media/image571.png"/><Relationship Id="rId5" Type="http://schemas.openxmlformats.org/officeDocument/2006/relationships/image" Target="../media/image568.png"/><Relationship Id="rId15" Type="http://schemas.openxmlformats.org/officeDocument/2006/relationships/image" Target="../media/image575.png"/><Relationship Id="rId10" Type="http://schemas.openxmlformats.org/officeDocument/2006/relationships/image" Target="../media/image162.png"/><Relationship Id="rId4" Type="http://schemas.openxmlformats.org/officeDocument/2006/relationships/image" Target="../media/image567.png"/><Relationship Id="rId9" Type="http://schemas.openxmlformats.org/officeDocument/2006/relationships/image" Target="../media/image570.png"/><Relationship Id="rId14" Type="http://schemas.openxmlformats.org/officeDocument/2006/relationships/image" Target="../media/image574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9.png"/><Relationship Id="rId13" Type="http://schemas.openxmlformats.org/officeDocument/2006/relationships/image" Target="../media/image573.png"/><Relationship Id="rId3" Type="http://schemas.openxmlformats.org/officeDocument/2006/relationships/image" Target="../media/image578.png"/><Relationship Id="rId7" Type="http://schemas.openxmlformats.org/officeDocument/2006/relationships/image" Target="../media/image43.png"/><Relationship Id="rId12" Type="http://schemas.openxmlformats.org/officeDocument/2006/relationships/image" Target="../media/image572.png"/><Relationship Id="rId2" Type="http://schemas.openxmlformats.org/officeDocument/2006/relationships/image" Target="../media/image5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11" Type="http://schemas.openxmlformats.org/officeDocument/2006/relationships/image" Target="../media/image571.png"/><Relationship Id="rId5" Type="http://schemas.openxmlformats.org/officeDocument/2006/relationships/image" Target="../media/image579.png"/><Relationship Id="rId15" Type="http://schemas.openxmlformats.org/officeDocument/2006/relationships/image" Target="../media/image575.png"/><Relationship Id="rId10" Type="http://schemas.openxmlformats.org/officeDocument/2006/relationships/image" Target="../media/image162.png"/><Relationship Id="rId4" Type="http://schemas.openxmlformats.org/officeDocument/2006/relationships/image" Target="../media/image568.png"/><Relationship Id="rId9" Type="http://schemas.openxmlformats.org/officeDocument/2006/relationships/image" Target="../media/image570.png"/><Relationship Id="rId14" Type="http://schemas.openxmlformats.org/officeDocument/2006/relationships/image" Target="../media/image574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571.png"/><Relationship Id="rId3" Type="http://schemas.openxmlformats.org/officeDocument/2006/relationships/image" Target="../media/image580.png"/><Relationship Id="rId7" Type="http://schemas.openxmlformats.org/officeDocument/2006/relationships/image" Target="../media/image484.png"/><Relationship Id="rId12" Type="http://schemas.openxmlformats.org/officeDocument/2006/relationships/image" Target="../media/image162.png"/><Relationship Id="rId17" Type="http://schemas.openxmlformats.org/officeDocument/2006/relationships/image" Target="../media/image575.png"/><Relationship Id="rId2" Type="http://schemas.openxmlformats.org/officeDocument/2006/relationships/image" Target="../media/image579.png"/><Relationship Id="rId16" Type="http://schemas.openxmlformats.org/officeDocument/2006/relationships/image" Target="../media/image5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2.png"/><Relationship Id="rId11" Type="http://schemas.openxmlformats.org/officeDocument/2006/relationships/image" Target="../media/image570.png"/><Relationship Id="rId5" Type="http://schemas.openxmlformats.org/officeDocument/2006/relationships/image" Target="../media/image581.png"/><Relationship Id="rId15" Type="http://schemas.openxmlformats.org/officeDocument/2006/relationships/image" Target="../media/image573.png"/><Relationship Id="rId10" Type="http://schemas.openxmlformats.org/officeDocument/2006/relationships/image" Target="../media/image569.png"/><Relationship Id="rId4" Type="http://schemas.openxmlformats.org/officeDocument/2006/relationships/image" Target="../media/image568.png"/><Relationship Id="rId9" Type="http://schemas.openxmlformats.org/officeDocument/2006/relationships/image" Target="../media/image43.png"/><Relationship Id="rId14" Type="http://schemas.openxmlformats.org/officeDocument/2006/relationships/image" Target="../media/image57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image" Target="../media/image64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575.png"/><Relationship Id="rId3" Type="http://schemas.openxmlformats.org/officeDocument/2006/relationships/image" Target="../media/image583.png"/><Relationship Id="rId7" Type="http://schemas.openxmlformats.org/officeDocument/2006/relationships/image" Target="../media/image570.png"/><Relationship Id="rId12" Type="http://schemas.openxmlformats.org/officeDocument/2006/relationships/image" Target="../media/image574.png"/><Relationship Id="rId17" Type="http://schemas.openxmlformats.org/officeDocument/2006/relationships/image" Target="../media/image241.png"/><Relationship Id="rId2" Type="http://schemas.openxmlformats.org/officeDocument/2006/relationships/image" Target="../media/image579.png"/><Relationship Id="rId16" Type="http://schemas.openxmlformats.org/officeDocument/2006/relationships/image" Target="../media/image5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9.png"/><Relationship Id="rId11" Type="http://schemas.openxmlformats.org/officeDocument/2006/relationships/image" Target="../media/image573.png"/><Relationship Id="rId5" Type="http://schemas.openxmlformats.org/officeDocument/2006/relationships/image" Target="../media/image43.png"/><Relationship Id="rId15" Type="http://schemas.openxmlformats.org/officeDocument/2006/relationships/image" Target="../media/image585.png"/><Relationship Id="rId10" Type="http://schemas.openxmlformats.org/officeDocument/2006/relationships/image" Target="../media/image572.png"/><Relationship Id="rId4" Type="http://schemas.openxmlformats.org/officeDocument/2006/relationships/image" Target="../media/image159.png"/><Relationship Id="rId9" Type="http://schemas.openxmlformats.org/officeDocument/2006/relationships/image" Target="../media/image571.png"/><Relationship Id="rId14" Type="http://schemas.openxmlformats.org/officeDocument/2006/relationships/image" Target="../media/image584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8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png"/><Relationship Id="rId13" Type="http://schemas.openxmlformats.org/officeDocument/2006/relationships/image" Target="../media/image196.png"/><Relationship Id="rId3" Type="http://schemas.openxmlformats.org/officeDocument/2006/relationships/image" Target="../media/image590.png"/><Relationship Id="rId7" Type="http://schemas.openxmlformats.org/officeDocument/2006/relationships/image" Target="../media/image569.png"/><Relationship Id="rId12" Type="http://schemas.openxmlformats.org/officeDocument/2006/relationships/image" Target="../media/image592.png"/><Relationship Id="rId2" Type="http://schemas.openxmlformats.org/officeDocument/2006/relationships/image" Target="../media/image589.png"/><Relationship Id="rId16" Type="http://schemas.openxmlformats.org/officeDocument/2006/relationships/image" Target="../media/image5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286.png"/><Relationship Id="rId5" Type="http://schemas.openxmlformats.org/officeDocument/2006/relationships/image" Target="../media/image159.png"/><Relationship Id="rId15" Type="http://schemas.openxmlformats.org/officeDocument/2006/relationships/image" Target="../media/image594.png"/><Relationship Id="rId10" Type="http://schemas.openxmlformats.org/officeDocument/2006/relationships/image" Target="../media/image571.png"/><Relationship Id="rId4" Type="http://schemas.openxmlformats.org/officeDocument/2006/relationships/image" Target="../media/image591.png"/><Relationship Id="rId9" Type="http://schemas.openxmlformats.org/officeDocument/2006/relationships/image" Target="../media/image162.png"/><Relationship Id="rId14" Type="http://schemas.openxmlformats.org/officeDocument/2006/relationships/image" Target="../media/image593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286.png"/><Relationship Id="rId18" Type="http://schemas.openxmlformats.org/officeDocument/2006/relationships/image" Target="../media/image599.png"/><Relationship Id="rId3" Type="http://schemas.openxmlformats.org/officeDocument/2006/relationships/image" Target="../media/image597.png"/><Relationship Id="rId7" Type="http://schemas.openxmlformats.org/officeDocument/2006/relationships/image" Target="../media/image159.png"/><Relationship Id="rId12" Type="http://schemas.openxmlformats.org/officeDocument/2006/relationships/image" Target="../media/image571.png"/><Relationship Id="rId17" Type="http://schemas.openxmlformats.org/officeDocument/2006/relationships/image" Target="../media/image598.png"/><Relationship Id="rId2" Type="http://schemas.openxmlformats.org/officeDocument/2006/relationships/image" Target="../media/image596.png"/><Relationship Id="rId16" Type="http://schemas.openxmlformats.org/officeDocument/2006/relationships/image" Target="../media/image5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1.png"/><Relationship Id="rId11" Type="http://schemas.openxmlformats.org/officeDocument/2006/relationships/image" Target="../media/image162.png"/><Relationship Id="rId5" Type="http://schemas.openxmlformats.org/officeDocument/2006/relationships/image" Target="../media/image130.png"/><Relationship Id="rId15" Type="http://schemas.openxmlformats.org/officeDocument/2006/relationships/image" Target="../media/image196.png"/><Relationship Id="rId10" Type="http://schemas.openxmlformats.org/officeDocument/2006/relationships/image" Target="../media/image383.png"/><Relationship Id="rId4" Type="http://schemas.openxmlformats.org/officeDocument/2006/relationships/image" Target="../media/image129.png"/><Relationship Id="rId9" Type="http://schemas.openxmlformats.org/officeDocument/2006/relationships/image" Target="../media/image569.png"/><Relationship Id="rId14" Type="http://schemas.openxmlformats.org/officeDocument/2006/relationships/image" Target="../media/image592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286.png"/><Relationship Id="rId3" Type="http://schemas.openxmlformats.org/officeDocument/2006/relationships/image" Target="../media/image601.png"/><Relationship Id="rId7" Type="http://schemas.openxmlformats.org/officeDocument/2006/relationships/image" Target="../media/image159.png"/><Relationship Id="rId12" Type="http://schemas.openxmlformats.org/officeDocument/2006/relationships/image" Target="../media/image571.png"/><Relationship Id="rId2" Type="http://schemas.openxmlformats.org/officeDocument/2006/relationships/image" Target="../media/image600.png"/><Relationship Id="rId16" Type="http://schemas.openxmlformats.org/officeDocument/2006/relationships/image" Target="../media/image5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1.png"/><Relationship Id="rId11" Type="http://schemas.openxmlformats.org/officeDocument/2006/relationships/image" Target="../media/image162.png"/><Relationship Id="rId5" Type="http://schemas.openxmlformats.org/officeDocument/2006/relationships/image" Target="../media/image304.png"/><Relationship Id="rId15" Type="http://schemas.openxmlformats.org/officeDocument/2006/relationships/image" Target="../media/image196.png"/><Relationship Id="rId10" Type="http://schemas.openxmlformats.org/officeDocument/2006/relationships/image" Target="../media/image383.png"/><Relationship Id="rId4" Type="http://schemas.openxmlformats.org/officeDocument/2006/relationships/image" Target="../media/image436.png"/><Relationship Id="rId9" Type="http://schemas.openxmlformats.org/officeDocument/2006/relationships/image" Target="../media/image569.png"/><Relationship Id="rId14" Type="http://schemas.openxmlformats.org/officeDocument/2006/relationships/image" Target="../media/image592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286.png"/><Relationship Id="rId3" Type="http://schemas.openxmlformats.org/officeDocument/2006/relationships/image" Target="../media/image603.png"/><Relationship Id="rId7" Type="http://schemas.openxmlformats.org/officeDocument/2006/relationships/image" Target="../media/image159.png"/><Relationship Id="rId12" Type="http://schemas.openxmlformats.org/officeDocument/2006/relationships/image" Target="../media/image571.png"/><Relationship Id="rId2" Type="http://schemas.openxmlformats.org/officeDocument/2006/relationships/image" Target="../media/image602.png"/><Relationship Id="rId16" Type="http://schemas.openxmlformats.org/officeDocument/2006/relationships/image" Target="../media/image5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1.png"/><Relationship Id="rId11" Type="http://schemas.openxmlformats.org/officeDocument/2006/relationships/image" Target="../media/image162.png"/><Relationship Id="rId5" Type="http://schemas.openxmlformats.org/officeDocument/2006/relationships/image" Target="../media/image241.png"/><Relationship Id="rId15" Type="http://schemas.openxmlformats.org/officeDocument/2006/relationships/image" Target="../media/image196.png"/><Relationship Id="rId10" Type="http://schemas.openxmlformats.org/officeDocument/2006/relationships/image" Target="../media/image383.png"/><Relationship Id="rId4" Type="http://schemas.openxmlformats.org/officeDocument/2006/relationships/image" Target="../media/image240.png"/><Relationship Id="rId9" Type="http://schemas.openxmlformats.org/officeDocument/2006/relationships/image" Target="../media/image569.png"/><Relationship Id="rId14" Type="http://schemas.openxmlformats.org/officeDocument/2006/relationships/image" Target="../media/image592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6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60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66.png"/><Relationship Id="rId9" Type="http://schemas.openxmlformats.org/officeDocument/2006/relationships/image" Target="../media/image85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13" Type="http://schemas.openxmlformats.org/officeDocument/2006/relationships/image" Target="../media/image615.png"/><Relationship Id="rId3" Type="http://schemas.openxmlformats.org/officeDocument/2006/relationships/image" Target="../media/image159.png"/><Relationship Id="rId7" Type="http://schemas.openxmlformats.org/officeDocument/2006/relationships/image" Target="../media/image364.png"/><Relationship Id="rId12" Type="http://schemas.openxmlformats.org/officeDocument/2006/relationships/image" Target="../media/image614.png"/><Relationship Id="rId2" Type="http://schemas.openxmlformats.org/officeDocument/2006/relationships/image" Target="../media/image6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11" Type="http://schemas.openxmlformats.org/officeDocument/2006/relationships/image" Target="../media/image613.jpeg"/><Relationship Id="rId5" Type="http://schemas.openxmlformats.org/officeDocument/2006/relationships/image" Target="../media/image609.png"/><Relationship Id="rId10" Type="http://schemas.openxmlformats.org/officeDocument/2006/relationships/image" Target="../media/image612.png"/><Relationship Id="rId4" Type="http://schemas.openxmlformats.org/officeDocument/2006/relationships/image" Target="../media/image43.png"/><Relationship Id="rId9" Type="http://schemas.openxmlformats.org/officeDocument/2006/relationships/image" Target="../media/image611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1.png"/><Relationship Id="rId13" Type="http://schemas.openxmlformats.org/officeDocument/2006/relationships/image" Target="../media/image162.png"/><Relationship Id="rId18" Type="http://schemas.openxmlformats.org/officeDocument/2006/relationships/image" Target="../media/image623.png"/><Relationship Id="rId3" Type="http://schemas.openxmlformats.org/officeDocument/2006/relationships/image" Target="../media/image616.png"/><Relationship Id="rId7" Type="http://schemas.openxmlformats.org/officeDocument/2006/relationships/image" Target="../media/image620.png"/><Relationship Id="rId12" Type="http://schemas.openxmlformats.org/officeDocument/2006/relationships/image" Target="../media/image609.png"/><Relationship Id="rId17" Type="http://schemas.openxmlformats.org/officeDocument/2006/relationships/image" Target="../media/image614.png"/><Relationship Id="rId2" Type="http://schemas.openxmlformats.org/officeDocument/2006/relationships/image" Target="../media/image608.png"/><Relationship Id="rId16" Type="http://schemas.openxmlformats.org/officeDocument/2006/relationships/image" Target="../media/image3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9.png"/><Relationship Id="rId11" Type="http://schemas.openxmlformats.org/officeDocument/2006/relationships/image" Target="../media/image43.png"/><Relationship Id="rId5" Type="http://schemas.openxmlformats.org/officeDocument/2006/relationships/image" Target="../media/image618.png"/><Relationship Id="rId15" Type="http://schemas.openxmlformats.org/officeDocument/2006/relationships/image" Target="../media/image610.png"/><Relationship Id="rId10" Type="http://schemas.openxmlformats.org/officeDocument/2006/relationships/image" Target="../media/image159.png"/><Relationship Id="rId19" Type="http://schemas.openxmlformats.org/officeDocument/2006/relationships/image" Target="../media/image624.png"/><Relationship Id="rId4" Type="http://schemas.openxmlformats.org/officeDocument/2006/relationships/image" Target="../media/image617.png"/><Relationship Id="rId9" Type="http://schemas.openxmlformats.org/officeDocument/2006/relationships/image" Target="../media/image622.png"/><Relationship Id="rId14" Type="http://schemas.openxmlformats.org/officeDocument/2006/relationships/image" Target="../media/image364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627.png"/><Relationship Id="rId18" Type="http://schemas.openxmlformats.org/officeDocument/2006/relationships/image" Target="../media/image630.png"/><Relationship Id="rId3" Type="http://schemas.openxmlformats.org/officeDocument/2006/relationships/image" Target="../media/image625.png"/><Relationship Id="rId7" Type="http://schemas.openxmlformats.org/officeDocument/2006/relationships/image" Target="../media/image609.png"/><Relationship Id="rId12" Type="http://schemas.openxmlformats.org/officeDocument/2006/relationships/image" Target="../media/image614.png"/><Relationship Id="rId17" Type="http://schemas.openxmlformats.org/officeDocument/2006/relationships/image" Target="../media/image620.png"/><Relationship Id="rId2" Type="http://schemas.openxmlformats.org/officeDocument/2006/relationships/image" Target="../media/image608.png"/><Relationship Id="rId16" Type="http://schemas.openxmlformats.org/officeDocument/2006/relationships/image" Target="../media/image619.png"/><Relationship Id="rId20" Type="http://schemas.openxmlformats.org/officeDocument/2006/relationships/image" Target="../media/image6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327.png"/><Relationship Id="rId5" Type="http://schemas.openxmlformats.org/officeDocument/2006/relationships/image" Target="../media/image159.png"/><Relationship Id="rId15" Type="http://schemas.openxmlformats.org/officeDocument/2006/relationships/image" Target="../media/image629.png"/><Relationship Id="rId10" Type="http://schemas.openxmlformats.org/officeDocument/2006/relationships/image" Target="../media/image610.png"/><Relationship Id="rId19" Type="http://schemas.openxmlformats.org/officeDocument/2006/relationships/image" Target="../media/image621.png"/><Relationship Id="rId4" Type="http://schemas.openxmlformats.org/officeDocument/2006/relationships/image" Target="../media/image626.png"/><Relationship Id="rId9" Type="http://schemas.openxmlformats.org/officeDocument/2006/relationships/image" Target="../media/image364.png"/><Relationship Id="rId14" Type="http://schemas.openxmlformats.org/officeDocument/2006/relationships/image" Target="../media/image628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3" Type="http://schemas.openxmlformats.org/officeDocument/2006/relationships/image" Target="../media/image631.png"/><Relationship Id="rId7" Type="http://schemas.openxmlformats.org/officeDocument/2006/relationships/image" Target="../media/image162.png"/><Relationship Id="rId12" Type="http://schemas.openxmlformats.org/officeDocument/2006/relationships/image" Target="../media/image632.png"/><Relationship Id="rId2" Type="http://schemas.openxmlformats.org/officeDocument/2006/relationships/image" Target="../media/image6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9.png"/><Relationship Id="rId11" Type="http://schemas.openxmlformats.org/officeDocument/2006/relationships/image" Target="../media/image614.png"/><Relationship Id="rId5" Type="http://schemas.openxmlformats.org/officeDocument/2006/relationships/image" Target="../media/image43.png"/><Relationship Id="rId10" Type="http://schemas.openxmlformats.org/officeDocument/2006/relationships/image" Target="../media/image327.png"/><Relationship Id="rId4" Type="http://schemas.openxmlformats.org/officeDocument/2006/relationships/image" Target="../media/image159.png"/><Relationship Id="rId9" Type="http://schemas.openxmlformats.org/officeDocument/2006/relationships/image" Target="../media/image610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4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9.png"/><Relationship Id="rId13" Type="http://schemas.openxmlformats.org/officeDocument/2006/relationships/image" Target="../media/image614.png"/><Relationship Id="rId18" Type="http://schemas.openxmlformats.org/officeDocument/2006/relationships/image" Target="../media/image640.png"/><Relationship Id="rId3" Type="http://schemas.openxmlformats.org/officeDocument/2006/relationships/image" Target="../media/image636.png"/><Relationship Id="rId7" Type="http://schemas.openxmlformats.org/officeDocument/2006/relationships/image" Target="../media/image43.png"/><Relationship Id="rId12" Type="http://schemas.openxmlformats.org/officeDocument/2006/relationships/image" Target="../media/image327.png"/><Relationship Id="rId17" Type="http://schemas.openxmlformats.org/officeDocument/2006/relationships/image" Target="../media/image622.png"/><Relationship Id="rId2" Type="http://schemas.openxmlformats.org/officeDocument/2006/relationships/image" Target="../media/image635.png"/><Relationship Id="rId16" Type="http://schemas.openxmlformats.org/officeDocument/2006/relationships/image" Target="../media/image6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11" Type="http://schemas.openxmlformats.org/officeDocument/2006/relationships/image" Target="../media/image610.png"/><Relationship Id="rId5" Type="http://schemas.openxmlformats.org/officeDocument/2006/relationships/image" Target="../media/image638.png"/><Relationship Id="rId15" Type="http://schemas.openxmlformats.org/officeDocument/2006/relationships/image" Target="../media/image620.png"/><Relationship Id="rId10" Type="http://schemas.openxmlformats.org/officeDocument/2006/relationships/image" Target="../media/image364.png"/><Relationship Id="rId4" Type="http://schemas.openxmlformats.org/officeDocument/2006/relationships/image" Target="../media/image637.png"/><Relationship Id="rId9" Type="http://schemas.openxmlformats.org/officeDocument/2006/relationships/image" Target="../media/image162.png"/><Relationship Id="rId14" Type="http://schemas.openxmlformats.org/officeDocument/2006/relationships/image" Target="../media/image619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327.png"/><Relationship Id="rId3" Type="http://schemas.openxmlformats.org/officeDocument/2006/relationships/image" Target="../media/image638.png"/><Relationship Id="rId7" Type="http://schemas.openxmlformats.org/officeDocument/2006/relationships/image" Target="../media/image159.png"/><Relationship Id="rId12" Type="http://schemas.openxmlformats.org/officeDocument/2006/relationships/image" Target="../media/image610.png"/><Relationship Id="rId2" Type="http://schemas.openxmlformats.org/officeDocument/2006/relationships/image" Target="../media/image6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6.png"/><Relationship Id="rId11" Type="http://schemas.openxmlformats.org/officeDocument/2006/relationships/image" Target="../media/image364.png"/><Relationship Id="rId5" Type="http://schemas.openxmlformats.org/officeDocument/2006/relationships/image" Target="../media/image622.png"/><Relationship Id="rId15" Type="http://schemas.openxmlformats.org/officeDocument/2006/relationships/image" Target="../media/image637.png"/><Relationship Id="rId10" Type="http://schemas.openxmlformats.org/officeDocument/2006/relationships/image" Target="../media/image162.png"/><Relationship Id="rId4" Type="http://schemas.openxmlformats.org/officeDocument/2006/relationships/image" Target="../media/image639.png"/><Relationship Id="rId9" Type="http://schemas.openxmlformats.org/officeDocument/2006/relationships/image" Target="../media/image609.png"/><Relationship Id="rId14" Type="http://schemas.openxmlformats.org/officeDocument/2006/relationships/image" Target="../media/image614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629.png"/><Relationship Id="rId18" Type="http://schemas.openxmlformats.org/officeDocument/2006/relationships/image" Target="../media/image620.png"/><Relationship Id="rId3" Type="http://schemas.openxmlformats.org/officeDocument/2006/relationships/image" Target="../media/image638.png"/><Relationship Id="rId7" Type="http://schemas.openxmlformats.org/officeDocument/2006/relationships/image" Target="../media/image609.png"/><Relationship Id="rId12" Type="http://schemas.openxmlformats.org/officeDocument/2006/relationships/image" Target="../media/image614.png"/><Relationship Id="rId17" Type="http://schemas.openxmlformats.org/officeDocument/2006/relationships/image" Target="../media/image619.png"/><Relationship Id="rId2" Type="http://schemas.openxmlformats.org/officeDocument/2006/relationships/image" Target="../media/image642.png"/><Relationship Id="rId16" Type="http://schemas.openxmlformats.org/officeDocument/2006/relationships/image" Target="../media/image6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327.png"/><Relationship Id="rId5" Type="http://schemas.openxmlformats.org/officeDocument/2006/relationships/image" Target="../media/image159.png"/><Relationship Id="rId15" Type="http://schemas.openxmlformats.org/officeDocument/2006/relationships/image" Target="../media/image622.png"/><Relationship Id="rId10" Type="http://schemas.openxmlformats.org/officeDocument/2006/relationships/image" Target="../media/image610.png"/><Relationship Id="rId19" Type="http://schemas.openxmlformats.org/officeDocument/2006/relationships/image" Target="../media/image644.png"/><Relationship Id="rId4" Type="http://schemas.openxmlformats.org/officeDocument/2006/relationships/image" Target="../media/image636.png"/><Relationship Id="rId9" Type="http://schemas.openxmlformats.org/officeDocument/2006/relationships/image" Target="../media/image364.png"/><Relationship Id="rId14" Type="http://schemas.openxmlformats.org/officeDocument/2006/relationships/image" Target="../media/image621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6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85.png"/><Relationship Id="rId3" Type="http://schemas.openxmlformats.org/officeDocument/2006/relationships/image" Target="../media/image89.png"/><Relationship Id="rId7" Type="http://schemas.openxmlformats.org/officeDocument/2006/relationships/image" Target="../media/image80.png"/><Relationship Id="rId12" Type="http://schemas.openxmlformats.org/officeDocument/2006/relationships/image" Target="../media/image8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83.png"/><Relationship Id="rId5" Type="http://schemas.openxmlformats.org/officeDocument/2006/relationships/image" Target="../media/image91.png"/><Relationship Id="rId15" Type="http://schemas.openxmlformats.org/officeDocument/2006/relationships/image" Target="../media/image94.png"/><Relationship Id="rId10" Type="http://schemas.openxmlformats.org/officeDocument/2006/relationships/image" Target="../media/image82.png"/><Relationship Id="rId4" Type="http://schemas.openxmlformats.org/officeDocument/2006/relationships/image" Target="../media/image90.png"/><Relationship Id="rId9" Type="http://schemas.openxmlformats.org/officeDocument/2006/relationships/image" Target="../media/image81.png"/><Relationship Id="rId14" Type="http://schemas.openxmlformats.org/officeDocument/2006/relationships/image" Target="../media/image93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7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9.png"/><Relationship Id="rId13" Type="http://schemas.openxmlformats.org/officeDocument/2006/relationships/image" Target="../media/image614.png"/><Relationship Id="rId18" Type="http://schemas.openxmlformats.org/officeDocument/2006/relationships/image" Target="../media/image622.png"/><Relationship Id="rId3" Type="http://schemas.openxmlformats.org/officeDocument/2006/relationships/image" Target="../media/image649.png"/><Relationship Id="rId7" Type="http://schemas.openxmlformats.org/officeDocument/2006/relationships/image" Target="../media/image43.png"/><Relationship Id="rId12" Type="http://schemas.openxmlformats.org/officeDocument/2006/relationships/image" Target="../media/image327.png"/><Relationship Id="rId17" Type="http://schemas.openxmlformats.org/officeDocument/2006/relationships/image" Target="../media/image639.png"/><Relationship Id="rId2" Type="http://schemas.openxmlformats.org/officeDocument/2006/relationships/image" Target="../media/image648.png"/><Relationship Id="rId16" Type="http://schemas.openxmlformats.org/officeDocument/2006/relationships/image" Target="../media/image6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9.png"/><Relationship Id="rId11" Type="http://schemas.openxmlformats.org/officeDocument/2006/relationships/image" Target="../media/image610.png"/><Relationship Id="rId5" Type="http://schemas.openxmlformats.org/officeDocument/2006/relationships/image" Target="../media/image636.png"/><Relationship Id="rId15" Type="http://schemas.openxmlformats.org/officeDocument/2006/relationships/image" Target="../media/image619.png"/><Relationship Id="rId10" Type="http://schemas.openxmlformats.org/officeDocument/2006/relationships/image" Target="../media/image364.png"/><Relationship Id="rId4" Type="http://schemas.openxmlformats.org/officeDocument/2006/relationships/image" Target="../media/image650.png"/><Relationship Id="rId9" Type="http://schemas.openxmlformats.org/officeDocument/2006/relationships/image" Target="../media/image162.png"/><Relationship Id="rId14" Type="http://schemas.openxmlformats.org/officeDocument/2006/relationships/image" Target="../media/image629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639.png"/><Relationship Id="rId3" Type="http://schemas.openxmlformats.org/officeDocument/2006/relationships/image" Target="../media/image649.png"/><Relationship Id="rId7" Type="http://schemas.openxmlformats.org/officeDocument/2006/relationships/image" Target="../media/image609.png"/><Relationship Id="rId12" Type="http://schemas.openxmlformats.org/officeDocument/2006/relationships/image" Target="../media/image614.png"/><Relationship Id="rId2" Type="http://schemas.openxmlformats.org/officeDocument/2006/relationships/image" Target="../media/image6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327.png"/><Relationship Id="rId5" Type="http://schemas.openxmlformats.org/officeDocument/2006/relationships/image" Target="../media/image159.png"/><Relationship Id="rId10" Type="http://schemas.openxmlformats.org/officeDocument/2006/relationships/image" Target="../media/image610.png"/><Relationship Id="rId4" Type="http://schemas.openxmlformats.org/officeDocument/2006/relationships/image" Target="../media/image636.png"/><Relationship Id="rId9" Type="http://schemas.openxmlformats.org/officeDocument/2006/relationships/image" Target="../media/image364.png"/><Relationship Id="rId14" Type="http://schemas.openxmlformats.org/officeDocument/2006/relationships/image" Target="../media/image622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53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619.png"/><Relationship Id="rId3" Type="http://schemas.openxmlformats.org/officeDocument/2006/relationships/image" Target="../media/image655.png"/><Relationship Id="rId7" Type="http://schemas.openxmlformats.org/officeDocument/2006/relationships/image" Target="../media/image609.png"/><Relationship Id="rId12" Type="http://schemas.openxmlformats.org/officeDocument/2006/relationships/image" Target="../media/image614.png"/><Relationship Id="rId2" Type="http://schemas.openxmlformats.org/officeDocument/2006/relationships/image" Target="../media/image6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327.png"/><Relationship Id="rId5" Type="http://schemas.openxmlformats.org/officeDocument/2006/relationships/image" Target="../media/image159.png"/><Relationship Id="rId15" Type="http://schemas.openxmlformats.org/officeDocument/2006/relationships/image" Target="../media/image656.png"/><Relationship Id="rId10" Type="http://schemas.openxmlformats.org/officeDocument/2006/relationships/image" Target="../media/image610.png"/><Relationship Id="rId4" Type="http://schemas.openxmlformats.org/officeDocument/2006/relationships/image" Target="../media/image636.png"/><Relationship Id="rId9" Type="http://schemas.openxmlformats.org/officeDocument/2006/relationships/image" Target="../media/image364.png"/><Relationship Id="rId14" Type="http://schemas.openxmlformats.org/officeDocument/2006/relationships/image" Target="../media/image620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650.png"/><Relationship Id="rId18" Type="http://schemas.openxmlformats.org/officeDocument/2006/relationships/image" Target="../media/image622.png"/><Relationship Id="rId3" Type="http://schemas.openxmlformats.org/officeDocument/2006/relationships/image" Target="../media/image655.png"/><Relationship Id="rId7" Type="http://schemas.openxmlformats.org/officeDocument/2006/relationships/image" Target="../media/image609.png"/><Relationship Id="rId12" Type="http://schemas.openxmlformats.org/officeDocument/2006/relationships/image" Target="../media/image614.png"/><Relationship Id="rId17" Type="http://schemas.openxmlformats.org/officeDocument/2006/relationships/image" Target="../media/image639.png"/><Relationship Id="rId2" Type="http://schemas.openxmlformats.org/officeDocument/2006/relationships/image" Target="../media/image657.png"/><Relationship Id="rId16" Type="http://schemas.openxmlformats.org/officeDocument/2006/relationships/image" Target="../media/image6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11" Type="http://schemas.openxmlformats.org/officeDocument/2006/relationships/image" Target="../media/image327.png"/><Relationship Id="rId5" Type="http://schemas.openxmlformats.org/officeDocument/2006/relationships/image" Target="../media/image159.png"/><Relationship Id="rId15" Type="http://schemas.openxmlformats.org/officeDocument/2006/relationships/image" Target="../media/image620.png"/><Relationship Id="rId10" Type="http://schemas.openxmlformats.org/officeDocument/2006/relationships/image" Target="../media/image610.png"/><Relationship Id="rId19" Type="http://schemas.openxmlformats.org/officeDocument/2006/relationships/image" Target="../media/image659.png"/><Relationship Id="rId4" Type="http://schemas.openxmlformats.org/officeDocument/2006/relationships/image" Target="../media/image636.png"/><Relationship Id="rId9" Type="http://schemas.openxmlformats.org/officeDocument/2006/relationships/image" Target="../media/image364.png"/><Relationship Id="rId14" Type="http://schemas.openxmlformats.org/officeDocument/2006/relationships/image" Target="../media/image619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327.png"/><Relationship Id="rId3" Type="http://schemas.openxmlformats.org/officeDocument/2006/relationships/image" Target="../media/image655.png"/><Relationship Id="rId7" Type="http://schemas.openxmlformats.org/officeDocument/2006/relationships/image" Target="../media/image159.png"/><Relationship Id="rId12" Type="http://schemas.openxmlformats.org/officeDocument/2006/relationships/image" Target="../media/image610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6.png"/><Relationship Id="rId11" Type="http://schemas.openxmlformats.org/officeDocument/2006/relationships/image" Target="../media/image364.png"/><Relationship Id="rId5" Type="http://schemas.openxmlformats.org/officeDocument/2006/relationships/image" Target="../media/image622.png"/><Relationship Id="rId10" Type="http://schemas.openxmlformats.org/officeDocument/2006/relationships/image" Target="../media/image162.png"/><Relationship Id="rId4" Type="http://schemas.openxmlformats.org/officeDocument/2006/relationships/image" Target="../media/image639.png"/><Relationship Id="rId9" Type="http://schemas.openxmlformats.org/officeDocument/2006/relationships/image" Target="../media/image609.png"/><Relationship Id="rId14" Type="http://schemas.openxmlformats.org/officeDocument/2006/relationships/image" Target="../media/image614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2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9.png"/><Relationship Id="rId3" Type="http://schemas.openxmlformats.org/officeDocument/2006/relationships/image" Target="../media/image664.png"/><Relationship Id="rId7" Type="http://schemas.openxmlformats.org/officeDocument/2006/relationships/image" Target="../media/image668.png"/><Relationship Id="rId2" Type="http://schemas.openxmlformats.org/officeDocument/2006/relationships/image" Target="../media/image6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7.png"/><Relationship Id="rId5" Type="http://schemas.openxmlformats.org/officeDocument/2006/relationships/image" Target="../media/image666.png"/><Relationship Id="rId4" Type="http://schemas.openxmlformats.org/officeDocument/2006/relationships/image" Target="../media/image6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639.png"/><Relationship Id="rId3" Type="http://schemas.openxmlformats.org/officeDocument/2006/relationships/image" Target="../media/image655.png"/><Relationship Id="rId7" Type="http://schemas.openxmlformats.org/officeDocument/2006/relationships/image" Target="../media/image609.png"/><Relationship Id="rId12" Type="http://schemas.openxmlformats.org/officeDocument/2006/relationships/image" Target="../media/image614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327.png"/><Relationship Id="rId5" Type="http://schemas.openxmlformats.org/officeDocument/2006/relationships/image" Target="../media/image159.png"/><Relationship Id="rId10" Type="http://schemas.openxmlformats.org/officeDocument/2006/relationships/image" Target="../media/image610.png"/><Relationship Id="rId4" Type="http://schemas.openxmlformats.org/officeDocument/2006/relationships/image" Target="../media/image636.png"/><Relationship Id="rId9" Type="http://schemas.openxmlformats.org/officeDocument/2006/relationships/image" Target="../media/image364.png"/><Relationship Id="rId14" Type="http://schemas.openxmlformats.org/officeDocument/2006/relationships/image" Target="../media/image622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2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619.png"/><Relationship Id="rId3" Type="http://schemas.openxmlformats.org/officeDocument/2006/relationships/image" Target="../media/image673.png"/><Relationship Id="rId7" Type="http://schemas.openxmlformats.org/officeDocument/2006/relationships/image" Target="../media/image609.png"/><Relationship Id="rId12" Type="http://schemas.openxmlformats.org/officeDocument/2006/relationships/image" Target="../media/image614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327.png"/><Relationship Id="rId5" Type="http://schemas.openxmlformats.org/officeDocument/2006/relationships/image" Target="../media/image159.png"/><Relationship Id="rId10" Type="http://schemas.openxmlformats.org/officeDocument/2006/relationships/image" Target="../media/image610.png"/><Relationship Id="rId4" Type="http://schemas.openxmlformats.org/officeDocument/2006/relationships/image" Target="../media/image636.png"/><Relationship Id="rId9" Type="http://schemas.openxmlformats.org/officeDocument/2006/relationships/image" Target="../media/image364.png"/><Relationship Id="rId14" Type="http://schemas.openxmlformats.org/officeDocument/2006/relationships/image" Target="../media/image620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2.png"/><Relationship Id="rId13" Type="http://schemas.openxmlformats.org/officeDocument/2006/relationships/image" Target="../media/image609.png"/><Relationship Id="rId18" Type="http://schemas.openxmlformats.org/officeDocument/2006/relationships/image" Target="../media/image614.png"/><Relationship Id="rId3" Type="http://schemas.openxmlformats.org/officeDocument/2006/relationships/image" Target="../media/image675.png"/><Relationship Id="rId7" Type="http://schemas.openxmlformats.org/officeDocument/2006/relationships/image" Target="../media/image639.png"/><Relationship Id="rId12" Type="http://schemas.openxmlformats.org/officeDocument/2006/relationships/image" Target="../media/image43.png"/><Relationship Id="rId17" Type="http://schemas.openxmlformats.org/officeDocument/2006/relationships/image" Target="../media/image327.png"/><Relationship Id="rId2" Type="http://schemas.openxmlformats.org/officeDocument/2006/relationships/image" Target="../media/image674.png"/><Relationship Id="rId16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0.png"/><Relationship Id="rId11" Type="http://schemas.openxmlformats.org/officeDocument/2006/relationships/image" Target="../media/image159.png"/><Relationship Id="rId5" Type="http://schemas.openxmlformats.org/officeDocument/2006/relationships/image" Target="../media/image619.png"/><Relationship Id="rId15" Type="http://schemas.openxmlformats.org/officeDocument/2006/relationships/image" Target="../media/image364.png"/><Relationship Id="rId10" Type="http://schemas.openxmlformats.org/officeDocument/2006/relationships/image" Target="../media/image636.png"/><Relationship Id="rId4" Type="http://schemas.openxmlformats.org/officeDocument/2006/relationships/image" Target="../media/image676.png"/><Relationship Id="rId9" Type="http://schemas.openxmlformats.org/officeDocument/2006/relationships/image" Target="../media/image677.png"/><Relationship Id="rId14" Type="http://schemas.openxmlformats.org/officeDocument/2006/relationships/image" Target="../media/image162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610.png"/><Relationship Id="rId3" Type="http://schemas.openxmlformats.org/officeDocument/2006/relationships/image" Target="../media/image679.png"/><Relationship Id="rId7" Type="http://schemas.openxmlformats.org/officeDocument/2006/relationships/image" Target="../media/image636.png"/><Relationship Id="rId12" Type="http://schemas.openxmlformats.org/officeDocument/2006/relationships/image" Target="../media/image364.png"/><Relationship Id="rId2" Type="http://schemas.openxmlformats.org/officeDocument/2006/relationships/image" Target="../media/image6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0.png"/><Relationship Id="rId11" Type="http://schemas.openxmlformats.org/officeDocument/2006/relationships/image" Target="../media/image162.png"/><Relationship Id="rId5" Type="http://schemas.openxmlformats.org/officeDocument/2006/relationships/image" Target="../media/image622.png"/><Relationship Id="rId15" Type="http://schemas.openxmlformats.org/officeDocument/2006/relationships/image" Target="../media/image614.png"/><Relationship Id="rId10" Type="http://schemas.openxmlformats.org/officeDocument/2006/relationships/image" Target="../media/image609.png"/><Relationship Id="rId4" Type="http://schemas.openxmlformats.org/officeDocument/2006/relationships/image" Target="../media/image639.png"/><Relationship Id="rId9" Type="http://schemas.openxmlformats.org/officeDocument/2006/relationships/image" Target="../media/image43.png"/><Relationship Id="rId14" Type="http://schemas.openxmlformats.org/officeDocument/2006/relationships/image" Target="../media/image327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0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15.png"/><Relationship Id="rId18" Type="http://schemas.openxmlformats.org/officeDocument/2006/relationships/image" Target="../media/image47.png"/><Relationship Id="rId3" Type="http://schemas.openxmlformats.org/officeDocument/2006/relationships/image" Target="../media/image112.png"/><Relationship Id="rId21" Type="http://schemas.openxmlformats.org/officeDocument/2006/relationships/image" Target="../media/image50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6.png"/><Relationship Id="rId2" Type="http://schemas.openxmlformats.org/officeDocument/2006/relationships/image" Target="../media/image111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114.png"/><Relationship Id="rId15" Type="http://schemas.openxmlformats.org/officeDocument/2006/relationships/image" Target="../media/image44.png"/><Relationship Id="rId10" Type="http://schemas.openxmlformats.org/officeDocument/2006/relationships/image" Target="../media/image36.png"/><Relationship Id="rId19" Type="http://schemas.openxmlformats.org/officeDocument/2006/relationships/image" Target="../media/image48.png"/><Relationship Id="rId4" Type="http://schemas.openxmlformats.org/officeDocument/2006/relationships/image" Target="../media/image113.png"/><Relationship Id="rId9" Type="http://schemas.openxmlformats.org/officeDocument/2006/relationships/image" Target="../media/image35.png"/><Relationship Id="rId14" Type="http://schemas.openxmlformats.org/officeDocument/2006/relationships/image" Target="../media/image43.png"/><Relationship Id="rId2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6.png"/><Relationship Id="rId3" Type="http://schemas.openxmlformats.org/officeDocument/2006/relationships/image" Target="../media/image116.png"/><Relationship Id="rId21" Type="http://schemas.openxmlformats.org/officeDocument/2006/relationships/image" Target="../media/image49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5.png"/><Relationship Id="rId2" Type="http://schemas.openxmlformats.org/officeDocument/2006/relationships/image" Target="../media/image113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7.png"/><Relationship Id="rId11" Type="http://schemas.openxmlformats.org/officeDocument/2006/relationships/image" Target="../media/image36.png"/><Relationship Id="rId5" Type="http://schemas.openxmlformats.org/officeDocument/2006/relationships/image" Target="../media/image112.png"/><Relationship Id="rId15" Type="http://schemas.openxmlformats.org/officeDocument/2006/relationships/image" Target="../media/image43.png"/><Relationship Id="rId10" Type="http://schemas.openxmlformats.org/officeDocument/2006/relationships/image" Target="../media/image35.png"/><Relationship Id="rId19" Type="http://schemas.openxmlformats.org/officeDocument/2006/relationships/image" Target="../media/image47.png"/><Relationship Id="rId4" Type="http://schemas.openxmlformats.org/officeDocument/2006/relationships/image" Target="../media/image111.png"/><Relationship Id="rId9" Type="http://schemas.openxmlformats.org/officeDocument/2006/relationships/image" Target="../media/image34.png"/><Relationship Id="rId14" Type="http://schemas.openxmlformats.org/officeDocument/2006/relationships/image" Target="../media/image115.png"/><Relationship Id="rId22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115.png"/><Relationship Id="rId18" Type="http://schemas.openxmlformats.org/officeDocument/2006/relationships/image" Target="../media/image48.png"/><Relationship Id="rId3" Type="http://schemas.openxmlformats.org/officeDocument/2006/relationships/image" Target="../media/image119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8.png"/><Relationship Id="rId17" Type="http://schemas.openxmlformats.org/officeDocument/2006/relationships/image" Target="../media/image47.png"/><Relationship Id="rId2" Type="http://schemas.openxmlformats.org/officeDocument/2006/relationships/image" Target="../media/image118.png"/><Relationship Id="rId16" Type="http://schemas.openxmlformats.org/officeDocument/2006/relationships/image" Target="../media/image45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7.png"/><Relationship Id="rId11" Type="http://schemas.openxmlformats.org/officeDocument/2006/relationships/image" Target="../media/image37.png"/><Relationship Id="rId24" Type="http://schemas.openxmlformats.org/officeDocument/2006/relationships/image" Target="../media/image121.png"/><Relationship Id="rId5" Type="http://schemas.openxmlformats.org/officeDocument/2006/relationships/image" Target="../media/image120.png"/><Relationship Id="rId15" Type="http://schemas.openxmlformats.org/officeDocument/2006/relationships/image" Target="../media/image44.png"/><Relationship Id="rId23" Type="http://schemas.openxmlformats.org/officeDocument/2006/relationships/image" Target="../media/image116.png"/><Relationship Id="rId10" Type="http://schemas.openxmlformats.org/officeDocument/2006/relationships/image" Target="../media/image35.png"/><Relationship Id="rId19" Type="http://schemas.openxmlformats.org/officeDocument/2006/relationships/image" Target="../media/image49.png"/><Relationship Id="rId4" Type="http://schemas.openxmlformats.org/officeDocument/2006/relationships/image" Target="../media/image113.png"/><Relationship Id="rId9" Type="http://schemas.openxmlformats.org/officeDocument/2006/relationships/image" Target="../media/image34.png"/><Relationship Id="rId14" Type="http://schemas.openxmlformats.org/officeDocument/2006/relationships/image" Target="../media/image43.png"/><Relationship Id="rId22" Type="http://schemas.openxmlformats.org/officeDocument/2006/relationships/image" Target="../media/image11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43.png"/><Relationship Id="rId18" Type="http://schemas.openxmlformats.org/officeDocument/2006/relationships/image" Target="../media/image50.png"/><Relationship Id="rId3" Type="http://schemas.openxmlformats.org/officeDocument/2006/relationships/image" Target="../media/image113.png"/><Relationship Id="rId7" Type="http://schemas.openxmlformats.org/officeDocument/2006/relationships/image" Target="../media/image33.png"/><Relationship Id="rId12" Type="http://schemas.openxmlformats.org/officeDocument/2006/relationships/image" Target="../media/image115.png"/><Relationship Id="rId17" Type="http://schemas.openxmlformats.org/officeDocument/2006/relationships/image" Target="../media/image49.png"/><Relationship Id="rId2" Type="http://schemas.openxmlformats.org/officeDocument/2006/relationships/image" Target="../media/image116.png"/><Relationship Id="rId16" Type="http://schemas.openxmlformats.org/officeDocument/2006/relationships/image" Target="../media/image48.png"/><Relationship Id="rId20" Type="http://schemas.openxmlformats.org/officeDocument/2006/relationships/image" Target="../media/image1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38.png"/><Relationship Id="rId5" Type="http://schemas.openxmlformats.org/officeDocument/2006/relationships/image" Target="../media/image117.png"/><Relationship Id="rId15" Type="http://schemas.openxmlformats.org/officeDocument/2006/relationships/image" Target="../media/image45.png"/><Relationship Id="rId10" Type="http://schemas.openxmlformats.org/officeDocument/2006/relationships/image" Target="../media/image37.png"/><Relationship Id="rId19" Type="http://schemas.openxmlformats.org/officeDocument/2006/relationships/image" Target="../media/image112.png"/><Relationship Id="rId4" Type="http://schemas.openxmlformats.org/officeDocument/2006/relationships/image" Target="../media/image122.png"/><Relationship Id="rId9" Type="http://schemas.openxmlformats.org/officeDocument/2006/relationships/image" Target="../media/image35.png"/><Relationship Id="rId1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3.png"/><Relationship Id="rId7" Type="http://schemas.openxmlformats.org/officeDocument/2006/relationships/image" Target="../media/image13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5.png"/><Relationship Id="rId10" Type="http://schemas.openxmlformats.org/officeDocument/2006/relationships/image" Target="../media/image138.png"/><Relationship Id="rId4" Type="http://schemas.openxmlformats.org/officeDocument/2006/relationships/image" Target="../media/image134.png"/><Relationship Id="rId9" Type="http://schemas.openxmlformats.org/officeDocument/2006/relationships/image" Target="../media/image12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9.png"/><Relationship Id="rId7" Type="http://schemas.openxmlformats.org/officeDocument/2006/relationships/image" Target="../media/image141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5.png"/><Relationship Id="rId4" Type="http://schemas.openxmlformats.org/officeDocument/2006/relationships/image" Target="../media/image1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5.png"/><Relationship Id="rId7" Type="http://schemas.openxmlformats.org/officeDocument/2006/relationships/image" Target="../media/image147.jpe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151.png"/><Relationship Id="rId18" Type="http://schemas.openxmlformats.org/officeDocument/2006/relationships/image" Target="../media/image163.png"/><Relationship Id="rId3" Type="http://schemas.openxmlformats.org/officeDocument/2006/relationships/image" Target="../media/image153.png"/><Relationship Id="rId21" Type="http://schemas.openxmlformats.org/officeDocument/2006/relationships/image" Target="../media/image166.png"/><Relationship Id="rId7" Type="http://schemas.openxmlformats.org/officeDocument/2006/relationships/image" Target="../media/image155.png"/><Relationship Id="rId12" Type="http://schemas.openxmlformats.org/officeDocument/2006/relationships/image" Target="../media/image158.png"/><Relationship Id="rId17" Type="http://schemas.openxmlformats.org/officeDocument/2006/relationships/image" Target="../media/image162.png"/><Relationship Id="rId2" Type="http://schemas.openxmlformats.org/officeDocument/2006/relationships/image" Target="../media/image152.png"/><Relationship Id="rId16" Type="http://schemas.openxmlformats.org/officeDocument/2006/relationships/image" Target="../media/image161.png"/><Relationship Id="rId20" Type="http://schemas.openxmlformats.org/officeDocument/2006/relationships/image" Target="../media/image1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4.png"/><Relationship Id="rId11" Type="http://schemas.openxmlformats.org/officeDocument/2006/relationships/image" Target="../media/image157.png"/><Relationship Id="rId24" Type="http://schemas.openxmlformats.org/officeDocument/2006/relationships/image" Target="../media/image169.png"/><Relationship Id="rId5" Type="http://schemas.openxmlformats.org/officeDocument/2006/relationships/image" Target="../media/image36.png"/><Relationship Id="rId15" Type="http://schemas.openxmlformats.org/officeDocument/2006/relationships/image" Target="../media/image160.png"/><Relationship Id="rId23" Type="http://schemas.openxmlformats.org/officeDocument/2006/relationships/image" Target="../media/image168.png"/><Relationship Id="rId10" Type="http://schemas.openxmlformats.org/officeDocument/2006/relationships/image" Target="../media/image48.png"/><Relationship Id="rId19" Type="http://schemas.openxmlformats.org/officeDocument/2006/relationships/image" Target="../media/image164.png"/><Relationship Id="rId4" Type="http://schemas.openxmlformats.org/officeDocument/2006/relationships/image" Target="../media/image34.png"/><Relationship Id="rId9" Type="http://schemas.openxmlformats.org/officeDocument/2006/relationships/image" Target="../media/image156.png"/><Relationship Id="rId14" Type="http://schemas.openxmlformats.org/officeDocument/2006/relationships/image" Target="../media/image159.png"/><Relationship Id="rId22" Type="http://schemas.openxmlformats.org/officeDocument/2006/relationships/image" Target="../media/image16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57.png"/><Relationship Id="rId18" Type="http://schemas.openxmlformats.org/officeDocument/2006/relationships/image" Target="../media/image171.png"/><Relationship Id="rId3" Type="http://schemas.openxmlformats.org/officeDocument/2006/relationships/image" Target="../media/image116.png"/><Relationship Id="rId21" Type="http://schemas.openxmlformats.org/officeDocument/2006/relationships/image" Target="../media/image166.png"/><Relationship Id="rId7" Type="http://schemas.openxmlformats.org/officeDocument/2006/relationships/image" Target="../media/image162.png"/><Relationship Id="rId12" Type="http://schemas.openxmlformats.org/officeDocument/2006/relationships/image" Target="../media/image48.png"/><Relationship Id="rId17" Type="http://schemas.openxmlformats.org/officeDocument/2006/relationships/image" Target="../media/image160.png"/><Relationship Id="rId2" Type="http://schemas.openxmlformats.org/officeDocument/2006/relationships/image" Target="../media/image170.png"/><Relationship Id="rId16" Type="http://schemas.openxmlformats.org/officeDocument/2006/relationships/image" Target="../media/image159.png"/><Relationship Id="rId20" Type="http://schemas.openxmlformats.org/officeDocument/2006/relationships/image" Target="../media/image1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156.png"/><Relationship Id="rId24" Type="http://schemas.openxmlformats.org/officeDocument/2006/relationships/image" Target="../media/image174.png"/><Relationship Id="rId5" Type="http://schemas.openxmlformats.org/officeDocument/2006/relationships/image" Target="../media/image34.png"/><Relationship Id="rId15" Type="http://schemas.openxmlformats.org/officeDocument/2006/relationships/image" Target="../media/image151.png"/><Relationship Id="rId23" Type="http://schemas.openxmlformats.org/officeDocument/2006/relationships/image" Target="../media/image168.png"/><Relationship Id="rId10" Type="http://schemas.openxmlformats.org/officeDocument/2006/relationships/image" Target="../media/image46.png"/><Relationship Id="rId19" Type="http://schemas.openxmlformats.org/officeDocument/2006/relationships/image" Target="../media/image164.png"/><Relationship Id="rId4" Type="http://schemas.openxmlformats.org/officeDocument/2006/relationships/image" Target="../media/image153.png"/><Relationship Id="rId9" Type="http://schemas.openxmlformats.org/officeDocument/2006/relationships/image" Target="../media/image155.png"/><Relationship Id="rId14" Type="http://schemas.openxmlformats.org/officeDocument/2006/relationships/image" Target="../media/image158.png"/><Relationship Id="rId22" Type="http://schemas.openxmlformats.org/officeDocument/2006/relationships/image" Target="../media/image17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58.png"/><Relationship Id="rId18" Type="http://schemas.openxmlformats.org/officeDocument/2006/relationships/image" Target="../media/image173.png"/><Relationship Id="rId3" Type="http://schemas.openxmlformats.org/officeDocument/2006/relationships/image" Target="../media/image116.png"/><Relationship Id="rId21" Type="http://schemas.openxmlformats.org/officeDocument/2006/relationships/image" Target="../media/image164.png"/><Relationship Id="rId7" Type="http://schemas.openxmlformats.org/officeDocument/2006/relationships/image" Target="../media/image154.png"/><Relationship Id="rId12" Type="http://schemas.openxmlformats.org/officeDocument/2006/relationships/image" Target="../media/image157.png"/><Relationship Id="rId17" Type="http://schemas.openxmlformats.org/officeDocument/2006/relationships/image" Target="../media/image172.png"/><Relationship Id="rId2" Type="http://schemas.openxmlformats.org/officeDocument/2006/relationships/image" Target="../media/image175.png"/><Relationship Id="rId16" Type="http://schemas.openxmlformats.org/officeDocument/2006/relationships/image" Target="../media/image176.png"/><Relationship Id="rId20" Type="http://schemas.openxmlformats.org/officeDocument/2006/relationships/image" Target="../media/image1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48.png"/><Relationship Id="rId5" Type="http://schemas.openxmlformats.org/officeDocument/2006/relationships/image" Target="../media/image34.png"/><Relationship Id="rId15" Type="http://schemas.openxmlformats.org/officeDocument/2006/relationships/image" Target="../media/image159.png"/><Relationship Id="rId10" Type="http://schemas.openxmlformats.org/officeDocument/2006/relationships/image" Target="../media/image156.png"/><Relationship Id="rId19" Type="http://schemas.openxmlformats.org/officeDocument/2006/relationships/image" Target="../media/image174.png"/><Relationship Id="rId4" Type="http://schemas.openxmlformats.org/officeDocument/2006/relationships/image" Target="../media/image153.png"/><Relationship Id="rId9" Type="http://schemas.openxmlformats.org/officeDocument/2006/relationships/image" Target="../media/image46.png"/><Relationship Id="rId14" Type="http://schemas.openxmlformats.org/officeDocument/2006/relationships/image" Target="../media/image151.png"/><Relationship Id="rId22" Type="http://schemas.openxmlformats.org/officeDocument/2006/relationships/image" Target="../media/image1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58.png"/><Relationship Id="rId18" Type="http://schemas.openxmlformats.org/officeDocument/2006/relationships/image" Target="../media/image162.png"/><Relationship Id="rId3" Type="http://schemas.openxmlformats.org/officeDocument/2006/relationships/image" Target="../media/image116.png"/><Relationship Id="rId21" Type="http://schemas.openxmlformats.org/officeDocument/2006/relationships/image" Target="../media/image165.png"/><Relationship Id="rId7" Type="http://schemas.openxmlformats.org/officeDocument/2006/relationships/image" Target="../media/image154.png"/><Relationship Id="rId12" Type="http://schemas.openxmlformats.org/officeDocument/2006/relationships/image" Target="../media/image157.png"/><Relationship Id="rId17" Type="http://schemas.openxmlformats.org/officeDocument/2006/relationships/image" Target="../media/image161.png"/><Relationship Id="rId25" Type="http://schemas.openxmlformats.org/officeDocument/2006/relationships/image" Target="../media/image174.png"/><Relationship Id="rId2" Type="http://schemas.openxmlformats.org/officeDocument/2006/relationships/image" Target="../media/image182.png"/><Relationship Id="rId16" Type="http://schemas.openxmlformats.org/officeDocument/2006/relationships/image" Target="../media/image160.png"/><Relationship Id="rId20" Type="http://schemas.openxmlformats.org/officeDocument/2006/relationships/image" Target="../media/image1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48.png"/><Relationship Id="rId24" Type="http://schemas.openxmlformats.org/officeDocument/2006/relationships/image" Target="../media/image168.png"/><Relationship Id="rId5" Type="http://schemas.openxmlformats.org/officeDocument/2006/relationships/image" Target="../media/image34.png"/><Relationship Id="rId15" Type="http://schemas.openxmlformats.org/officeDocument/2006/relationships/image" Target="../media/image159.png"/><Relationship Id="rId23" Type="http://schemas.openxmlformats.org/officeDocument/2006/relationships/image" Target="../media/image167.png"/><Relationship Id="rId10" Type="http://schemas.openxmlformats.org/officeDocument/2006/relationships/image" Target="../media/image156.png"/><Relationship Id="rId19" Type="http://schemas.openxmlformats.org/officeDocument/2006/relationships/image" Target="../media/image163.png"/><Relationship Id="rId4" Type="http://schemas.openxmlformats.org/officeDocument/2006/relationships/image" Target="../media/image153.png"/><Relationship Id="rId9" Type="http://schemas.openxmlformats.org/officeDocument/2006/relationships/image" Target="../media/image46.png"/><Relationship Id="rId14" Type="http://schemas.openxmlformats.org/officeDocument/2006/relationships/image" Target="../media/image151.png"/><Relationship Id="rId22" Type="http://schemas.openxmlformats.org/officeDocument/2006/relationships/image" Target="../media/image1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58.png"/><Relationship Id="rId18" Type="http://schemas.openxmlformats.org/officeDocument/2006/relationships/image" Target="../media/image162.png"/><Relationship Id="rId3" Type="http://schemas.openxmlformats.org/officeDocument/2006/relationships/image" Target="../media/image116.png"/><Relationship Id="rId21" Type="http://schemas.openxmlformats.org/officeDocument/2006/relationships/image" Target="../media/image165.png"/><Relationship Id="rId7" Type="http://schemas.openxmlformats.org/officeDocument/2006/relationships/image" Target="../media/image154.png"/><Relationship Id="rId12" Type="http://schemas.openxmlformats.org/officeDocument/2006/relationships/image" Target="../media/image157.png"/><Relationship Id="rId17" Type="http://schemas.openxmlformats.org/officeDocument/2006/relationships/image" Target="../media/image161.png"/><Relationship Id="rId25" Type="http://schemas.openxmlformats.org/officeDocument/2006/relationships/image" Target="../media/image174.png"/><Relationship Id="rId2" Type="http://schemas.openxmlformats.org/officeDocument/2006/relationships/image" Target="../media/image184.png"/><Relationship Id="rId16" Type="http://schemas.openxmlformats.org/officeDocument/2006/relationships/image" Target="../media/image160.png"/><Relationship Id="rId20" Type="http://schemas.openxmlformats.org/officeDocument/2006/relationships/image" Target="../media/image1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48.png"/><Relationship Id="rId24" Type="http://schemas.openxmlformats.org/officeDocument/2006/relationships/image" Target="../media/image168.png"/><Relationship Id="rId5" Type="http://schemas.openxmlformats.org/officeDocument/2006/relationships/image" Target="../media/image34.png"/><Relationship Id="rId15" Type="http://schemas.openxmlformats.org/officeDocument/2006/relationships/image" Target="../media/image159.png"/><Relationship Id="rId23" Type="http://schemas.openxmlformats.org/officeDocument/2006/relationships/image" Target="../media/image173.png"/><Relationship Id="rId10" Type="http://schemas.openxmlformats.org/officeDocument/2006/relationships/image" Target="../media/image156.png"/><Relationship Id="rId19" Type="http://schemas.openxmlformats.org/officeDocument/2006/relationships/image" Target="../media/image163.png"/><Relationship Id="rId4" Type="http://schemas.openxmlformats.org/officeDocument/2006/relationships/image" Target="../media/image153.png"/><Relationship Id="rId9" Type="http://schemas.openxmlformats.org/officeDocument/2006/relationships/image" Target="../media/image46.png"/><Relationship Id="rId14" Type="http://schemas.openxmlformats.org/officeDocument/2006/relationships/image" Target="../media/image151.png"/><Relationship Id="rId22" Type="http://schemas.openxmlformats.org/officeDocument/2006/relationships/image" Target="../media/image16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8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8.png"/><Relationship Id="rId18" Type="http://schemas.openxmlformats.org/officeDocument/2006/relationships/image" Target="../media/image171.png"/><Relationship Id="rId26" Type="http://schemas.openxmlformats.org/officeDocument/2006/relationships/image" Target="../media/image190.png"/><Relationship Id="rId3" Type="http://schemas.openxmlformats.org/officeDocument/2006/relationships/image" Target="../media/image153.png"/><Relationship Id="rId21" Type="http://schemas.openxmlformats.org/officeDocument/2006/relationships/image" Target="../media/image166.png"/><Relationship Id="rId7" Type="http://schemas.openxmlformats.org/officeDocument/2006/relationships/image" Target="../media/image34.png"/><Relationship Id="rId12" Type="http://schemas.openxmlformats.org/officeDocument/2006/relationships/image" Target="../media/image156.png"/><Relationship Id="rId17" Type="http://schemas.openxmlformats.org/officeDocument/2006/relationships/image" Target="../media/image160.png"/><Relationship Id="rId25" Type="http://schemas.openxmlformats.org/officeDocument/2006/relationships/image" Target="../media/image189.png"/><Relationship Id="rId2" Type="http://schemas.openxmlformats.org/officeDocument/2006/relationships/image" Target="../media/image151.png"/><Relationship Id="rId16" Type="http://schemas.openxmlformats.org/officeDocument/2006/relationships/image" Target="../media/image159.png"/><Relationship Id="rId20" Type="http://schemas.openxmlformats.org/officeDocument/2006/relationships/image" Target="../media/image1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6.png"/><Relationship Id="rId11" Type="http://schemas.openxmlformats.org/officeDocument/2006/relationships/image" Target="../media/image46.png"/><Relationship Id="rId24" Type="http://schemas.openxmlformats.org/officeDocument/2006/relationships/image" Target="../media/image188.png"/><Relationship Id="rId5" Type="http://schemas.openxmlformats.org/officeDocument/2006/relationships/image" Target="../media/image187.png"/><Relationship Id="rId15" Type="http://schemas.openxmlformats.org/officeDocument/2006/relationships/image" Target="../media/image158.png"/><Relationship Id="rId23" Type="http://schemas.openxmlformats.org/officeDocument/2006/relationships/image" Target="../media/image168.png"/><Relationship Id="rId10" Type="http://schemas.openxmlformats.org/officeDocument/2006/relationships/image" Target="../media/image155.png"/><Relationship Id="rId19" Type="http://schemas.openxmlformats.org/officeDocument/2006/relationships/image" Target="../media/image164.png"/><Relationship Id="rId4" Type="http://schemas.openxmlformats.org/officeDocument/2006/relationships/image" Target="../media/image162.png"/><Relationship Id="rId9" Type="http://schemas.openxmlformats.org/officeDocument/2006/relationships/image" Target="../media/image154.png"/><Relationship Id="rId14" Type="http://schemas.openxmlformats.org/officeDocument/2006/relationships/image" Target="../media/image157.png"/><Relationship Id="rId22" Type="http://schemas.openxmlformats.org/officeDocument/2006/relationships/image" Target="../media/image173.png"/><Relationship Id="rId27" Type="http://schemas.openxmlformats.org/officeDocument/2006/relationships/image" Target="../media/image19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4.png"/><Relationship Id="rId4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13" Type="http://schemas.openxmlformats.org/officeDocument/2006/relationships/image" Target="../media/image157.png"/><Relationship Id="rId18" Type="http://schemas.openxmlformats.org/officeDocument/2006/relationships/image" Target="../media/image200.png"/><Relationship Id="rId3" Type="http://schemas.openxmlformats.org/officeDocument/2006/relationships/image" Target="../media/image159.png"/><Relationship Id="rId7" Type="http://schemas.openxmlformats.org/officeDocument/2006/relationships/image" Target="../media/image196.png"/><Relationship Id="rId12" Type="http://schemas.openxmlformats.org/officeDocument/2006/relationships/image" Target="../media/image160.png"/><Relationship Id="rId17" Type="http://schemas.openxmlformats.org/officeDocument/2006/relationships/image" Target="../media/image199.png"/><Relationship Id="rId2" Type="http://schemas.openxmlformats.org/officeDocument/2006/relationships/image" Target="../media/image153.png"/><Relationship Id="rId16" Type="http://schemas.openxmlformats.org/officeDocument/2006/relationships/image" Target="../media/image172.png"/><Relationship Id="rId20" Type="http://schemas.openxmlformats.org/officeDocument/2006/relationships/image" Target="../media/image19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5.png"/><Relationship Id="rId11" Type="http://schemas.openxmlformats.org/officeDocument/2006/relationships/image" Target="../media/image197.png"/><Relationship Id="rId5" Type="http://schemas.openxmlformats.org/officeDocument/2006/relationships/image" Target="../media/image164.png"/><Relationship Id="rId15" Type="http://schemas.openxmlformats.org/officeDocument/2006/relationships/image" Target="../media/image166.png"/><Relationship Id="rId10" Type="http://schemas.openxmlformats.org/officeDocument/2006/relationships/image" Target="../media/image34.png"/><Relationship Id="rId19" Type="http://schemas.openxmlformats.org/officeDocument/2006/relationships/image" Target="../media/image201.png"/><Relationship Id="rId4" Type="http://schemas.openxmlformats.org/officeDocument/2006/relationships/image" Target="../media/image162.png"/><Relationship Id="rId9" Type="http://schemas.openxmlformats.org/officeDocument/2006/relationships/image" Target="../media/image116.png"/><Relationship Id="rId14" Type="http://schemas.openxmlformats.org/officeDocument/2006/relationships/image" Target="../media/image19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2.png"/><Relationship Id="rId4" Type="http://schemas.openxmlformats.org/officeDocument/2006/relationships/image" Target="../media/image20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198.png"/><Relationship Id="rId18" Type="http://schemas.openxmlformats.org/officeDocument/2006/relationships/image" Target="../media/image116.png"/><Relationship Id="rId3" Type="http://schemas.openxmlformats.org/officeDocument/2006/relationships/image" Target="../media/image162.png"/><Relationship Id="rId21" Type="http://schemas.openxmlformats.org/officeDocument/2006/relationships/image" Target="../media/image208.png"/><Relationship Id="rId7" Type="http://schemas.openxmlformats.org/officeDocument/2006/relationships/image" Target="../media/image205.png"/><Relationship Id="rId12" Type="http://schemas.openxmlformats.org/officeDocument/2006/relationships/image" Target="../media/image157.png"/><Relationship Id="rId17" Type="http://schemas.openxmlformats.org/officeDocument/2006/relationships/image" Target="../media/image203.png"/><Relationship Id="rId2" Type="http://schemas.openxmlformats.org/officeDocument/2006/relationships/image" Target="../media/image153.png"/><Relationship Id="rId16" Type="http://schemas.openxmlformats.org/officeDocument/2006/relationships/image" Target="../media/image199.png"/><Relationship Id="rId20" Type="http://schemas.openxmlformats.org/officeDocument/2006/relationships/image" Target="../media/image20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9.png"/><Relationship Id="rId11" Type="http://schemas.openxmlformats.org/officeDocument/2006/relationships/image" Target="../media/image160.png"/><Relationship Id="rId5" Type="http://schemas.openxmlformats.org/officeDocument/2006/relationships/image" Target="../media/image204.png"/><Relationship Id="rId15" Type="http://schemas.openxmlformats.org/officeDocument/2006/relationships/image" Target="../media/image172.png"/><Relationship Id="rId10" Type="http://schemas.openxmlformats.org/officeDocument/2006/relationships/image" Target="../media/image197.png"/><Relationship Id="rId19" Type="http://schemas.openxmlformats.org/officeDocument/2006/relationships/image" Target="../media/image206.png"/><Relationship Id="rId4" Type="http://schemas.openxmlformats.org/officeDocument/2006/relationships/image" Target="../media/image164.png"/><Relationship Id="rId9" Type="http://schemas.openxmlformats.org/officeDocument/2006/relationships/image" Target="../media/image34.png"/><Relationship Id="rId14" Type="http://schemas.openxmlformats.org/officeDocument/2006/relationships/image" Target="../media/image166.png"/><Relationship Id="rId22" Type="http://schemas.openxmlformats.org/officeDocument/2006/relationships/image" Target="../media/image19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2.png"/><Relationship Id="rId4" Type="http://schemas.openxmlformats.org/officeDocument/2006/relationships/image" Target="../media/image17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196.png"/><Relationship Id="rId18" Type="http://schemas.openxmlformats.org/officeDocument/2006/relationships/image" Target="../media/image198.png"/><Relationship Id="rId3" Type="http://schemas.openxmlformats.org/officeDocument/2006/relationships/image" Target="../media/image159.png"/><Relationship Id="rId21" Type="http://schemas.openxmlformats.org/officeDocument/2006/relationships/image" Target="../media/image199.png"/><Relationship Id="rId7" Type="http://schemas.openxmlformats.org/officeDocument/2006/relationships/image" Target="../media/image116.png"/><Relationship Id="rId12" Type="http://schemas.openxmlformats.org/officeDocument/2006/relationships/image" Target="../media/image205.png"/><Relationship Id="rId17" Type="http://schemas.openxmlformats.org/officeDocument/2006/relationships/image" Target="../media/image157.png"/><Relationship Id="rId2" Type="http://schemas.openxmlformats.org/officeDocument/2006/relationships/image" Target="../media/image153.png"/><Relationship Id="rId16" Type="http://schemas.openxmlformats.org/officeDocument/2006/relationships/image" Target="../media/image160.png"/><Relationship Id="rId20" Type="http://schemas.openxmlformats.org/officeDocument/2006/relationships/image" Target="../media/image1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0.png"/><Relationship Id="rId11" Type="http://schemas.openxmlformats.org/officeDocument/2006/relationships/image" Target="../media/image204.png"/><Relationship Id="rId5" Type="http://schemas.openxmlformats.org/officeDocument/2006/relationships/image" Target="../media/image192.png"/><Relationship Id="rId15" Type="http://schemas.openxmlformats.org/officeDocument/2006/relationships/image" Target="../media/image197.png"/><Relationship Id="rId10" Type="http://schemas.openxmlformats.org/officeDocument/2006/relationships/image" Target="../media/image164.png"/><Relationship Id="rId19" Type="http://schemas.openxmlformats.org/officeDocument/2006/relationships/image" Target="../media/image166.png"/><Relationship Id="rId4" Type="http://schemas.openxmlformats.org/officeDocument/2006/relationships/image" Target="../media/image162.png"/><Relationship Id="rId9" Type="http://schemas.openxmlformats.org/officeDocument/2006/relationships/image" Target="../media/image211.png"/><Relationship Id="rId14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159.png"/><Relationship Id="rId18" Type="http://schemas.openxmlformats.org/officeDocument/2006/relationships/image" Target="../media/image165.png"/><Relationship Id="rId3" Type="http://schemas.openxmlformats.org/officeDocument/2006/relationships/image" Target="../media/image162.png"/><Relationship Id="rId21" Type="http://schemas.openxmlformats.org/officeDocument/2006/relationships/image" Target="../media/image168.png"/><Relationship Id="rId7" Type="http://schemas.openxmlformats.org/officeDocument/2006/relationships/image" Target="../media/image155.png"/><Relationship Id="rId12" Type="http://schemas.openxmlformats.org/officeDocument/2006/relationships/image" Target="../media/image158.png"/><Relationship Id="rId17" Type="http://schemas.openxmlformats.org/officeDocument/2006/relationships/image" Target="../media/image164.png"/><Relationship Id="rId25" Type="http://schemas.openxmlformats.org/officeDocument/2006/relationships/image" Target="../media/image215.png"/><Relationship Id="rId2" Type="http://schemas.openxmlformats.org/officeDocument/2006/relationships/image" Target="../media/image153.png"/><Relationship Id="rId16" Type="http://schemas.openxmlformats.org/officeDocument/2006/relationships/image" Target="../media/image163.png"/><Relationship Id="rId20" Type="http://schemas.openxmlformats.org/officeDocument/2006/relationships/image" Target="../media/image1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4.png"/><Relationship Id="rId11" Type="http://schemas.openxmlformats.org/officeDocument/2006/relationships/image" Target="../media/image157.png"/><Relationship Id="rId24" Type="http://schemas.openxmlformats.org/officeDocument/2006/relationships/image" Target="../media/image214.png"/><Relationship Id="rId5" Type="http://schemas.openxmlformats.org/officeDocument/2006/relationships/image" Target="../media/image36.png"/><Relationship Id="rId15" Type="http://schemas.openxmlformats.org/officeDocument/2006/relationships/image" Target="../media/image212.png"/><Relationship Id="rId23" Type="http://schemas.openxmlformats.org/officeDocument/2006/relationships/image" Target="../media/image213.png"/><Relationship Id="rId10" Type="http://schemas.openxmlformats.org/officeDocument/2006/relationships/image" Target="../media/image48.png"/><Relationship Id="rId19" Type="http://schemas.openxmlformats.org/officeDocument/2006/relationships/image" Target="../media/image166.png"/><Relationship Id="rId4" Type="http://schemas.openxmlformats.org/officeDocument/2006/relationships/image" Target="../media/image34.png"/><Relationship Id="rId9" Type="http://schemas.openxmlformats.org/officeDocument/2006/relationships/image" Target="../media/image156.png"/><Relationship Id="rId14" Type="http://schemas.openxmlformats.org/officeDocument/2006/relationships/image" Target="../media/image160.png"/><Relationship Id="rId22" Type="http://schemas.openxmlformats.org/officeDocument/2006/relationships/image" Target="../media/image11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159.png"/><Relationship Id="rId18" Type="http://schemas.openxmlformats.org/officeDocument/2006/relationships/image" Target="../media/image165.png"/><Relationship Id="rId26" Type="http://schemas.openxmlformats.org/officeDocument/2006/relationships/image" Target="../media/image218.png"/><Relationship Id="rId3" Type="http://schemas.openxmlformats.org/officeDocument/2006/relationships/image" Target="../media/image162.png"/><Relationship Id="rId21" Type="http://schemas.openxmlformats.org/officeDocument/2006/relationships/image" Target="../media/image168.png"/><Relationship Id="rId7" Type="http://schemas.openxmlformats.org/officeDocument/2006/relationships/image" Target="../media/image155.png"/><Relationship Id="rId12" Type="http://schemas.openxmlformats.org/officeDocument/2006/relationships/image" Target="../media/image158.png"/><Relationship Id="rId17" Type="http://schemas.openxmlformats.org/officeDocument/2006/relationships/image" Target="../media/image164.png"/><Relationship Id="rId25" Type="http://schemas.openxmlformats.org/officeDocument/2006/relationships/image" Target="../media/image217.png"/><Relationship Id="rId2" Type="http://schemas.openxmlformats.org/officeDocument/2006/relationships/image" Target="../media/image153.png"/><Relationship Id="rId16" Type="http://schemas.openxmlformats.org/officeDocument/2006/relationships/image" Target="../media/image163.png"/><Relationship Id="rId20" Type="http://schemas.openxmlformats.org/officeDocument/2006/relationships/image" Target="../media/image167.png"/><Relationship Id="rId29" Type="http://schemas.openxmlformats.org/officeDocument/2006/relationships/image" Target="../media/image2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4.png"/><Relationship Id="rId11" Type="http://schemas.openxmlformats.org/officeDocument/2006/relationships/image" Target="../media/image157.png"/><Relationship Id="rId24" Type="http://schemas.openxmlformats.org/officeDocument/2006/relationships/image" Target="../media/image216.png"/><Relationship Id="rId5" Type="http://schemas.openxmlformats.org/officeDocument/2006/relationships/image" Target="../media/image36.png"/><Relationship Id="rId15" Type="http://schemas.openxmlformats.org/officeDocument/2006/relationships/image" Target="../media/image212.png"/><Relationship Id="rId23" Type="http://schemas.openxmlformats.org/officeDocument/2006/relationships/image" Target="../media/image116.png"/><Relationship Id="rId28" Type="http://schemas.openxmlformats.org/officeDocument/2006/relationships/image" Target="../media/image220.png"/><Relationship Id="rId10" Type="http://schemas.openxmlformats.org/officeDocument/2006/relationships/image" Target="../media/image48.png"/><Relationship Id="rId19" Type="http://schemas.openxmlformats.org/officeDocument/2006/relationships/image" Target="../media/image166.png"/><Relationship Id="rId31" Type="http://schemas.openxmlformats.org/officeDocument/2006/relationships/image" Target="../media/image223.png"/><Relationship Id="rId4" Type="http://schemas.openxmlformats.org/officeDocument/2006/relationships/image" Target="../media/image34.png"/><Relationship Id="rId9" Type="http://schemas.openxmlformats.org/officeDocument/2006/relationships/image" Target="../media/image156.png"/><Relationship Id="rId14" Type="http://schemas.openxmlformats.org/officeDocument/2006/relationships/image" Target="../media/image160.png"/><Relationship Id="rId22" Type="http://schemas.openxmlformats.org/officeDocument/2006/relationships/image" Target="../media/image213.png"/><Relationship Id="rId27" Type="http://schemas.openxmlformats.org/officeDocument/2006/relationships/image" Target="../media/image219.png"/><Relationship Id="rId30" Type="http://schemas.openxmlformats.org/officeDocument/2006/relationships/image" Target="../media/image22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227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6.png"/><Relationship Id="rId5" Type="http://schemas.openxmlformats.org/officeDocument/2006/relationships/image" Target="../media/image15.png"/><Relationship Id="rId4" Type="http://schemas.openxmlformats.org/officeDocument/2006/relationships/image" Target="../media/image22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8.png"/><Relationship Id="rId18" Type="http://schemas.openxmlformats.org/officeDocument/2006/relationships/image" Target="../media/image235.png"/><Relationship Id="rId26" Type="http://schemas.openxmlformats.org/officeDocument/2006/relationships/image" Target="../media/image241.png"/><Relationship Id="rId3" Type="http://schemas.openxmlformats.org/officeDocument/2006/relationships/image" Target="../media/image162.png"/><Relationship Id="rId21" Type="http://schemas.openxmlformats.org/officeDocument/2006/relationships/image" Target="../media/image237.png"/><Relationship Id="rId34" Type="http://schemas.openxmlformats.org/officeDocument/2006/relationships/image" Target="../media/image247.png"/><Relationship Id="rId7" Type="http://schemas.openxmlformats.org/officeDocument/2006/relationships/image" Target="../media/image34.png"/><Relationship Id="rId12" Type="http://schemas.openxmlformats.org/officeDocument/2006/relationships/image" Target="../media/image232.png"/><Relationship Id="rId17" Type="http://schemas.openxmlformats.org/officeDocument/2006/relationships/image" Target="../media/image160.png"/><Relationship Id="rId25" Type="http://schemas.openxmlformats.org/officeDocument/2006/relationships/image" Target="../media/image240.png"/><Relationship Id="rId33" Type="http://schemas.openxmlformats.org/officeDocument/2006/relationships/image" Target="../media/image246.png"/><Relationship Id="rId2" Type="http://schemas.openxmlformats.org/officeDocument/2006/relationships/image" Target="../media/image153.png"/><Relationship Id="rId16" Type="http://schemas.openxmlformats.org/officeDocument/2006/relationships/image" Target="../media/image159.png"/><Relationship Id="rId20" Type="http://schemas.openxmlformats.org/officeDocument/2006/relationships/image" Target="../media/image164.png"/><Relationship Id="rId29" Type="http://schemas.openxmlformats.org/officeDocument/2006/relationships/image" Target="../media/image2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0.png"/><Relationship Id="rId11" Type="http://schemas.openxmlformats.org/officeDocument/2006/relationships/image" Target="../media/image46.png"/><Relationship Id="rId24" Type="http://schemas.openxmlformats.org/officeDocument/2006/relationships/image" Target="../media/image239.png"/><Relationship Id="rId32" Type="http://schemas.openxmlformats.org/officeDocument/2006/relationships/image" Target="../media/image245.png"/><Relationship Id="rId5" Type="http://schemas.openxmlformats.org/officeDocument/2006/relationships/image" Target="../media/image229.png"/><Relationship Id="rId15" Type="http://schemas.openxmlformats.org/officeDocument/2006/relationships/image" Target="../media/image234.png"/><Relationship Id="rId23" Type="http://schemas.openxmlformats.org/officeDocument/2006/relationships/image" Target="../media/image238.png"/><Relationship Id="rId28" Type="http://schemas.openxmlformats.org/officeDocument/2006/relationships/image" Target="../media/image130.png"/><Relationship Id="rId10" Type="http://schemas.openxmlformats.org/officeDocument/2006/relationships/image" Target="../media/image231.png"/><Relationship Id="rId19" Type="http://schemas.openxmlformats.org/officeDocument/2006/relationships/image" Target="../media/image236.png"/><Relationship Id="rId31" Type="http://schemas.openxmlformats.org/officeDocument/2006/relationships/image" Target="../media/image244.png"/><Relationship Id="rId4" Type="http://schemas.openxmlformats.org/officeDocument/2006/relationships/image" Target="../media/image228.png"/><Relationship Id="rId9" Type="http://schemas.openxmlformats.org/officeDocument/2006/relationships/image" Target="../media/image154.png"/><Relationship Id="rId14" Type="http://schemas.openxmlformats.org/officeDocument/2006/relationships/image" Target="../media/image233.png"/><Relationship Id="rId22" Type="http://schemas.openxmlformats.org/officeDocument/2006/relationships/image" Target="../media/image166.png"/><Relationship Id="rId27" Type="http://schemas.openxmlformats.org/officeDocument/2006/relationships/image" Target="../media/image129.png"/><Relationship Id="rId30" Type="http://schemas.openxmlformats.org/officeDocument/2006/relationships/image" Target="../media/image243.png"/><Relationship Id="rId35" Type="http://schemas.openxmlformats.org/officeDocument/2006/relationships/image" Target="../media/image24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8.png"/><Relationship Id="rId18" Type="http://schemas.openxmlformats.org/officeDocument/2006/relationships/image" Target="../media/image235.png"/><Relationship Id="rId26" Type="http://schemas.openxmlformats.org/officeDocument/2006/relationships/image" Target="../media/image241.png"/><Relationship Id="rId3" Type="http://schemas.openxmlformats.org/officeDocument/2006/relationships/image" Target="../media/image162.png"/><Relationship Id="rId21" Type="http://schemas.openxmlformats.org/officeDocument/2006/relationships/image" Target="../media/image237.png"/><Relationship Id="rId7" Type="http://schemas.openxmlformats.org/officeDocument/2006/relationships/image" Target="../media/image34.png"/><Relationship Id="rId12" Type="http://schemas.openxmlformats.org/officeDocument/2006/relationships/image" Target="../media/image232.png"/><Relationship Id="rId17" Type="http://schemas.openxmlformats.org/officeDocument/2006/relationships/image" Target="../media/image160.png"/><Relationship Id="rId25" Type="http://schemas.openxmlformats.org/officeDocument/2006/relationships/image" Target="../media/image240.png"/><Relationship Id="rId2" Type="http://schemas.openxmlformats.org/officeDocument/2006/relationships/image" Target="../media/image153.png"/><Relationship Id="rId16" Type="http://schemas.openxmlformats.org/officeDocument/2006/relationships/image" Target="../media/image159.png"/><Relationship Id="rId20" Type="http://schemas.openxmlformats.org/officeDocument/2006/relationships/image" Target="../media/image1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0.png"/><Relationship Id="rId11" Type="http://schemas.openxmlformats.org/officeDocument/2006/relationships/image" Target="../media/image46.png"/><Relationship Id="rId24" Type="http://schemas.openxmlformats.org/officeDocument/2006/relationships/image" Target="../media/image239.png"/><Relationship Id="rId5" Type="http://schemas.openxmlformats.org/officeDocument/2006/relationships/image" Target="../media/image249.png"/><Relationship Id="rId15" Type="http://schemas.openxmlformats.org/officeDocument/2006/relationships/image" Target="../media/image234.png"/><Relationship Id="rId23" Type="http://schemas.openxmlformats.org/officeDocument/2006/relationships/image" Target="../media/image238.png"/><Relationship Id="rId28" Type="http://schemas.openxmlformats.org/officeDocument/2006/relationships/image" Target="../media/image130.png"/><Relationship Id="rId10" Type="http://schemas.openxmlformats.org/officeDocument/2006/relationships/image" Target="../media/image231.png"/><Relationship Id="rId19" Type="http://schemas.openxmlformats.org/officeDocument/2006/relationships/image" Target="../media/image236.png"/><Relationship Id="rId4" Type="http://schemas.openxmlformats.org/officeDocument/2006/relationships/image" Target="../media/image228.png"/><Relationship Id="rId9" Type="http://schemas.openxmlformats.org/officeDocument/2006/relationships/image" Target="../media/image154.png"/><Relationship Id="rId14" Type="http://schemas.openxmlformats.org/officeDocument/2006/relationships/image" Target="../media/image233.png"/><Relationship Id="rId22" Type="http://schemas.openxmlformats.org/officeDocument/2006/relationships/image" Target="../media/image166.png"/><Relationship Id="rId27" Type="http://schemas.openxmlformats.org/officeDocument/2006/relationships/image" Target="../media/image12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8.png"/><Relationship Id="rId18" Type="http://schemas.openxmlformats.org/officeDocument/2006/relationships/image" Target="../media/image253.png"/><Relationship Id="rId26" Type="http://schemas.openxmlformats.org/officeDocument/2006/relationships/image" Target="../media/image241.png"/><Relationship Id="rId3" Type="http://schemas.openxmlformats.org/officeDocument/2006/relationships/image" Target="../media/image162.png"/><Relationship Id="rId21" Type="http://schemas.openxmlformats.org/officeDocument/2006/relationships/image" Target="../media/image237.png"/><Relationship Id="rId7" Type="http://schemas.openxmlformats.org/officeDocument/2006/relationships/image" Target="../media/image34.png"/><Relationship Id="rId12" Type="http://schemas.openxmlformats.org/officeDocument/2006/relationships/image" Target="../media/image232.png"/><Relationship Id="rId17" Type="http://schemas.openxmlformats.org/officeDocument/2006/relationships/image" Target="../media/image160.png"/><Relationship Id="rId25" Type="http://schemas.openxmlformats.org/officeDocument/2006/relationships/image" Target="../media/image240.png"/><Relationship Id="rId2" Type="http://schemas.openxmlformats.org/officeDocument/2006/relationships/image" Target="../media/image153.png"/><Relationship Id="rId16" Type="http://schemas.openxmlformats.org/officeDocument/2006/relationships/image" Target="../media/image159.png"/><Relationship Id="rId20" Type="http://schemas.openxmlformats.org/officeDocument/2006/relationships/image" Target="../media/image1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2.png"/><Relationship Id="rId11" Type="http://schemas.openxmlformats.org/officeDocument/2006/relationships/image" Target="../media/image46.png"/><Relationship Id="rId24" Type="http://schemas.openxmlformats.org/officeDocument/2006/relationships/image" Target="../media/image239.png"/><Relationship Id="rId5" Type="http://schemas.openxmlformats.org/officeDocument/2006/relationships/image" Target="../media/image251.png"/><Relationship Id="rId15" Type="http://schemas.openxmlformats.org/officeDocument/2006/relationships/image" Target="../media/image234.png"/><Relationship Id="rId23" Type="http://schemas.openxmlformats.org/officeDocument/2006/relationships/image" Target="../media/image238.png"/><Relationship Id="rId28" Type="http://schemas.openxmlformats.org/officeDocument/2006/relationships/image" Target="../media/image130.png"/><Relationship Id="rId10" Type="http://schemas.openxmlformats.org/officeDocument/2006/relationships/image" Target="../media/image231.png"/><Relationship Id="rId19" Type="http://schemas.openxmlformats.org/officeDocument/2006/relationships/image" Target="../media/image236.png"/><Relationship Id="rId4" Type="http://schemas.openxmlformats.org/officeDocument/2006/relationships/image" Target="../media/image228.png"/><Relationship Id="rId9" Type="http://schemas.openxmlformats.org/officeDocument/2006/relationships/image" Target="../media/image154.png"/><Relationship Id="rId14" Type="http://schemas.openxmlformats.org/officeDocument/2006/relationships/image" Target="../media/image233.png"/><Relationship Id="rId22" Type="http://schemas.openxmlformats.org/officeDocument/2006/relationships/image" Target="../media/image166.png"/><Relationship Id="rId27" Type="http://schemas.openxmlformats.org/officeDocument/2006/relationships/image" Target="../media/image12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7" Type="http://schemas.openxmlformats.org/officeDocument/2006/relationships/image" Target="../media/image257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6.png"/><Relationship Id="rId5" Type="http://schemas.openxmlformats.org/officeDocument/2006/relationships/image" Target="../media/image15.png"/><Relationship Id="rId4" Type="http://schemas.openxmlformats.org/officeDocument/2006/relationships/image" Target="../media/image25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openxmlformats.org/officeDocument/2006/relationships/image" Target="../media/image234.png"/><Relationship Id="rId18" Type="http://schemas.openxmlformats.org/officeDocument/2006/relationships/image" Target="../media/image164.png"/><Relationship Id="rId3" Type="http://schemas.openxmlformats.org/officeDocument/2006/relationships/image" Target="../media/image162.png"/><Relationship Id="rId21" Type="http://schemas.openxmlformats.org/officeDocument/2006/relationships/image" Target="../media/image238.png"/><Relationship Id="rId7" Type="http://schemas.openxmlformats.org/officeDocument/2006/relationships/image" Target="../media/image154.png"/><Relationship Id="rId12" Type="http://schemas.openxmlformats.org/officeDocument/2006/relationships/image" Target="../media/image233.png"/><Relationship Id="rId17" Type="http://schemas.openxmlformats.org/officeDocument/2006/relationships/image" Target="../media/image236.png"/><Relationship Id="rId2" Type="http://schemas.openxmlformats.org/officeDocument/2006/relationships/image" Target="../media/image153.png"/><Relationship Id="rId16" Type="http://schemas.openxmlformats.org/officeDocument/2006/relationships/image" Target="../media/image235.png"/><Relationship Id="rId20" Type="http://schemas.openxmlformats.org/officeDocument/2006/relationships/image" Target="../media/image1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48.png"/><Relationship Id="rId5" Type="http://schemas.openxmlformats.org/officeDocument/2006/relationships/image" Target="../media/image34.png"/><Relationship Id="rId15" Type="http://schemas.openxmlformats.org/officeDocument/2006/relationships/image" Target="../media/image160.png"/><Relationship Id="rId23" Type="http://schemas.openxmlformats.org/officeDocument/2006/relationships/image" Target="../media/image254.png"/><Relationship Id="rId10" Type="http://schemas.openxmlformats.org/officeDocument/2006/relationships/image" Target="../media/image232.png"/><Relationship Id="rId19" Type="http://schemas.openxmlformats.org/officeDocument/2006/relationships/image" Target="../media/image237.png"/><Relationship Id="rId4" Type="http://schemas.openxmlformats.org/officeDocument/2006/relationships/image" Target="../media/image258.png"/><Relationship Id="rId9" Type="http://schemas.openxmlformats.org/officeDocument/2006/relationships/image" Target="../media/image46.png"/><Relationship Id="rId14" Type="http://schemas.openxmlformats.org/officeDocument/2006/relationships/image" Target="../media/image159.png"/><Relationship Id="rId22" Type="http://schemas.openxmlformats.org/officeDocument/2006/relationships/image" Target="../media/image239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openxmlformats.org/officeDocument/2006/relationships/image" Target="../media/image234.png"/><Relationship Id="rId18" Type="http://schemas.openxmlformats.org/officeDocument/2006/relationships/image" Target="../media/image237.png"/><Relationship Id="rId3" Type="http://schemas.openxmlformats.org/officeDocument/2006/relationships/image" Target="../media/image162.png"/><Relationship Id="rId21" Type="http://schemas.openxmlformats.org/officeDocument/2006/relationships/image" Target="../media/image239.png"/><Relationship Id="rId7" Type="http://schemas.openxmlformats.org/officeDocument/2006/relationships/image" Target="../media/image154.png"/><Relationship Id="rId12" Type="http://schemas.openxmlformats.org/officeDocument/2006/relationships/image" Target="../media/image233.png"/><Relationship Id="rId17" Type="http://schemas.openxmlformats.org/officeDocument/2006/relationships/image" Target="../media/image164.png"/><Relationship Id="rId2" Type="http://schemas.openxmlformats.org/officeDocument/2006/relationships/image" Target="../media/image153.png"/><Relationship Id="rId16" Type="http://schemas.openxmlformats.org/officeDocument/2006/relationships/image" Target="../media/image259.png"/><Relationship Id="rId20" Type="http://schemas.openxmlformats.org/officeDocument/2006/relationships/image" Target="../media/image2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48.png"/><Relationship Id="rId5" Type="http://schemas.openxmlformats.org/officeDocument/2006/relationships/image" Target="../media/image34.png"/><Relationship Id="rId15" Type="http://schemas.openxmlformats.org/officeDocument/2006/relationships/image" Target="../media/image160.png"/><Relationship Id="rId23" Type="http://schemas.openxmlformats.org/officeDocument/2006/relationships/image" Target="../media/image254.png"/><Relationship Id="rId10" Type="http://schemas.openxmlformats.org/officeDocument/2006/relationships/image" Target="../media/image232.png"/><Relationship Id="rId19" Type="http://schemas.openxmlformats.org/officeDocument/2006/relationships/image" Target="../media/image166.png"/><Relationship Id="rId4" Type="http://schemas.openxmlformats.org/officeDocument/2006/relationships/image" Target="../media/image258.png"/><Relationship Id="rId9" Type="http://schemas.openxmlformats.org/officeDocument/2006/relationships/image" Target="../media/image46.png"/><Relationship Id="rId14" Type="http://schemas.openxmlformats.org/officeDocument/2006/relationships/image" Target="../media/image159.png"/><Relationship Id="rId22" Type="http://schemas.openxmlformats.org/officeDocument/2006/relationships/image" Target="../media/image26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233.png"/><Relationship Id="rId18" Type="http://schemas.openxmlformats.org/officeDocument/2006/relationships/image" Target="../media/image236.png"/><Relationship Id="rId26" Type="http://schemas.openxmlformats.org/officeDocument/2006/relationships/image" Target="../media/image254.png"/><Relationship Id="rId3" Type="http://schemas.openxmlformats.org/officeDocument/2006/relationships/image" Target="../media/image162.png"/><Relationship Id="rId21" Type="http://schemas.openxmlformats.org/officeDocument/2006/relationships/image" Target="../media/image166.png"/><Relationship Id="rId7" Type="http://schemas.openxmlformats.org/officeDocument/2006/relationships/image" Target="../media/image36.png"/><Relationship Id="rId12" Type="http://schemas.openxmlformats.org/officeDocument/2006/relationships/image" Target="../media/image48.png"/><Relationship Id="rId17" Type="http://schemas.openxmlformats.org/officeDocument/2006/relationships/image" Target="../media/image253.png"/><Relationship Id="rId25" Type="http://schemas.openxmlformats.org/officeDocument/2006/relationships/image" Target="../media/image262.png"/><Relationship Id="rId2" Type="http://schemas.openxmlformats.org/officeDocument/2006/relationships/image" Target="../media/image153.png"/><Relationship Id="rId16" Type="http://schemas.openxmlformats.org/officeDocument/2006/relationships/image" Target="../media/image160.png"/><Relationship Id="rId20" Type="http://schemas.openxmlformats.org/officeDocument/2006/relationships/image" Target="../media/image2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232.png"/><Relationship Id="rId24" Type="http://schemas.openxmlformats.org/officeDocument/2006/relationships/image" Target="../media/image261.png"/><Relationship Id="rId5" Type="http://schemas.openxmlformats.org/officeDocument/2006/relationships/image" Target="../media/image258.png"/><Relationship Id="rId15" Type="http://schemas.openxmlformats.org/officeDocument/2006/relationships/image" Target="../media/image159.png"/><Relationship Id="rId23" Type="http://schemas.openxmlformats.org/officeDocument/2006/relationships/image" Target="../media/image239.png"/><Relationship Id="rId10" Type="http://schemas.openxmlformats.org/officeDocument/2006/relationships/image" Target="../media/image46.png"/><Relationship Id="rId19" Type="http://schemas.openxmlformats.org/officeDocument/2006/relationships/image" Target="../media/image164.png"/><Relationship Id="rId4" Type="http://schemas.openxmlformats.org/officeDocument/2006/relationships/image" Target="../media/image260.png"/><Relationship Id="rId9" Type="http://schemas.openxmlformats.org/officeDocument/2006/relationships/image" Target="../media/image231.png"/><Relationship Id="rId14" Type="http://schemas.openxmlformats.org/officeDocument/2006/relationships/image" Target="../media/image234.png"/><Relationship Id="rId22" Type="http://schemas.openxmlformats.org/officeDocument/2006/relationships/image" Target="../media/image23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7" Type="http://schemas.openxmlformats.org/officeDocument/2006/relationships/image" Target="../media/image26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5.png"/><Relationship Id="rId5" Type="http://schemas.openxmlformats.org/officeDocument/2006/relationships/image" Target="../media/image15.png"/><Relationship Id="rId4" Type="http://schemas.openxmlformats.org/officeDocument/2006/relationships/image" Target="../media/image26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openxmlformats.org/officeDocument/2006/relationships/image" Target="../media/image234.png"/><Relationship Id="rId18" Type="http://schemas.openxmlformats.org/officeDocument/2006/relationships/image" Target="../media/image164.png"/><Relationship Id="rId3" Type="http://schemas.openxmlformats.org/officeDocument/2006/relationships/image" Target="../media/image162.png"/><Relationship Id="rId21" Type="http://schemas.openxmlformats.org/officeDocument/2006/relationships/image" Target="../media/image238.png"/><Relationship Id="rId7" Type="http://schemas.openxmlformats.org/officeDocument/2006/relationships/image" Target="../media/image154.png"/><Relationship Id="rId12" Type="http://schemas.openxmlformats.org/officeDocument/2006/relationships/image" Target="../media/image233.png"/><Relationship Id="rId17" Type="http://schemas.openxmlformats.org/officeDocument/2006/relationships/image" Target="../media/image236.png"/><Relationship Id="rId2" Type="http://schemas.openxmlformats.org/officeDocument/2006/relationships/image" Target="../media/image153.png"/><Relationship Id="rId16" Type="http://schemas.openxmlformats.org/officeDocument/2006/relationships/image" Target="../media/image235.png"/><Relationship Id="rId20" Type="http://schemas.openxmlformats.org/officeDocument/2006/relationships/image" Target="../media/image1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48.png"/><Relationship Id="rId5" Type="http://schemas.openxmlformats.org/officeDocument/2006/relationships/image" Target="../media/image34.png"/><Relationship Id="rId15" Type="http://schemas.openxmlformats.org/officeDocument/2006/relationships/image" Target="../media/image160.png"/><Relationship Id="rId23" Type="http://schemas.openxmlformats.org/officeDocument/2006/relationships/image" Target="../media/image263.png"/><Relationship Id="rId10" Type="http://schemas.openxmlformats.org/officeDocument/2006/relationships/image" Target="../media/image232.png"/><Relationship Id="rId19" Type="http://schemas.openxmlformats.org/officeDocument/2006/relationships/image" Target="../media/image237.png"/><Relationship Id="rId4" Type="http://schemas.openxmlformats.org/officeDocument/2006/relationships/image" Target="../media/image267.png"/><Relationship Id="rId9" Type="http://schemas.openxmlformats.org/officeDocument/2006/relationships/image" Target="../media/image46.png"/><Relationship Id="rId14" Type="http://schemas.openxmlformats.org/officeDocument/2006/relationships/image" Target="../media/image159.png"/><Relationship Id="rId22" Type="http://schemas.openxmlformats.org/officeDocument/2006/relationships/image" Target="../media/image23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openxmlformats.org/officeDocument/2006/relationships/image" Target="../media/image234.png"/><Relationship Id="rId18" Type="http://schemas.openxmlformats.org/officeDocument/2006/relationships/image" Target="../media/image237.png"/><Relationship Id="rId3" Type="http://schemas.openxmlformats.org/officeDocument/2006/relationships/image" Target="../media/image159.png"/><Relationship Id="rId21" Type="http://schemas.openxmlformats.org/officeDocument/2006/relationships/image" Target="../media/image239.png"/><Relationship Id="rId7" Type="http://schemas.openxmlformats.org/officeDocument/2006/relationships/image" Target="../media/image154.png"/><Relationship Id="rId12" Type="http://schemas.openxmlformats.org/officeDocument/2006/relationships/image" Target="../media/image233.png"/><Relationship Id="rId17" Type="http://schemas.openxmlformats.org/officeDocument/2006/relationships/image" Target="../media/image162.png"/><Relationship Id="rId2" Type="http://schemas.openxmlformats.org/officeDocument/2006/relationships/image" Target="../media/image153.png"/><Relationship Id="rId16" Type="http://schemas.openxmlformats.org/officeDocument/2006/relationships/image" Target="../media/image164.png"/><Relationship Id="rId20" Type="http://schemas.openxmlformats.org/officeDocument/2006/relationships/image" Target="../media/image2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48.png"/><Relationship Id="rId5" Type="http://schemas.openxmlformats.org/officeDocument/2006/relationships/image" Target="../media/image34.png"/><Relationship Id="rId15" Type="http://schemas.openxmlformats.org/officeDocument/2006/relationships/image" Target="../media/image259.png"/><Relationship Id="rId23" Type="http://schemas.openxmlformats.org/officeDocument/2006/relationships/image" Target="../media/image263.png"/><Relationship Id="rId10" Type="http://schemas.openxmlformats.org/officeDocument/2006/relationships/image" Target="../media/image232.png"/><Relationship Id="rId19" Type="http://schemas.openxmlformats.org/officeDocument/2006/relationships/image" Target="../media/image166.png"/><Relationship Id="rId4" Type="http://schemas.openxmlformats.org/officeDocument/2006/relationships/image" Target="../media/image267.png"/><Relationship Id="rId9" Type="http://schemas.openxmlformats.org/officeDocument/2006/relationships/image" Target="../media/image46.png"/><Relationship Id="rId14" Type="http://schemas.openxmlformats.org/officeDocument/2006/relationships/image" Target="../media/image160.png"/><Relationship Id="rId22" Type="http://schemas.openxmlformats.org/officeDocument/2006/relationships/image" Target="../media/image26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266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5.png"/><Relationship Id="rId5" Type="http://schemas.openxmlformats.org/officeDocument/2006/relationships/image" Target="../media/image15.png"/><Relationship Id="rId4" Type="http://schemas.openxmlformats.org/officeDocument/2006/relationships/image" Target="../media/image271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13" Type="http://schemas.openxmlformats.org/officeDocument/2006/relationships/image" Target="../media/image160.png"/><Relationship Id="rId18" Type="http://schemas.openxmlformats.org/officeDocument/2006/relationships/image" Target="../media/image280.png"/><Relationship Id="rId3" Type="http://schemas.openxmlformats.org/officeDocument/2006/relationships/image" Target="../media/image272.png"/><Relationship Id="rId7" Type="http://schemas.openxmlformats.org/officeDocument/2006/relationships/image" Target="../media/image164.png"/><Relationship Id="rId12" Type="http://schemas.openxmlformats.org/officeDocument/2006/relationships/image" Target="../media/image276.png"/><Relationship Id="rId17" Type="http://schemas.openxmlformats.org/officeDocument/2006/relationships/image" Target="../media/image279.png"/><Relationship Id="rId2" Type="http://schemas.openxmlformats.org/officeDocument/2006/relationships/image" Target="../media/image153.png"/><Relationship Id="rId16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11" Type="http://schemas.openxmlformats.org/officeDocument/2006/relationships/image" Target="../media/image34.png"/><Relationship Id="rId5" Type="http://schemas.openxmlformats.org/officeDocument/2006/relationships/image" Target="../media/image159.png"/><Relationship Id="rId15" Type="http://schemas.openxmlformats.org/officeDocument/2006/relationships/image" Target="../media/image278.png"/><Relationship Id="rId10" Type="http://schemas.openxmlformats.org/officeDocument/2006/relationships/image" Target="../media/image275.png"/><Relationship Id="rId4" Type="http://schemas.openxmlformats.org/officeDocument/2006/relationships/image" Target="../media/image267.png"/><Relationship Id="rId9" Type="http://schemas.openxmlformats.org/officeDocument/2006/relationships/image" Target="../media/image274.png"/><Relationship Id="rId14" Type="http://schemas.openxmlformats.org/officeDocument/2006/relationships/image" Target="../media/image27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13" Type="http://schemas.openxmlformats.org/officeDocument/2006/relationships/image" Target="../media/image290.png"/><Relationship Id="rId18" Type="http://schemas.openxmlformats.org/officeDocument/2006/relationships/image" Target="../media/image15.png"/><Relationship Id="rId3" Type="http://schemas.openxmlformats.org/officeDocument/2006/relationships/image" Target="../media/image283.png"/><Relationship Id="rId7" Type="http://schemas.openxmlformats.org/officeDocument/2006/relationships/image" Target="../media/image154.png"/><Relationship Id="rId12" Type="http://schemas.openxmlformats.org/officeDocument/2006/relationships/image" Target="../media/image289.png"/><Relationship Id="rId17" Type="http://schemas.openxmlformats.org/officeDocument/2006/relationships/image" Target="../media/image294.png"/><Relationship Id="rId2" Type="http://schemas.openxmlformats.org/officeDocument/2006/relationships/image" Target="../media/image282.png"/><Relationship Id="rId16" Type="http://schemas.openxmlformats.org/officeDocument/2006/relationships/image" Target="../media/image29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4.png"/><Relationship Id="rId11" Type="http://schemas.openxmlformats.org/officeDocument/2006/relationships/image" Target="../media/image288.png"/><Relationship Id="rId5" Type="http://schemas.openxmlformats.org/officeDocument/2006/relationships/image" Target="../media/image43.png"/><Relationship Id="rId15" Type="http://schemas.openxmlformats.org/officeDocument/2006/relationships/image" Target="../media/image292.png"/><Relationship Id="rId10" Type="http://schemas.openxmlformats.org/officeDocument/2006/relationships/image" Target="../media/image287.png"/><Relationship Id="rId19" Type="http://schemas.openxmlformats.org/officeDocument/2006/relationships/image" Target="../media/image295.png"/><Relationship Id="rId4" Type="http://schemas.openxmlformats.org/officeDocument/2006/relationships/image" Target="../media/image162.png"/><Relationship Id="rId9" Type="http://schemas.openxmlformats.org/officeDocument/2006/relationships/image" Target="../media/image286.png"/><Relationship Id="rId14" Type="http://schemas.openxmlformats.org/officeDocument/2006/relationships/image" Target="../media/image29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62.png"/><Relationship Id="rId18" Type="http://schemas.openxmlformats.org/officeDocument/2006/relationships/image" Target="../media/image304.png"/><Relationship Id="rId3" Type="http://schemas.openxmlformats.org/officeDocument/2006/relationships/image" Target="../media/image297.png"/><Relationship Id="rId21" Type="http://schemas.openxmlformats.org/officeDocument/2006/relationships/image" Target="../media/image286.png"/><Relationship Id="rId7" Type="http://schemas.openxmlformats.org/officeDocument/2006/relationships/image" Target="../media/image43.png"/><Relationship Id="rId12" Type="http://schemas.openxmlformats.org/officeDocument/2006/relationships/image" Target="../media/image300.png"/><Relationship Id="rId17" Type="http://schemas.openxmlformats.org/officeDocument/2006/relationships/image" Target="../media/image303.png"/><Relationship Id="rId2" Type="http://schemas.openxmlformats.org/officeDocument/2006/relationships/image" Target="../media/image296.png"/><Relationship Id="rId16" Type="http://schemas.openxmlformats.org/officeDocument/2006/relationships/image" Target="../media/image302.png"/><Relationship Id="rId20" Type="http://schemas.openxmlformats.org/officeDocument/2006/relationships/image" Target="../media/image2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9.png"/><Relationship Id="rId11" Type="http://schemas.openxmlformats.org/officeDocument/2006/relationships/image" Target="../media/image290.png"/><Relationship Id="rId5" Type="http://schemas.openxmlformats.org/officeDocument/2006/relationships/image" Target="../media/image293.png"/><Relationship Id="rId15" Type="http://schemas.openxmlformats.org/officeDocument/2006/relationships/image" Target="../media/image241.png"/><Relationship Id="rId23" Type="http://schemas.openxmlformats.org/officeDocument/2006/relationships/image" Target="../media/image306.png"/><Relationship Id="rId10" Type="http://schemas.openxmlformats.org/officeDocument/2006/relationships/image" Target="../media/image288.png"/><Relationship Id="rId19" Type="http://schemas.openxmlformats.org/officeDocument/2006/relationships/image" Target="../media/image305.png"/><Relationship Id="rId4" Type="http://schemas.openxmlformats.org/officeDocument/2006/relationships/image" Target="../media/image298.png"/><Relationship Id="rId9" Type="http://schemas.openxmlformats.org/officeDocument/2006/relationships/image" Target="../media/image287.png"/><Relationship Id="rId14" Type="http://schemas.openxmlformats.org/officeDocument/2006/relationships/image" Target="../media/image301.png"/><Relationship Id="rId22" Type="http://schemas.openxmlformats.org/officeDocument/2006/relationships/image" Target="../media/image289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311.png"/><Relationship Id="rId18" Type="http://schemas.openxmlformats.org/officeDocument/2006/relationships/image" Target="../media/image300.png"/><Relationship Id="rId3" Type="http://schemas.openxmlformats.org/officeDocument/2006/relationships/image" Target="../media/image307.png"/><Relationship Id="rId7" Type="http://schemas.openxmlformats.org/officeDocument/2006/relationships/image" Target="../media/image288.png"/><Relationship Id="rId12" Type="http://schemas.openxmlformats.org/officeDocument/2006/relationships/image" Target="../media/image293.png"/><Relationship Id="rId17" Type="http://schemas.openxmlformats.org/officeDocument/2006/relationships/image" Target="../media/image285.png"/><Relationship Id="rId2" Type="http://schemas.openxmlformats.org/officeDocument/2006/relationships/image" Target="../media/image299.png"/><Relationship Id="rId16" Type="http://schemas.openxmlformats.org/officeDocument/2006/relationships/image" Target="../media/image2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7.png"/><Relationship Id="rId11" Type="http://schemas.openxmlformats.org/officeDocument/2006/relationships/image" Target="../media/image310.png"/><Relationship Id="rId5" Type="http://schemas.openxmlformats.org/officeDocument/2006/relationships/image" Target="../media/image154.png"/><Relationship Id="rId15" Type="http://schemas.openxmlformats.org/officeDocument/2006/relationships/image" Target="../media/image290.png"/><Relationship Id="rId10" Type="http://schemas.openxmlformats.org/officeDocument/2006/relationships/image" Target="../media/image309.png"/><Relationship Id="rId4" Type="http://schemas.openxmlformats.org/officeDocument/2006/relationships/image" Target="../media/image43.png"/><Relationship Id="rId9" Type="http://schemas.openxmlformats.org/officeDocument/2006/relationships/image" Target="../media/image308.png"/><Relationship Id="rId14" Type="http://schemas.openxmlformats.org/officeDocument/2006/relationships/image" Target="../media/image297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13" Type="http://schemas.openxmlformats.org/officeDocument/2006/relationships/image" Target="../media/image306.png"/><Relationship Id="rId3" Type="http://schemas.openxmlformats.org/officeDocument/2006/relationships/image" Target="../media/image43.png"/><Relationship Id="rId7" Type="http://schemas.openxmlformats.org/officeDocument/2006/relationships/image" Target="../media/image162.png"/><Relationship Id="rId12" Type="http://schemas.openxmlformats.org/officeDocument/2006/relationships/image" Target="../media/image284.png"/><Relationship Id="rId17" Type="http://schemas.openxmlformats.org/officeDocument/2006/relationships/image" Target="../media/image196.png"/><Relationship Id="rId2" Type="http://schemas.openxmlformats.org/officeDocument/2006/relationships/image" Target="../media/image312.png"/><Relationship Id="rId16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8.png"/><Relationship Id="rId11" Type="http://schemas.openxmlformats.org/officeDocument/2006/relationships/image" Target="../media/image304.png"/><Relationship Id="rId5" Type="http://schemas.openxmlformats.org/officeDocument/2006/relationships/image" Target="../media/image287.png"/><Relationship Id="rId15" Type="http://schemas.openxmlformats.org/officeDocument/2006/relationships/image" Target="../media/image291.png"/><Relationship Id="rId10" Type="http://schemas.openxmlformats.org/officeDocument/2006/relationships/image" Target="../media/image314.png"/><Relationship Id="rId4" Type="http://schemas.openxmlformats.org/officeDocument/2006/relationships/image" Target="../media/image154.png"/><Relationship Id="rId9" Type="http://schemas.openxmlformats.org/officeDocument/2006/relationships/image" Target="../media/image296.png"/><Relationship Id="rId14" Type="http://schemas.openxmlformats.org/officeDocument/2006/relationships/image" Target="../media/image286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13" Type="http://schemas.openxmlformats.org/officeDocument/2006/relationships/image" Target="../media/image314.png"/><Relationship Id="rId3" Type="http://schemas.openxmlformats.org/officeDocument/2006/relationships/image" Target="../media/image162.png"/><Relationship Id="rId7" Type="http://schemas.openxmlformats.org/officeDocument/2006/relationships/image" Target="../media/image154.png"/><Relationship Id="rId12" Type="http://schemas.openxmlformats.org/officeDocument/2006/relationships/image" Target="../media/image296.png"/><Relationship Id="rId17" Type="http://schemas.openxmlformats.org/officeDocument/2006/relationships/image" Target="../media/image300.png"/><Relationship Id="rId2" Type="http://schemas.openxmlformats.org/officeDocument/2006/relationships/image" Target="../media/image283.png"/><Relationship Id="rId16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315.png"/><Relationship Id="rId5" Type="http://schemas.openxmlformats.org/officeDocument/2006/relationships/image" Target="../media/image289.png"/><Relationship Id="rId15" Type="http://schemas.openxmlformats.org/officeDocument/2006/relationships/image" Target="../media/image284.png"/><Relationship Id="rId10" Type="http://schemas.openxmlformats.org/officeDocument/2006/relationships/image" Target="../media/image290.png"/><Relationship Id="rId4" Type="http://schemas.openxmlformats.org/officeDocument/2006/relationships/image" Target="../media/image286.png"/><Relationship Id="rId9" Type="http://schemas.openxmlformats.org/officeDocument/2006/relationships/image" Target="../media/image288.png"/><Relationship Id="rId14" Type="http://schemas.openxmlformats.org/officeDocument/2006/relationships/image" Target="../media/image30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288.png"/><Relationship Id="rId3" Type="http://schemas.openxmlformats.org/officeDocument/2006/relationships/image" Target="../media/image316.png"/><Relationship Id="rId7" Type="http://schemas.openxmlformats.org/officeDocument/2006/relationships/image" Target="../media/image317.png"/><Relationship Id="rId12" Type="http://schemas.openxmlformats.org/officeDocument/2006/relationships/image" Target="../media/image287.png"/><Relationship Id="rId2" Type="http://schemas.openxmlformats.org/officeDocument/2006/relationships/image" Target="../media/image283.png"/><Relationship Id="rId16" Type="http://schemas.openxmlformats.org/officeDocument/2006/relationships/image" Target="../media/image3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png"/><Relationship Id="rId11" Type="http://schemas.openxmlformats.org/officeDocument/2006/relationships/image" Target="../media/image154.png"/><Relationship Id="rId5" Type="http://schemas.openxmlformats.org/officeDocument/2006/relationships/image" Target="../media/image314.png"/><Relationship Id="rId15" Type="http://schemas.openxmlformats.org/officeDocument/2006/relationships/image" Target="../media/image286.png"/><Relationship Id="rId10" Type="http://schemas.openxmlformats.org/officeDocument/2006/relationships/image" Target="../media/image290.png"/><Relationship Id="rId4" Type="http://schemas.openxmlformats.org/officeDocument/2006/relationships/image" Target="../media/image296.png"/><Relationship Id="rId9" Type="http://schemas.openxmlformats.org/officeDocument/2006/relationships/image" Target="../media/image43.png"/><Relationship Id="rId14" Type="http://schemas.openxmlformats.org/officeDocument/2006/relationships/image" Target="../media/image284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288.png"/><Relationship Id="rId3" Type="http://schemas.openxmlformats.org/officeDocument/2006/relationships/image" Target="../media/image319.png"/><Relationship Id="rId7" Type="http://schemas.openxmlformats.org/officeDocument/2006/relationships/image" Target="../media/image241.png"/><Relationship Id="rId12" Type="http://schemas.openxmlformats.org/officeDocument/2006/relationships/image" Target="../media/image287.png"/><Relationship Id="rId2" Type="http://schemas.openxmlformats.org/officeDocument/2006/relationships/image" Target="../media/image283.png"/><Relationship Id="rId16" Type="http://schemas.openxmlformats.org/officeDocument/2006/relationships/image" Target="../media/image3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1.png"/><Relationship Id="rId11" Type="http://schemas.openxmlformats.org/officeDocument/2006/relationships/image" Target="../media/image154.png"/><Relationship Id="rId5" Type="http://schemas.openxmlformats.org/officeDocument/2006/relationships/image" Target="../media/image320.png"/><Relationship Id="rId15" Type="http://schemas.openxmlformats.org/officeDocument/2006/relationships/image" Target="../media/image321.png"/><Relationship Id="rId10" Type="http://schemas.openxmlformats.org/officeDocument/2006/relationships/image" Target="../media/image290.png"/><Relationship Id="rId4" Type="http://schemas.openxmlformats.org/officeDocument/2006/relationships/image" Target="../media/image296.png"/><Relationship Id="rId9" Type="http://schemas.openxmlformats.org/officeDocument/2006/relationships/image" Target="../media/image43.png"/><Relationship Id="rId14" Type="http://schemas.openxmlformats.org/officeDocument/2006/relationships/image" Target="../media/image28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13" Type="http://schemas.openxmlformats.org/officeDocument/2006/relationships/image" Target="../media/image327.png"/><Relationship Id="rId18" Type="http://schemas.openxmlformats.org/officeDocument/2006/relationships/image" Target="../media/image284.png"/><Relationship Id="rId3" Type="http://schemas.openxmlformats.org/officeDocument/2006/relationships/image" Target="../media/image323.png"/><Relationship Id="rId7" Type="http://schemas.openxmlformats.org/officeDocument/2006/relationships/image" Target="../media/image325.png"/><Relationship Id="rId12" Type="http://schemas.openxmlformats.org/officeDocument/2006/relationships/image" Target="../media/image43.png"/><Relationship Id="rId17" Type="http://schemas.openxmlformats.org/officeDocument/2006/relationships/image" Target="../media/image288.png"/><Relationship Id="rId2" Type="http://schemas.openxmlformats.org/officeDocument/2006/relationships/image" Target="../media/image283.png"/><Relationship Id="rId16" Type="http://schemas.openxmlformats.org/officeDocument/2006/relationships/image" Target="../media/image287.png"/><Relationship Id="rId20" Type="http://schemas.openxmlformats.org/officeDocument/2006/relationships/image" Target="../media/image3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11" Type="http://schemas.openxmlformats.org/officeDocument/2006/relationships/image" Target="../media/image162.png"/><Relationship Id="rId5" Type="http://schemas.openxmlformats.org/officeDocument/2006/relationships/image" Target="../media/image240.png"/><Relationship Id="rId15" Type="http://schemas.openxmlformats.org/officeDocument/2006/relationships/image" Target="../media/image154.png"/><Relationship Id="rId10" Type="http://schemas.openxmlformats.org/officeDocument/2006/relationships/image" Target="../media/image289.png"/><Relationship Id="rId19" Type="http://schemas.openxmlformats.org/officeDocument/2006/relationships/image" Target="../media/image321.png"/><Relationship Id="rId4" Type="http://schemas.openxmlformats.org/officeDocument/2006/relationships/image" Target="../media/image324.png"/><Relationship Id="rId9" Type="http://schemas.openxmlformats.org/officeDocument/2006/relationships/image" Target="../media/image286.png"/><Relationship Id="rId14" Type="http://schemas.openxmlformats.org/officeDocument/2006/relationships/image" Target="../media/image29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290.png"/><Relationship Id="rId18" Type="http://schemas.openxmlformats.org/officeDocument/2006/relationships/image" Target="../media/image240.png"/><Relationship Id="rId3" Type="http://schemas.openxmlformats.org/officeDocument/2006/relationships/image" Target="../media/image307.png"/><Relationship Id="rId21" Type="http://schemas.openxmlformats.org/officeDocument/2006/relationships/image" Target="../media/image301.png"/><Relationship Id="rId7" Type="http://schemas.openxmlformats.org/officeDocument/2006/relationships/image" Target="../media/image288.png"/><Relationship Id="rId12" Type="http://schemas.openxmlformats.org/officeDocument/2006/relationships/image" Target="../media/image297.png"/><Relationship Id="rId17" Type="http://schemas.openxmlformats.org/officeDocument/2006/relationships/image" Target="../media/image323.png"/><Relationship Id="rId2" Type="http://schemas.openxmlformats.org/officeDocument/2006/relationships/image" Target="../media/image299.png"/><Relationship Id="rId16" Type="http://schemas.openxmlformats.org/officeDocument/2006/relationships/image" Target="../media/image300.png"/><Relationship Id="rId20" Type="http://schemas.openxmlformats.org/officeDocument/2006/relationships/image" Target="../media/image2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7.png"/><Relationship Id="rId11" Type="http://schemas.openxmlformats.org/officeDocument/2006/relationships/image" Target="../media/image293.png"/><Relationship Id="rId5" Type="http://schemas.openxmlformats.org/officeDocument/2006/relationships/image" Target="../media/image154.png"/><Relationship Id="rId15" Type="http://schemas.openxmlformats.org/officeDocument/2006/relationships/image" Target="../media/image285.png"/><Relationship Id="rId10" Type="http://schemas.openxmlformats.org/officeDocument/2006/relationships/image" Target="../media/image331.png"/><Relationship Id="rId19" Type="http://schemas.openxmlformats.org/officeDocument/2006/relationships/image" Target="../media/image241.png"/><Relationship Id="rId4" Type="http://schemas.openxmlformats.org/officeDocument/2006/relationships/image" Target="../media/image43.png"/><Relationship Id="rId9" Type="http://schemas.openxmlformats.org/officeDocument/2006/relationships/image" Target="../media/image330.png"/><Relationship Id="rId14" Type="http://schemas.openxmlformats.org/officeDocument/2006/relationships/image" Target="../media/image284.png"/><Relationship Id="rId22" Type="http://schemas.openxmlformats.org/officeDocument/2006/relationships/image" Target="../media/image332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345.png"/><Relationship Id="rId3" Type="http://schemas.openxmlformats.org/officeDocument/2006/relationships/image" Target="../media/image339.png"/><Relationship Id="rId7" Type="http://schemas.openxmlformats.org/officeDocument/2006/relationships/image" Target="../media/image342.png"/><Relationship Id="rId12" Type="http://schemas.openxmlformats.org/officeDocument/2006/relationships/image" Target="../media/image288.png"/><Relationship Id="rId17" Type="http://schemas.openxmlformats.org/officeDocument/2006/relationships/image" Target="../media/image348.png"/><Relationship Id="rId2" Type="http://schemas.openxmlformats.org/officeDocument/2006/relationships/image" Target="../media/image338.png"/><Relationship Id="rId16" Type="http://schemas.openxmlformats.org/officeDocument/2006/relationships/image" Target="../media/image3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287.png"/><Relationship Id="rId5" Type="http://schemas.openxmlformats.org/officeDocument/2006/relationships/image" Target="../media/image341.png"/><Relationship Id="rId15" Type="http://schemas.openxmlformats.org/officeDocument/2006/relationships/image" Target="../media/image346.png"/><Relationship Id="rId10" Type="http://schemas.openxmlformats.org/officeDocument/2006/relationships/image" Target="../media/image344.png"/><Relationship Id="rId4" Type="http://schemas.openxmlformats.org/officeDocument/2006/relationships/image" Target="../media/image340.png"/><Relationship Id="rId9" Type="http://schemas.openxmlformats.org/officeDocument/2006/relationships/image" Target="../media/image343.png"/><Relationship Id="rId14" Type="http://schemas.openxmlformats.org/officeDocument/2006/relationships/image" Target="../media/image162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png"/><Relationship Id="rId13" Type="http://schemas.openxmlformats.org/officeDocument/2006/relationships/image" Target="../media/image162.png"/><Relationship Id="rId3" Type="http://schemas.openxmlformats.org/officeDocument/2006/relationships/image" Target="../media/image324.png"/><Relationship Id="rId7" Type="http://schemas.openxmlformats.org/officeDocument/2006/relationships/image" Target="../media/image154.png"/><Relationship Id="rId12" Type="http://schemas.openxmlformats.org/officeDocument/2006/relationships/image" Target="../media/image345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2.png"/><Relationship Id="rId11" Type="http://schemas.openxmlformats.org/officeDocument/2006/relationships/image" Target="../media/image288.png"/><Relationship Id="rId5" Type="http://schemas.openxmlformats.org/officeDocument/2006/relationships/image" Target="../media/image43.png"/><Relationship Id="rId15" Type="http://schemas.openxmlformats.org/officeDocument/2006/relationships/image" Target="../media/image351.png"/><Relationship Id="rId10" Type="http://schemas.openxmlformats.org/officeDocument/2006/relationships/image" Target="../media/image287.png"/><Relationship Id="rId4" Type="http://schemas.openxmlformats.org/officeDocument/2006/relationships/image" Target="../media/image341.png"/><Relationship Id="rId9" Type="http://schemas.openxmlformats.org/officeDocument/2006/relationships/image" Target="../media/image344.png"/><Relationship Id="rId14" Type="http://schemas.openxmlformats.org/officeDocument/2006/relationships/image" Target="../media/image35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13" Type="http://schemas.openxmlformats.org/officeDocument/2006/relationships/image" Target="../media/image288.png"/><Relationship Id="rId18" Type="http://schemas.openxmlformats.org/officeDocument/2006/relationships/image" Target="../media/image162.png"/><Relationship Id="rId3" Type="http://schemas.openxmlformats.org/officeDocument/2006/relationships/image" Target="../media/image324.png"/><Relationship Id="rId7" Type="http://schemas.openxmlformats.org/officeDocument/2006/relationships/image" Target="../media/image43.png"/><Relationship Id="rId12" Type="http://schemas.openxmlformats.org/officeDocument/2006/relationships/image" Target="../media/image287.png"/><Relationship Id="rId17" Type="http://schemas.openxmlformats.org/officeDocument/2006/relationships/image" Target="../media/image355.png"/><Relationship Id="rId2" Type="http://schemas.openxmlformats.org/officeDocument/2006/relationships/image" Target="../media/image352.png"/><Relationship Id="rId16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3.png"/><Relationship Id="rId11" Type="http://schemas.openxmlformats.org/officeDocument/2006/relationships/image" Target="../media/image344.png"/><Relationship Id="rId5" Type="http://schemas.openxmlformats.org/officeDocument/2006/relationships/image" Target="../media/image241.png"/><Relationship Id="rId15" Type="http://schemas.openxmlformats.org/officeDocument/2006/relationships/image" Target="../media/image290.png"/><Relationship Id="rId10" Type="http://schemas.openxmlformats.org/officeDocument/2006/relationships/image" Target="../media/image343.png"/><Relationship Id="rId4" Type="http://schemas.openxmlformats.org/officeDocument/2006/relationships/image" Target="../media/image240.png"/><Relationship Id="rId9" Type="http://schemas.openxmlformats.org/officeDocument/2006/relationships/image" Target="../media/image154.png"/><Relationship Id="rId14" Type="http://schemas.openxmlformats.org/officeDocument/2006/relationships/image" Target="../media/image34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366.png"/><Relationship Id="rId18" Type="http://schemas.openxmlformats.org/officeDocument/2006/relationships/image" Target="../media/image371.png"/><Relationship Id="rId3" Type="http://schemas.openxmlformats.org/officeDocument/2006/relationships/image" Target="../media/image359.png"/><Relationship Id="rId21" Type="http://schemas.openxmlformats.org/officeDocument/2006/relationships/image" Target="../media/image372.png"/><Relationship Id="rId7" Type="http://schemas.openxmlformats.org/officeDocument/2006/relationships/image" Target="../media/image361.png"/><Relationship Id="rId12" Type="http://schemas.openxmlformats.org/officeDocument/2006/relationships/image" Target="../media/image365.png"/><Relationship Id="rId17" Type="http://schemas.openxmlformats.org/officeDocument/2006/relationships/image" Target="../media/image370.png"/><Relationship Id="rId2" Type="http://schemas.openxmlformats.org/officeDocument/2006/relationships/image" Target="../media/image358.png"/><Relationship Id="rId16" Type="http://schemas.openxmlformats.org/officeDocument/2006/relationships/image" Target="../media/image369.png"/><Relationship Id="rId20" Type="http://schemas.openxmlformats.org/officeDocument/2006/relationships/image" Target="../media/image2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364.png"/><Relationship Id="rId5" Type="http://schemas.openxmlformats.org/officeDocument/2006/relationships/image" Target="../media/image159.png"/><Relationship Id="rId15" Type="http://schemas.openxmlformats.org/officeDocument/2006/relationships/image" Target="../media/image368.png"/><Relationship Id="rId10" Type="http://schemas.openxmlformats.org/officeDocument/2006/relationships/image" Target="../media/image363.png"/><Relationship Id="rId19" Type="http://schemas.openxmlformats.org/officeDocument/2006/relationships/image" Target="../media/image304.png"/><Relationship Id="rId4" Type="http://schemas.openxmlformats.org/officeDocument/2006/relationships/image" Target="../media/image360.png"/><Relationship Id="rId9" Type="http://schemas.openxmlformats.org/officeDocument/2006/relationships/image" Target="../media/image362.png"/><Relationship Id="rId14" Type="http://schemas.openxmlformats.org/officeDocument/2006/relationships/image" Target="../media/image367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288.png"/><Relationship Id="rId18" Type="http://schemas.openxmlformats.org/officeDocument/2006/relationships/image" Target="../media/image377.png"/><Relationship Id="rId3" Type="http://schemas.openxmlformats.org/officeDocument/2006/relationships/image" Target="../media/image374.png"/><Relationship Id="rId7" Type="http://schemas.openxmlformats.org/officeDocument/2006/relationships/image" Target="../media/image360.png"/><Relationship Id="rId12" Type="http://schemas.openxmlformats.org/officeDocument/2006/relationships/image" Target="../media/image362.png"/><Relationship Id="rId17" Type="http://schemas.openxmlformats.org/officeDocument/2006/relationships/image" Target="../media/image376.png"/><Relationship Id="rId2" Type="http://schemas.openxmlformats.org/officeDocument/2006/relationships/image" Target="../media/image373.png"/><Relationship Id="rId16" Type="http://schemas.openxmlformats.org/officeDocument/2006/relationships/image" Target="../media/image365.png"/><Relationship Id="rId20" Type="http://schemas.openxmlformats.org/officeDocument/2006/relationships/image" Target="../media/image3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8.png"/><Relationship Id="rId11" Type="http://schemas.openxmlformats.org/officeDocument/2006/relationships/image" Target="../media/image162.png"/><Relationship Id="rId5" Type="http://schemas.openxmlformats.org/officeDocument/2006/relationships/image" Target="../media/image241.png"/><Relationship Id="rId15" Type="http://schemas.openxmlformats.org/officeDocument/2006/relationships/image" Target="../media/image364.png"/><Relationship Id="rId10" Type="http://schemas.openxmlformats.org/officeDocument/2006/relationships/image" Target="../media/image361.png"/><Relationship Id="rId19" Type="http://schemas.openxmlformats.org/officeDocument/2006/relationships/image" Target="../media/image371.png"/><Relationship Id="rId4" Type="http://schemas.openxmlformats.org/officeDocument/2006/relationships/image" Target="../media/image375.png"/><Relationship Id="rId9" Type="http://schemas.openxmlformats.org/officeDocument/2006/relationships/image" Target="../media/image43.png"/><Relationship Id="rId14" Type="http://schemas.openxmlformats.org/officeDocument/2006/relationships/image" Target="../media/image363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365.png"/><Relationship Id="rId3" Type="http://schemas.openxmlformats.org/officeDocument/2006/relationships/image" Target="../media/image374.png"/><Relationship Id="rId7" Type="http://schemas.openxmlformats.org/officeDocument/2006/relationships/image" Target="../media/image361.png"/><Relationship Id="rId12" Type="http://schemas.openxmlformats.org/officeDocument/2006/relationships/image" Target="../media/image364.png"/><Relationship Id="rId2" Type="http://schemas.openxmlformats.org/officeDocument/2006/relationships/image" Target="../media/image358.png"/><Relationship Id="rId16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363.png"/><Relationship Id="rId5" Type="http://schemas.openxmlformats.org/officeDocument/2006/relationships/image" Target="../media/image159.png"/><Relationship Id="rId15" Type="http://schemas.openxmlformats.org/officeDocument/2006/relationships/image" Target="../media/image375.png"/><Relationship Id="rId10" Type="http://schemas.openxmlformats.org/officeDocument/2006/relationships/image" Target="../media/image288.png"/><Relationship Id="rId4" Type="http://schemas.openxmlformats.org/officeDocument/2006/relationships/image" Target="../media/image360.png"/><Relationship Id="rId9" Type="http://schemas.openxmlformats.org/officeDocument/2006/relationships/image" Target="../media/image362.png"/><Relationship Id="rId14" Type="http://schemas.openxmlformats.org/officeDocument/2006/relationships/image" Target="../media/image37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0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288.png"/><Relationship Id="rId18" Type="http://schemas.openxmlformats.org/officeDocument/2006/relationships/image" Target="../media/image375.png"/><Relationship Id="rId3" Type="http://schemas.openxmlformats.org/officeDocument/2006/relationships/image" Target="../media/image382.png"/><Relationship Id="rId7" Type="http://schemas.openxmlformats.org/officeDocument/2006/relationships/image" Target="../media/image383.png"/><Relationship Id="rId12" Type="http://schemas.openxmlformats.org/officeDocument/2006/relationships/image" Target="../media/image287.png"/><Relationship Id="rId17" Type="http://schemas.openxmlformats.org/officeDocument/2006/relationships/image" Target="../media/image373.png"/><Relationship Id="rId2" Type="http://schemas.openxmlformats.org/officeDocument/2006/relationships/image" Target="../media/image381.png"/><Relationship Id="rId16" Type="http://schemas.openxmlformats.org/officeDocument/2006/relationships/image" Target="../media/image3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.png"/><Relationship Id="rId11" Type="http://schemas.openxmlformats.org/officeDocument/2006/relationships/image" Target="../media/image196.png"/><Relationship Id="rId5" Type="http://schemas.openxmlformats.org/officeDocument/2006/relationships/image" Target="../media/image43.png"/><Relationship Id="rId15" Type="http://schemas.openxmlformats.org/officeDocument/2006/relationships/image" Target="../media/image385.png"/><Relationship Id="rId10" Type="http://schemas.openxmlformats.org/officeDocument/2006/relationships/image" Target="../media/image384.png"/><Relationship Id="rId19" Type="http://schemas.openxmlformats.org/officeDocument/2006/relationships/image" Target="../media/image241.png"/><Relationship Id="rId4" Type="http://schemas.openxmlformats.org/officeDocument/2006/relationships/image" Target="../media/image159.png"/><Relationship Id="rId9" Type="http://schemas.openxmlformats.org/officeDocument/2006/relationships/image" Target="../media/image154.png"/><Relationship Id="rId14" Type="http://schemas.openxmlformats.org/officeDocument/2006/relationships/image" Target="../media/image290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384.png"/><Relationship Id="rId18" Type="http://schemas.openxmlformats.org/officeDocument/2006/relationships/image" Target="../media/image385.png"/><Relationship Id="rId3" Type="http://schemas.openxmlformats.org/officeDocument/2006/relationships/image" Target="../media/image382.png"/><Relationship Id="rId7" Type="http://schemas.openxmlformats.org/officeDocument/2006/relationships/image" Target="../media/image159.png"/><Relationship Id="rId12" Type="http://schemas.openxmlformats.org/officeDocument/2006/relationships/image" Target="../media/image154.png"/><Relationship Id="rId17" Type="http://schemas.openxmlformats.org/officeDocument/2006/relationships/image" Target="../media/image290.png"/><Relationship Id="rId2" Type="http://schemas.openxmlformats.org/officeDocument/2006/relationships/image" Target="../media/image381.png"/><Relationship Id="rId16" Type="http://schemas.openxmlformats.org/officeDocument/2006/relationships/image" Target="../media/image2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11" Type="http://schemas.openxmlformats.org/officeDocument/2006/relationships/image" Target="../media/image162.png"/><Relationship Id="rId5" Type="http://schemas.openxmlformats.org/officeDocument/2006/relationships/image" Target="../media/image386.png"/><Relationship Id="rId15" Type="http://schemas.openxmlformats.org/officeDocument/2006/relationships/image" Target="../media/image287.png"/><Relationship Id="rId10" Type="http://schemas.openxmlformats.org/officeDocument/2006/relationships/image" Target="../media/image383.png"/><Relationship Id="rId4" Type="http://schemas.openxmlformats.org/officeDocument/2006/relationships/image" Target="../media/image358.png"/><Relationship Id="rId9" Type="http://schemas.openxmlformats.org/officeDocument/2006/relationships/image" Target="../media/image284.png"/><Relationship Id="rId14" Type="http://schemas.openxmlformats.org/officeDocument/2006/relationships/image" Target="../media/image196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13" Type="http://schemas.openxmlformats.org/officeDocument/2006/relationships/image" Target="../media/image196.png"/><Relationship Id="rId18" Type="http://schemas.openxmlformats.org/officeDocument/2006/relationships/image" Target="../media/image391.png"/><Relationship Id="rId3" Type="http://schemas.openxmlformats.org/officeDocument/2006/relationships/image" Target="../media/image388.png"/><Relationship Id="rId21" Type="http://schemas.openxmlformats.org/officeDocument/2006/relationships/image" Target="../media/image394.png"/><Relationship Id="rId7" Type="http://schemas.openxmlformats.org/officeDocument/2006/relationships/image" Target="../media/image43.png"/><Relationship Id="rId12" Type="http://schemas.openxmlformats.org/officeDocument/2006/relationships/image" Target="../media/image384.png"/><Relationship Id="rId17" Type="http://schemas.openxmlformats.org/officeDocument/2006/relationships/image" Target="../media/image290.png"/><Relationship Id="rId2" Type="http://schemas.openxmlformats.org/officeDocument/2006/relationships/image" Target="../media/image387.png"/><Relationship Id="rId16" Type="http://schemas.openxmlformats.org/officeDocument/2006/relationships/image" Target="../media/image390.png"/><Relationship Id="rId20" Type="http://schemas.openxmlformats.org/officeDocument/2006/relationships/image" Target="../media/image3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11" Type="http://schemas.openxmlformats.org/officeDocument/2006/relationships/image" Target="../media/image154.png"/><Relationship Id="rId5" Type="http://schemas.openxmlformats.org/officeDocument/2006/relationships/image" Target="../media/image389.png"/><Relationship Id="rId15" Type="http://schemas.openxmlformats.org/officeDocument/2006/relationships/image" Target="../media/image288.png"/><Relationship Id="rId23" Type="http://schemas.openxmlformats.org/officeDocument/2006/relationships/image" Target="../media/image396.png"/><Relationship Id="rId10" Type="http://schemas.openxmlformats.org/officeDocument/2006/relationships/image" Target="../media/image162.png"/><Relationship Id="rId19" Type="http://schemas.openxmlformats.org/officeDocument/2006/relationships/image" Target="../media/image392.png"/><Relationship Id="rId4" Type="http://schemas.openxmlformats.org/officeDocument/2006/relationships/image" Target="../media/image358.png"/><Relationship Id="rId9" Type="http://schemas.openxmlformats.org/officeDocument/2006/relationships/image" Target="../media/image383.png"/><Relationship Id="rId14" Type="http://schemas.openxmlformats.org/officeDocument/2006/relationships/image" Target="../media/image287.png"/><Relationship Id="rId22" Type="http://schemas.openxmlformats.org/officeDocument/2006/relationships/image" Target="../media/image395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png"/><Relationship Id="rId13" Type="http://schemas.openxmlformats.org/officeDocument/2006/relationships/image" Target="../media/image287.png"/><Relationship Id="rId18" Type="http://schemas.openxmlformats.org/officeDocument/2006/relationships/image" Target="../media/image400.png"/><Relationship Id="rId3" Type="http://schemas.openxmlformats.org/officeDocument/2006/relationships/image" Target="../media/image398.png"/><Relationship Id="rId21" Type="http://schemas.openxmlformats.org/officeDocument/2006/relationships/image" Target="../media/image401.png"/><Relationship Id="rId7" Type="http://schemas.openxmlformats.org/officeDocument/2006/relationships/image" Target="../media/image284.png"/><Relationship Id="rId12" Type="http://schemas.openxmlformats.org/officeDocument/2006/relationships/image" Target="../media/image196.png"/><Relationship Id="rId17" Type="http://schemas.openxmlformats.org/officeDocument/2006/relationships/image" Target="../media/image392.png"/><Relationship Id="rId25" Type="http://schemas.openxmlformats.org/officeDocument/2006/relationships/image" Target="../media/image241.png"/><Relationship Id="rId2" Type="http://schemas.openxmlformats.org/officeDocument/2006/relationships/image" Target="../media/image397.png"/><Relationship Id="rId16" Type="http://schemas.openxmlformats.org/officeDocument/2006/relationships/image" Target="../media/image391.png"/><Relationship Id="rId20" Type="http://schemas.openxmlformats.org/officeDocument/2006/relationships/image" Target="../media/image30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11" Type="http://schemas.openxmlformats.org/officeDocument/2006/relationships/image" Target="../media/image384.png"/><Relationship Id="rId24" Type="http://schemas.openxmlformats.org/officeDocument/2006/relationships/image" Target="../media/image402.png"/><Relationship Id="rId5" Type="http://schemas.openxmlformats.org/officeDocument/2006/relationships/image" Target="../media/image159.png"/><Relationship Id="rId15" Type="http://schemas.openxmlformats.org/officeDocument/2006/relationships/image" Target="../media/image390.png"/><Relationship Id="rId23" Type="http://schemas.openxmlformats.org/officeDocument/2006/relationships/image" Target="../media/image290.png"/><Relationship Id="rId10" Type="http://schemas.openxmlformats.org/officeDocument/2006/relationships/image" Target="../media/image154.png"/><Relationship Id="rId19" Type="http://schemas.openxmlformats.org/officeDocument/2006/relationships/image" Target="../media/image371.png"/><Relationship Id="rId4" Type="http://schemas.openxmlformats.org/officeDocument/2006/relationships/image" Target="../media/image399.png"/><Relationship Id="rId9" Type="http://schemas.openxmlformats.org/officeDocument/2006/relationships/image" Target="../media/image162.png"/><Relationship Id="rId14" Type="http://schemas.openxmlformats.org/officeDocument/2006/relationships/image" Target="../media/image288.png"/><Relationship Id="rId22" Type="http://schemas.openxmlformats.org/officeDocument/2006/relationships/image" Target="../media/image395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288.png"/><Relationship Id="rId18" Type="http://schemas.openxmlformats.org/officeDocument/2006/relationships/image" Target="../media/image406.png"/><Relationship Id="rId3" Type="http://schemas.openxmlformats.org/officeDocument/2006/relationships/image" Target="../media/image404.png"/><Relationship Id="rId21" Type="http://schemas.openxmlformats.org/officeDocument/2006/relationships/image" Target="../media/image241.png"/><Relationship Id="rId7" Type="http://schemas.openxmlformats.org/officeDocument/2006/relationships/image" Target="../media/image383.png"/><Relationship Id="rId12" Type="http://schemas.openxmlformats.org/officeDocument/2006/relationships/image" Target="../media/image287.png"/><Relationship Id="rId17" Type="http://schemas.openxmlformats.org/officeDocument/2006/relationships/image" Target="../media/image385.png"/><Relationship Id="rId2" Type="http://schemas.openxmlformats.org/officeDocument/2006/relationships/image" Target="../media/image403.png"/><Relationship Id="rId16" Type="http://schemas.openxmlformats.org/officeDocument/2006/relationships/image" Target="../media/image290.png"/><Relationship Id="rId20" Type="http://schemas.openxmlformats.org/officeDocument/2006/relationships/image" Target="../media/image4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.png"/><Relationship Id="rId11" Type="http://schemas.openxmlformats.org/officeDocument/2006/relationships/image" Target="../media/image196.png"/><Relationship Id="rId5" Type="http://schemas.openxmlformats.org/officeDocument/2006/relationships/image" Target="../media/image43.png"/><Relationship Id="rId15" Type="http://schemas.openxmlformats.org/officeDocument/2006/relationships/image" Target="../media/image327.png"/><Relationship Id="rId10" Type="http://schemas.openxmlformats.org/officeDocument/2006/relationships/image" Target="../media/image384.png"/><Relationship Id="rId19" Type="http://schemas.openxmlformats.org/officeDocument/2006/relationships/image" Target="../media/image407.png"/><Relationship Id="rId4" Type="http://schemas.openxmlformats.org/officeDocument/2006/relationships/image" Target="../media/image159.png"/><Relationship Id="rId9" Type="http://schemas.openxmlformats.org/officeDocument/2006/relationships/image" Target="../media/image154.png"/><Relationship Id="rId14" Type="http://schemas.openxmlformats.org/officeDocument/2006/relationships/image" Target="../media/image40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46600" y="4064000"/>
            <a:ext cx="6426200" cy="1435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9760" y="1447800"/>
            <a:ext cx="1960245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40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2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document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8800" y="495300"/>
            <a:ext cx="6769100" cy="81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135" dirty="0"/>
              <a:t>Finding </a:t>
            </a:r>
            <a:r>
              <a:rPr spc="-15" dirty="0"/>
              <a:t>the </a:t>
            </a:r>
            <a:r>
              <a:rPr spc="-195" dirty="0"/>
              <a:t>proper</a:t>
            </a:r>
            <a:r>
              <a:rPr spc="-805" dirty="0"/>
              <a:t> </a:t>
            </a:r>
            <a:r>
              <a:rPr spc="-320" dirty="0"/>
              <a:t>HTML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429500" y="2747223"/>
            <a:ext cx="3376295" cy="1089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899"/>
              </a:lnSpc>
            </a:pPr>
            <a:r>
              <a:rPr sz="3400" spc="-185" dirty="0">
                <a:solidFill>
                  <a:srgbClr val="FFFFFF"/>
                </a:solidFill>
                <a:latin typeface="Arial"/>
                <a:cs typeface="Arial"/>
              </a:rPr>
              <a:t>How </a:t>
            </a:r>
            <a:r>
              <a:rPr sz="3400" spc="-204" dirty="0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sz="3400" spc="-175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3400" spc="-3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195" dirty="0">
                <a:solidFill>
                  <a:srgbClr val="FFFFFF"/>
                </a:solidFill>
                <a:latin typeface="Arial"/>
                <a:cs typeface="Arial"/>
              </a:rPr>
              <a:t>search  </a:t>
            </a:r>
            <a:r>
              <a:rPr sz="3400" spc="-60" dirty="0">
                <a:solidFill>
                  <a:srgbClr val="FFFFFF"/>
                </a:solidFill>
                <a:latin typeface="Arial"/>
                <a:cs typeface="Arial"/>
              </a:rPr>
              <a:t>through </a:t>
            </a:r>
            <a:r>
              <a:rPr sz="3400" spc="-114" dirty="0">
                <a:solidFill>
                  <a:srgbClr val="FFFFFF"/>
                </a:solidFill>
                <a:latin typeface="Arial"/>
                <a:cs typeface="Arial"/>
              </a:rPr>
              <a:t>our</a:t>
            </a:r>
            <a:r>
              <a:rPr sz="3400" spc="-43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dirty="0">
                <a:solidFill>
                  <a:srgbClr val="FFFFFF"/>
                </a:solidFill>
                <a:latin typeface="Arial"/>
                <a:cs typeface="Arial"/>
              </a:rPr>
              <a:t>html?</a:t>
            </a:r>
            <a:endParaRPr sz="3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81200" y="5693155"/>
            <a:ext cx="7213600" cy="1343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7499"/>
              </a:lnSpc>
            </a:pPr>
            <a:r>
              <a:rPr sz="3400" spc="-190" dirty="0">
                <a:solidFill>
                  <a:srgbClr val="FFFFFF"/>
                </a:solidFill>
                <a:latin typeface="Arial"/>
                <a:cs typeface="Arial"/>
              </a:rPr>
              <a:t>We </a:t>
            </a:r>
            <a:r>
              <a:rPr sz="3400" spc="-180" dirty="0">
                <a:solidFill>
                  <a:srgbClr val="FFFFFF"/>
                </a:solidFill>
                <a:latin typeface="Arial"/>
                <a:cs typeface="Arial"/>
              </a:rPr>
              <a:t>need </a:t>
            </a:r>
            <a:r>
              <a:rPr sz="3400" spc="6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400" spc="-5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95" dirty="0">
                <a:solidFill>
                  <a:srgbClr val="FFFFFF"/>
                </a:solidFill>
                <a:latin typeface="Arial"/>
                <a:cs typeface="Arial"/>
              </a:rPr>
              <a:t>understand </a:t>
            </a:r>
            <a:r>
              <a:rPr sz="3400" spc="-114" dirty="0">
                <a:solidFill>
                  <a:srgbClr val="FFFFFF"/>
                </a:solidFill>
                <a:latin typeface="Arial"/>
                <a:cs typeface="Arial"/>
              </a:rPr>
              <a:t>how our </a:t>
            </a:r>
            <a:r>
              <a:rPr sz="3400" spc="-150" dirty="0">
                <a:solidFill>
                  <a:srgbClr val="FFFFFF"/>
                </a:solidFill>
                <a:latin typeface="Arial"/>
                <a:cs typeface="Arial"/>
              </a:rPr>
              <a:t>browser  </a:t>
            </a:r>
            <a:r>
              <a:rPr sz="3400" spc="-145" dirty="0">
                <a:solidFill>
                  <a:srgbClr val="FFFFFF"/>
                </a:solidFill>
                <a:latin typeface="Arial"/>
                <a:cs typeface="Arial"/>
              </a:rPr>
              <a:t>organizes </a:t>
            </a:r>
            <a:r>
              <a:rPr sz="3400" spc="-1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3400" spc="-225" dirty="0">
                <a:solidFill>
                  <a:srgbClr val="FFFFFF"/>
                </a:solidFill>
                <a:latin typeface="Arial"/>
                <a:cs typeface="Arial"/>
              </a:rPr>
              <a:t>HTML </a:t>
            </a:r>
            <a:r>
              <a:rPr sz="3400" spc="19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3400" spc="-5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175" dirty="0">
                <a:solidFill>
                  <a:srgbClr val="FFFFFF"/>
                </a:solidFill>
                <a:latin typeface="Arial"/>
                <a:cs typeface="Arial"/>
              </a:rPr>
              <a:t>receives.</a:t>
            </a:r>
            <a:endParaRPr sz="3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3400" y="1866900"/>
            <a:ext cx="6261100" cy="3860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8800" y="1866900"/>
            <a:ext cx="6210300" cy="3810000"/>
          </a:xfrm>
          <a:custGeom>
            <a:avLst/>
            <a:gdLst/>
            <a:ahLst/>
            <a:cxnLst/>
            <a:rect l="l" t="t" r="r" b="b"/>
            <a:pathLst>
              <a:path w="6210300" h="3810000">
                <a:moveTo>
                  <a:pt x="61140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3713708"/>
                </a:lnTo>
                <a:lnTo>
                  <a:pt x="7567" y="3751187"/>
                </a:lnTo>
                <a:lnTo>
                  <a:pt x="28203" y="3781794"/>
                </a:lnTo>
                <a:lnTo>
                  <a:pt x="58810" y="3802432"/>
                </a:lnTo>
                <a:lnTo>
                  <a:pt x="96291" y="3810000"/>
                </a:lnTo>
                <a:lnTo>
                  <a:pt x="6114008" y="3810000"/>
                </a:lnTo>
                <a:lnTo>
                  <a:pt x="6151487" y="3802432"/>
                </a:lnTo>
                <a:lnTo>
                  <a:pt x="6182094" y="3781794"/>
                </a:lnTo>
                <a:lnTo>
                  <a:pt x="6202732" y="3751187"/>
                </a:lnTo>
                <a:lnTo>
                  <a:pt x="6210300" y="3713708"/>
                </a:lnTo>
                <a:lnTo>
                  <a:pt x="6210300" y="96291"/>
                </a:lnTo>
                <a:lnTo>
                  <a:pt x="6202732" y="58812"/>
                </a:lnTo>
                <a:lnTo>
                  <a:pt x="6182094" y="28205"/>
                </a:lnTo>
                <a:lnTo>
                  <a:pt x="6151487" y="7567"/>
                </a:lnTo>
                <a:lnTo>
                  <a:pt x="6114008" y="0"/>
                </a:lnTo>
                <a:close/>
              </a:path>
            </a:pathLst>
          </a:custGeom>
          <a:solidFill>
            <a:srgbClr val="1B2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464903" y="2063750"/>
            <a:ext cx="825500" cy="341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html&gt;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4703" y="2063750"/>
            <a:ext cx="1465580" cy="1027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&lt;!DOCTYPE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&lt;html&gt;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&lt;head&gt;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25023" y="3092450"/>
            <a:ext cx="2905760" cy="341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Adventures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&lt;/title&gt;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4703" y="3092450"/>
            <a:ext cx="2425700" cy="1027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2740">
              <a:lnSpc>
                <a:spcPct val="100000"/>
              </a:lnSpc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&lt;title&gt;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jQuery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&lt;/head&gt;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&lt;body&gt;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84743" y="4121150"/>
            <a:ext cx="1945639" cy="341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5" dirty="0">
                <a:solidFill>
                  <a:srgbClr val="FAD959"/>
                </a:solidFill>
                <a:latin typeface="Courier New"/>
                <a:cs typeface="Courier New"/>
              </a:rPr>
              <a:t>&lt;h1&gt;Where</a:t>
            </a:r>
            <a:r>
              <a:rPr sz="2100" spc="-55" dirty="0">
                <a:solidFill>
                  <a:srgbClr val="FAD959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AD959"/>
                </a:solidFill>
                <a:latin typeface="Courier New"/>
                <a:cs typeface="Courier New"/>
              </a:rPr>
              <a:t>do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64903" y="4464050"/>
            <a:ext cx="665480" cy="341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your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65003" y="4098426"/>
            <a:ext cx="3225800" cy="706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7100"/>
              </a:lnSpc>
            </a:pPr>
            <a:r>
              <a:rPr sz="2100" spc="-5" dirty="0">
                <a:solidFill>
                  <a:srgbClr val="FAD959"/>
                </a:solidFill>
                <a:latin typeface="Courier New"/>
                <a:cs typeface="Courier New"/>
              </a:rPr>
              <a:t>you want to</a:t>
            </a:r>
            <a:r>
              <a:rPr sz="2100" spc="-25" dirty="0">
                <a:solidFill>
                  <a:srgbClr val="FAD959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AD959"/>
                </a:solidFill>
                <a:latin typeface="Courier New"/>
                <a:cs typeface="Courier New"/>
              </a:rPr>
              <a:t>go?&lt;/h1&gt; 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next</a:t>
            </a:r>
            <a:r>
              <a:rPr sz="2100" spc="-2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adventure.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&lt;/p&gt;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64703" y="4464050"/>
            <a:ext cx="1465580" cy="1027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2740">
              <a:lnSpc>
                <a:spcPct val="100000"/>
              </a:lnSpc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&lt;p&gt;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Plan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&lt;/body&gt;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&lt;/html&gt;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267700" y="1854200"/>
            <a:ext cx="3340100" cy="850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93100" y="1854200"/>
            <a:ext cx="3289300" cy="800100"/>
          </a:xfrm>
          <a:custGeom>
            <a:avLst/>
            <a:gdLst/>
            <a:ahLst/>
            <a:cxnLst/>
            <a:rect l="l" t="t" r="r" b="b"/>
            <a:pathLst>
              <a:path w="3289300" h="800100">
                <a:moveTo>
                  <a:pt x="31930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5" y="771894"/>
                </a:lnTo>
                <a:lnTo>
                  <a:pt x="58812" y="792532"/>
                </a:lnTo>
                <a:lnTo>
                  <a:pt x="96291" y="800100"/>
                </a:lnTo>
                <a:lnTo>
                  <a:pt x="3193008" y="800100"/>
                </a:lnTo>
                <a:lnTo>
                  <a:pt x="3230487" y="792532"/>
                </a:lnTo>
                <a:lnTo>
                  <a:pt x="3261094" y="771894"/>
                </a:lnTo>
                <a:lnTo>
                  <a:pt x="3281732" y="741287"/>
                </a:lnTo>
                <a:lnTo>
                  <a:pt x="3289300" y="703808"/>
                </a:lnTo>
                <a:lnTo>
                  <a:pt x="3289300" y="96291"/>
                </a:lnTo>
                <a:lnTo>
                  <a:pt x="3281732" y="58812"/>
                </a:lnTo>
                <a:lnTo>
                  <a:pt x="3261094" y="28205"/>
                </a:lnTo>
                <a:lnTo>
                  <a:pt x="3230487" y="7567"/>
                </a:lnTo>
                <a:lnTo>
                  <a:pt x="3193008" y="0"/>
                </a:lnTo>
                <a:close/>
              </a:path>
            </a:pathLst>
          </a:custGeom>
          <a:solidFill>
            <a:srgbClr val="1B2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53300" y="1828800"/>
            <a:ext cx="876300" cy="850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391400" y="1854200"/>
            <a:ext cx="825500" cy="800100"/>
          </a:xfrm>
          <a:custGeom>
            <a:avLst/>
            <a:gdLst/>
            <a:ahLst/>
            <a:cxnLst/>
            <a:rect l="l" t="t" r="r" b="b"/>
            <a:pathLst>
              <a:path w="825500" h="800100">
                <a:moveTo>
                  <a:pt x="7292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5" y="771894"/>
                </a:lnTo>
                <a:lnTo>
                  <a:pt x="58812" y="792532"/>
                </a:lnTo>
                <a:lnTo>
                  <a:pt x="96291" y="800100"/>
                </a:lnTo>
                <a:lnTo>
                  <a:pt x="729208" y="800100"/>
                </a:lnTo>
                <a:lnTo>
                  <a:pt x="766687" y="792532"/>
                </a:lnTo>
                <a:lnTo>
                  <a:pt x="797294" y="771894"/>
                </a:lnTo>
                <a:lnTo>
                  <a:pt x="817932" y="741287"/>
                </a:lnTo>
                <a:lnTo>
                  <a:pt x="825500" y="703808"/>
                </a:lnTo>
                <a:lnTo>
                  <a:pt x="825500" y="96291"/>
                </a:lnTo>
                <a:lnTo>
                  <a:pt x="817932" y="58812"/>
                </a:lnTo>
                <a:lnTo>
                  <a:pt x="797294" y="28205"/>
                </a:lnTo>
                <a:lnTo>
                  <a:pt x="766687" y="7567"/>
                </a:lnTo>
                <a:lnTo>
                  <a:pt x="729208" y="0"/>
                </a:lnTo>
                <a:close/>
              </a:path>
            </a:pathLst>
          </a:custGeom>
          <a:solidFill>
            <a:srgbClr val="1E32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509000" y="1993900"/>
            <a:ext cx="1033780" cy="50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30" dirty="0">
                <a:solidFill>
                  <a:srgbClr val="FFFFFF"/>
                </a:solidFill>
                <a:latin typeface="Arial"/>
                <a:cs typeface="Arial"/>
              </a:rPr>
              <a:t>find</a:t>
            </a:r>
            <a:r>
              <a:rPr sz="3200" spc="-2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18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endParaRPr sz="32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556500" y="2012200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19">
                <a:moveTo>
                  <a:pt x="414825" y="353809"/>
                </a:moveTo>
                <a:lnTo>
                  <a:pt x="293522" y="353809"/>
                </a:lnTo>
                <a:lnTo>
                  <a:pt x="428015" y="488289"/>
                </a:lnTo>
                <a:lnTo>
                  <a:pt x="435450" y="494389"/>
                </a:lnTo>
                <a:lnTo>
                  <a:pt x="443674" y="498806"/>
                </a:lnTo>
                <a:lnTo>
                  <a:pt x="452422" y="501493"/>
                </a:lnTo>
                <a:lnTo>
                  <a:pt x="461429" y="502399"/>
                </a:lnTo>
                <a:lnTo>
                  <a:pt x="461568" y="502399"/>
                </a:lnTo>
                <a:lnTo>
                  <a:pt x="496071" y="483985"/>
                </a:lnTo>
                <a:lnTo>
                  <a:pt x="502716" y="461060"/>
                </a:lnTo>
                <a:lnTo>
                  <a:pt x="501820" y="452049"/>
                </a:lnTo>
                <a:lnTo>
                  <a:pt x="499154" y="443295"/>
                </a:lnTo>
                <a:lnTo>
                  <a:pt x="494755" y="435066"/>
                </a:lnTo>
                <a:lnTo>
                  <a:pt x="488657" y="427634"/>
                </a:lnTo>
                <a:lnTo>
                  <a:pt x="414825" y="353809"/>
                </a:lnTo>
                <a:close/>
              </a:path>
              <a:path w="502920" h="502919">
                <a:moveTo>
                  <a:pt x="191592" y="0"/>
                </a:moveTo>
                <a:lnTo>
                  <a:pt x="147668" y="5061"/>
                </a:lnTo>
                <a:lnTo>
                  <a:pt x="107344" y="19478"/>
                </a:lnTo>
                <a:lnTo>
                  <a:pt x="71770" y="42100"/>
                </a:lnTo>
                <a:lnTo>
                  <a:pt x="42097" y="71777"/>
                </a:lnTo>
                <a:lnTo>
                  <a:pt x="19477" y="107358"/>
                </a:lnTo>
                <a:lnTo>
                  <a:pt x="5061" y="147692"/>
                </a:lnTo>
                <a:lnTo>
                  <a:pt x="0" y="191630"/>
                </a:lnTo>
                <a:lnTo>
                  <a:pt x="5061" y="235551"/>
                </a:lnTo>
                <a:lnTo>
                  <a:pt x="19477" y="275870"/>
                </a:lnTo>
                <a:lnTo>
                  <a:pt x="42097" y="311437"/>
                </a:lnTo>
                <a:lnTo>
                  <a:pt x="71770" y="341101"/>
                </a:lnTo>
                <a:lnTo>
                  <a:pt x="107344" y="363714"/>
                </a:lnTo>
                <a:lnTo>
                  <a:pt x="147668" y="378125"/>
                </a:lnTo>
                <a:lnTo>
                  <a:pt x="191592" y="383184"/>
                </a:lnTo>
                <a:lnTo>
                  <a:pt x="219150" y="381209"/>
                </a:lnTo>
                <a:lnTo>
                  <a:pt x="245514" y="375469"/>
                </a:lnTo>
                <a:lnTo>
                  <a:pt x="270400" y="366242"/>
                </a:lnTo>
                <a:lnTo>
                  <a:pt x="293522" y="353809"/>
                </a:lnTo>
                <a:lnTo>
                  <a:pt x="414825" y="353809"/>
                </a:lnTo>
                <a:lnTo>
                  <a:pt x="359474" y="298462"/>
                </a:lnTo>
                <a:lnTo>
                  <a:pt x="191592" y="298462"/>
                </a:lnTo>
                <a:lnTo>
                  <a:pt x="150069" y="290003"/>
                </a:lnTo>
                <a:lnTo>
                  <a:pt x="116130" y="267077"/>
                </a:lnTo>
                <a:lnTo>
                  <a:pt x="93213" y="233136"/>
                </a:lnTo>
                <a:lnTo>
                  <a:pt x="84759" y="191630"/>
                </a:lnTo>
                <a:lnTo>
                  <a:pt x="93213" y="150101"/>
                </a:lnTo>
                <a:lnTo>
                  <a:pt x="116130" y="116149"/>
                </a:lnTo>
                <a:lnTo>
                  <a:pt x="150069" y="93219"/>
                </a:lnTo>
                <a:lnTo>
                  <a:pt x="191592" y="84759"/>
                </a:lnTo>
                <a:lnTo>
                  <a:pt x="349343" y="84759"/>
                </a:lnTo>
                <a:lnTo>
                  <a:pt x="341090" y="71777"/>
                </a:lnTo>
                <a:lnTo>
                  <a:pt x="311419" y="42100"/>
                </a:lnTo>
                <a:lnTo>
                  <a:pt x="275845" y="19478"/>
                </a:lnTo>
                <a:lnTo>
                  <a:pt x="235519" y="5061"/>
                </a:lnTo>
                <a:lnTo>
                  <a:pt x="191592" y="0"/>
                </a:lnTo>
                <a:close/>
              </a:path>
              <a:path w="502920" h="502919">
                <a:moveTo>
                  <a:pt x="349343" y="84759"/>
                </a:moveTo>
                <a:lnTo>
                  <a:pt x="191592" y="84759"/>
                </a:lnTo>
                <a:lnTo>
                  <a:pt x="233114" y="93219"/>
                </a:lnTo>
                <a:lnTo>
                  <a:pt x="267054" y="116149"/>
                </a:lnTo>
                <a:lnTo>
                  <a:pt x="289970" y="150101"/>
                </a:lnTo>
                <a:lnTo>
                  <a:pt x="298424" y="191630"/>
                </a:lnTo>
                <a:lnTo>
                  <a:pt x="289970" y="233136"/>
                </a:lnTo>
                <a:lnTo>
                  <a:pt x="267054" y="267077"/>
                </a:lnTo>
                <a:lnTo>
                  <a:pt x="233114" y="290003"/>
                </a:lnTo>
                <a:lnTo>
                  <a:pt x="191592" y="298462"/>
                </a:lnTo>
                <a:lnTo>
                  <a:pt x="359474" y="298462"/>
                </a:lnTo>
                <a:lnTo>
                  <a:pt x="354088" y="293077"/>
                </a:lnTo>
                <a:lnTo>
                  <a:pt x="366393" y="270061"/>
                </a:lnTo>
                <a:lnTo>
                  <a:pt x="375532" y="245287"/>
                </a:lnTo>
                <a:lnTo>
                  <a:pt x="381224" y="219047"/>
                </a:lnTo>
                <a:lnTo>
                  <a:pt x="383184" y="191630"/>
                </a:lnTo>
                <a:lnTo>
                  <a:pt x="378123" y="147692"/>
                </a:lnTo>
                <a:lnTo>
                  <a:pt x="363709" y="107358"/>
                </a:lnTo>
                <a:lnTo>
                  <a:pt x="349343" y="847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37834" y="6203340"/>
            <a:ext cx="1050841" cy="5926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90327" y="8316278"/>
            <a:ext cx="423608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610" dirty="0">
                <a:solidFill>
                  <a:srgbClr val="7999AF"/>
                </a:solidFill>
                <a:latin typeface="Arial"/>
                <a:cs typeface="Arial"/>
              </a:rPr>
              <a:t>1.1  </a:t>
            </a:r>
            <a:r>
              <a:rPr sz="4200" b="1" spc="75" dirty="0">
                <a:solidFill>
                  <a:srgbClr val="7999AF"/>
                </a:solidFill>
                <a:latin typeface="Calibri"/>
                <a:cs typeface="Calibri"/>
              </a:rPr>
              <a:t>What </a:t>
            </a:r>
            <a:r>
              <a:rPr sz="4200" b="1" spc="130" dirty="0">
                <a:solidFill>
                  <a:srgbClr val="7999AF"/>
                </a:solidFill>
                <a:latin typeface="Calibri"/>
                <a:cs typeface="Calibri"/>
              </a:rPr>
              <a:t>is</a:t>
            </a:r>
            <a:r>
              <a:rPr sz="4200" b="1" spc="-52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-20" dirty="0">
                <a:solidFill>
                  <a:srgbClr val="7999AF"/>
                </a:solidFill>
                <a:latin typeface="Calibri"/>
                <a:cs typeface="Calibri"/>
              </a:rPr>
              <a:t>jQuery?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26300" y="1384300"/>
            <a:ext cx="1803400" cy="58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81225" y="3727450"/>
            <a:ext cx="12099290" cy="1518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600" b="1" spc="-10" dirty="0">
                <a:solidFill>
                  <a:srgbClr val="FFFFFF"/>
                </a:solidFill>
                <a:latin typeface="Calibri"/>
                <a:cs typeface="Calibri"/>
              </a:rPr>
              <a:t>Traversing </a:t>
            </a:r>
            <a:r>
              <a:rPr sz="9600" b="1" spc="-2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9600" b="1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600" b="1" spc="140" dirty="0">
                <a:solidFill>
                  <a:srgbClr val="FFFFFF"/>
                </a:solidFill>
                <a:latin typeface="Calibri"/>
                <a:cs typeface="Calibri"/>
              </a:rPr>
              <a:t>Filtering</a:t>
            </a:r>
            <a:endParaRPr sz="96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5600" y="8102600"/>
            <a:ext cx="10058400" cy="635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19100" y="8089900"/>
            <a:ext cx="9622155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i="1" spc="-220" dirty="0">
                <a:solidFill>
                  <a:srgbClr val="78AAD6"/>
                </a:solidFill>
                <a:latin typeface="Arial"/>
                <a:cs typeface="Arial"/>
              </a:rPr>
              <a:t>How</a:t>
            </a:r>
            <a:r>
              <a:rPr sz="3600" i="1" spc="-229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165" dirty="0">
                <a:solidFill>
                  <a:srgbClr val="78AAD6"/>
                </a:solidFill>
                <a:latin typeface="Arial"/>
                <a:cs typeface="Arial"/>
              </a:rPr>
              <a:t>do</a:t>
            </a:r>
            <a:r>
              <a:rPr sz="3600" i="1" spc="-229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254" dirty="0">
                <a:solidFill>
                  <a:srgbClr val="78AAD6"/>
                </a:solidFill>
                <a:latin typeface="Arial"/>
                <a:cs typeface="Arial"/>
              </a:rPr>
              <a:t>we</a:t>
            </a:r>
            <a:r>
              <a:rPr sz="3600" i="1" spc="-229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70" dirty="0">
                <a:solidFill>
                  <a:srgbClr val="78AAD6"/>
                </a:solidFill>
                <a:latin typeface="Arial"/>
                <a:cs typeface="Arial"/>
              </a:rPr>
              <a:t>allow</a:t>
            </a:r>
            <a:r>
              <a:rPr sz="3600" i="1" spc="-229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125" dirty="0">
                <a:solidFill>
                  <a:srgbClr val="78AAD6"/>
                </a:solidFill>
                <a:latin typeface="Arial"/>
                <a:cs typeface="Arial"/>
              </a:rPr>
              <a:t>vacations</a:t>
            </a:r>
            <a:r>
              <a:rPr sz="3600" i="1" spc="-229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60" dirty="0">
                <a:solidFill>
                  <a:srgbClr val="78AAD6"/>
                </a:solidFill>
                <a:latin typeface="Arial"/>
                <a:cs typeface="Arial"/>
              </a:rPr>
              <a:t>to</a:t>
            </a:r>
            <a:r>
              <a:rPr sz="3600" i="1" spc="-229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215" dirty="0">
                <a:solidFill>
                  <a:srgbClr val="78AAD6"/>
                </a:solidFill>
                <a:latin typeface="Arial"/>
                <a:cs typeface="Arial"/>
              </a:rPr>
              <a:t>have</a:t>
            </a:r>
            <a:r>
              <a:rPr sz="3600" i="1" spc="-229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105" dirty="0">
                <a:solidFill>
                  <a:srgbClr val="78AAD6"/>
                </a:solidFill>
                <a:latin typeface="Arial"/>
                <a:cs typeface="Arial"/>
              </a:rPr>
              <a:t>diferent</a:t>
            </a:r>
            <a:r>
              <a:rPr sz="3600" i="1" spc="-229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215" dirty="0">
                <a:solidFill>
                  <a:srgbClr val="78AAD6"/>
                </a:solidFill>
                <a:latin typeface="Arial"/>
                <a:cs typeface="Arial"/>
              </a:rPr>
              <a:t>prices?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1993900"/>
            <a:ext cx="9334500" cy="363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8800" y="1993900"/>
            <a:ext cx="9283700" cy="3581400"/>
          </a:xfrm>
          <a:custGeom>
            <a:avLst/>
            <a:gdLst/>
            <a:ahLst/>
            <a:cxnLst/>
            <a:rect l="l" t="t" r="r" b="b"/>
            <a:pathLst>
              <a:path w="9283700" h="3581400">
                <a:moveTo>
                  <a:pt x="91874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3485108"/>
                </a:lnTo>
                <a:lnTo>
                  <a:pt x="7567" y="3522587"/>
                </a:lnTo>
                <a:lnTo>
                  <a:pt x="28203" y="3553194"/>
                </a:lnTo>
                <a:lnTo>
                  <a:pt x="58810" y="3573832"/>
                </a:lnTo>
                <a:lnTo>
                  <a:pt x="96291" y="3581400"/>
                </a:lnTo>
                <a:lnTo>
                  <a:pt x="9187408" y="3581400"/>
                </a:lnTo>
                <a:lnTo>
                  <a:pt x="9224887" y="3573832"/>
                </a:lnTo>
                <a:lnTo>
                  <a:pt x="9255494" y="3553194"/>
                </a:lnTo>
                <a:lnTo>
                  <a:pt x="9276132" y="3522587"/>
                </a:lnTo>
                <a:lnTo>
                  <a:pt x="9283700" y="3485108"/>
                </a:lnTo>
                <a:lnTo>
                  <a:pt x="9283700" y="96291"/>
                </a:lnTo>
                <a:lnTo>
                  <a:pt x="9276132" y="58812"/>
                </a:lnTo>
                <a:lnTo>
                  <a:pt x="9255494" y="28205"/>
                </a:lnTo>
                <a:lnTo>
                  <a:pt x="9224887" y="7567"/>
                </a:lnTo>
                <a:lnTo>
                  <a:pt x="91874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89679" y="3731402"/>
            <a:ext cx="1854200" cy="809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7600"/>
              </a:lnSpc>
            </a:pP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deal!</a:t>
            </a: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&lt;/li&gt;  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go!</a:t>
            </a: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&lt;/li&gt;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29360" y="3759200"/>
            <a:ext cx="2402840" cy="1175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7825">
              <a:lnSpc>
                <a:spcPct val="100000"/>
              </a:lnSpc>
            </a:pP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&lt;li&gt;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Amazing</a:t>
            </a:r>
            <a:endParaRPr sz="2400">
              <a:latin typeface="Courier New"/>
              <a:cs typeface="Courier New"/>
            </a:endParaRPr>
          </a:p>
          <a:p>
            <a:pPr marL="377825">
              <a:lnSpc>
                <a:spcPct val="100000"/>
              </a:lnSpc>
              <a:spcBef>
                <a:spcPts val="219"/>
              </a:spcBef>
            </a:pP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&lt;li&gt;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Want</a:t>
            </a:r>
            <a:r>
              <a:rPr sz="2400" spc="-6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to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&lt;/ul&gt;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3600" y="4940300"/>
            <a:ext cx="93980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&lt;/li&gt;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3400" y="5943600"/>
            <a:ext cx="7353300" cy="139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8800" y="5943600"/>
            <a:ext cx="7302500" cy="1346200"/>
          </a:xfrm>
          <a:custGeom>
            <a:avLst/>
            <a:gdLst/>
            <a:ahLst/>
            <a:cxnLst/>
            <a:rect l="l" t="t" r="r" b="b"/>
            <a:pathLst>
              <a:path w="7302500" h="1346200">
                <a:moveTo>
                  <a:pt x="72062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1249908"/>
                </a:lnTo>
                <a:lnTo>
                  <a:pt x="7567" y="1287387"/>
                </a:lnTo>
                <a:lnTo>
                  <a:pt x="28203" y="1317994"/>
                </a:lnTo>
                <a:lnTo>
                  <a:pt x="58810" y="1338632"/>
                </a:lnTo>
                <a:lnTo>
                  <a:pt x="96291" y="1346200"/>
                </a:lnTo>
                <a:lnTo>
                  <a:pt x="7206208" y="1346200"/>
                </a:lnTo>
                <a:lnTo>
                  <a:pt x="7243687" y="1338632"/>
                </a:lnTo>
                <a:lnTo>
                  <a:pt x="7274294" y="1317994"/>
                </a:lnTo>
                <a:lnTo>
                  <a:pt x="7294932" y="1287387"/>
                </a:lnTo>
                <a:lnTo>
                  <a:pt x="7302500" y="1249908"/>
                </a:lnTo>
                <a:lnTo>
                  <a:pt x="7302500" y="96291"/>
                </a:lnTo>
                <a:lnTo>
                  <a:pt x="7294932" y="58812"/>
                </a:lnTo>
                <a:lnTo>
                  <a:pt x="7274294" y="28205"/>
                </a:lnTo>
                <a:lnTo>
                  <a:pt x="7243687" y="7567"/>
                </a:lnTo>
                <a:lnTo>
                  <a:pt x="72062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162300" y="4914900"/>
            <a:ext cx="460121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i="1" spc="-5" dirty="0">
                <a:solidFill>
                  <a:srgbClr val="F8F5F1"/>
                </a:solidFill>
                <a:latin typeface="Arial"/>
                <a:cs typeface="Arial"/>
              </a:rPr>
              <a:t>All</a:t>
            </a:r>
            <a:r>
              <a:rPr sz="2400" i="1" spc="-16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25" dirty="0">
                <a:solidFill>
                  <a:srgbClr val="F8F5F1"/>
                </a:solidFill>
                <a:latin typeface="Arial"/>
                <a:cs typeface="Arial"/>
              </a:rPr>
              <a:t>data</a:t>
            </a:r>
            <a:r>
              <a:rPr sz="2400" i="1" spc="-16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15" dirty="0">
                <a:solidFill>
                  <a:srgbClr val="F8F5F1"/>
                </a:solidFill>
                <a:latin typeface="Arial"/>
                <a:cs typeface="Arial"/>
              </a:rPr>
              <a:t>attributes</a:t>
            </a:r>
            <a:r>
              <a:rPr sz="2400" i="1" spc="-16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95" dirty="0">
                <a:solidFill>
                  <a:srgbClr val="F8F5F1"/>
                </a:solidFill>
                <a:latin typeface="Arial"/>
                <a:cs typeface="Arial"/>
              </a:rPr>
              <a:t>begin</a:t>
            </a:r>
            <a:r>
              <a:rPr sz="2400" i="1" spc="-16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25" dirty="0">
                <a:solidFill>
                  <a:srgbClr val="F8F5F1"/>
                </a:solidFill>
                <a:latin typeface="Arial"/>
                <a:cs typeface="Arial"/>
              </a:rPr>
              <a:t>with</a:t>
            </a:r>
            <a:r>
              <a:rPr sz="2400" i="1" spc="-16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35" dirty="0">
                <a:solidFill>
                  <a:srgbClr val="F8F5F1"/>
                </a:solidFill>
                <a:latin typeface="Arial"/>
                <a:cs typeface="Arial"/>
              </a:rPr>
              <a:t>‘</a:t>
            </a:r>
            <a:r>
              <a:rPr sz="2400" b="1" i="1" spc="35" dirty="0">
                <a:solidFill>
                  <a:srgbClr val="F8F5F1"/>
                </a:solidFill>
                <a:latin typeface="Calibri"/>
                <a:cs typeface="Calibri"/>
              </a:rPr>
              <a:t>data-</a:t>
            </a:r>
            <a:r>
              <a:rPr sz="2400" i="1" spc="35" dirty="0">
                <a:solidFill>
                  <a:srgbClr val="F8F5F1"/>
                </a:solidFill>
                <a:latin typeface="Arial"/>
                <a:cs typeface="Arial"/>
              </a:rPr>
              <a:t>’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3600" y="5972962"/>
            <a:ext cx="6791959" cy="1127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1000"/>
              </a:lnSpc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.vacation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first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data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61CE3C"/>
                </a:solidFill>
                <a:latin typeface="Courier New"/>
                <a:cs typeface="Courier New"/>
              </a:rPr>
              <a:t>'price'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);  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"399.99"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8800" y="495300"/>
            <a:ext cx="5232400" cy="812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185" dirty="0"/>
              <a:t>Tackling </a:t>
            </a:r>
            <a:r>
              <a:rPr spc="-15" dirty="0"/>
              <a:t>the</a:t>
            </a:r>
            <a:r>
              <a:rPr spc="-475" dirty="0"/>
              <a:t> </a:t>
            </a:r>
            <a:r>
              <a:rPr spc="-320" dirty="0"/>
              <a:t>HTML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63600" y="1574800"/>
            <a:ext cx="8737600" cy="2178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z="2200" spc="65" dirty="0">
                <a:solidFill>
                  <a:srgbClr val="FFFFFF"/>
                </a:solidFill>
                <a:latin typeface="Calibri"/>
                <a:cs typeface="Calibri"/>
              </a:rPr>
              <a:t>index.html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&lt;li class=</a:t>
            </a:r>
            <a:r>
              <a:rPr sz="2400" spc="-5" dirty="0">
                <a:solidFill>
                  <a:srgbClr val="61CE3C"/>
                </a:solidFill>
                <a:latin typeface="Courier New"/>
                <a:cs typeface="Courier New"/>
              </a:rPr>
              <a:t>"vacation onsale"</a:t>
            </a:r>
            <a:r>
              <a:rPr sz="2400" spc="-415" dirty="0">
                <a:solidFill>
                  <a:srgbClr val="61CE3C"/>
                </a:solidFill>
                <a:latin typeface="Courier New"/>
                <a:cs typeface="Courier New"/>
              </a:rPr>
              <a:t> </a:t>
            </a:r>
            <a:r>
              <a:rPr sz="3600" spc="-7" baseline="1157" dirty="0">
                <a:solidFill>
                  <a:srgbClr val="7F90AA"/>
                </a:solidFill>
                <a:latin typeface="Courier New"/>
                <a:cs typeface="Courier New"/>
              </a:rPr>
              <a:t>data-price=</a:t>
            </a:r>
            <a:r>
              <a:rPr sz="3600" spc="-7" baseline="1157" dirty="0">
                <a:solidFill>
                  <a:srgbClr val="61CE3C"/>
                </a:solidFill>
                <a:latin typeface="Courier New"/>
                <a:cs typeface="Courier New"/>
              </a:rPr>
              <a:t>'399.99'</a:t>
            </a:r>
            <a:r>
              <a:rPr sz="3600" spc="-7" baseline="1157" dirty="0">
                <a:solidFill>
                  <a:srgbClr val="7F90AA"/>
                </a:solidFill>
                <a:latin typeface="Courier New"/>
                <a:cs typeface="Courier New"/>
              </a:rPr>
              <a:t>&gt;</a:t>
            </a:r>
            <a:endParaRPr sz="3600" baseline="1157">
              <a:latin typeface="Courier New"/>
              <a:cs typeface="Courier New"/>
            </a:endParaRPr>
          </a:p>
          <a:p>
            <a:pPr marL="377825">
              <a:lnSpc>
                <a:spcPct val="100000"/>
              </a:lnSpc>
              <a:spcBef>
                <a:spcPts val="220"/>
              </a:spcBef>
            </a:pP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&lt;h3&gt;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Hawaiian</a:t>
            </a:r>
            <a:r>
              <a:rPr sz="2400" spc="1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Vacation</a:t>
            </a: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&lt;/h3&gt;</a:t>
            </a:r>
            <a:endParaRPr sz="2400">
              <a:latin typeface="Courier New"/>
              <a:cs typeface="Courier New"/>
            </a:endParaRPr>
          </a:p>
          <a:p>
            <a:pPr marL="377825">
              <a:lnSpc>
                <a:spcPct val="100000"/>
              </a:lnSpc>
              <a:spcBef>
                <a:spcPts val="219"/>
              </a:spcBef>
            </a:pP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&lt;button&gt;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Get</a:t>
            </a:r>
            <a:r>
              <a:rPr sz="2400" spc="1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Price</a:t>
            </a: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&lt;/button&gt;</a:t>
            </a:r>
            <a:endParaRPr sz="2400">
              <a:latin typeface="Courier New"/>
              <a:cs typeface="Courier New"/>
            </a:endParaRPr>
          </a:p>
          <a:p>
            <a:pPr marL="377825">
              <a:lnSpc>
                <a:spcPct val="100000"/>
              </a:lnSpc>
              <a:spcBef>
                <a:spcPts val="219"/>
              </a:spcBef>
            </a:pP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&lt;ul</a:t>
            </a:r>
            <a:r>
              <a:rPr sz="2400" spc="-10" dirty="0">
                <a:solidFill>
                  <a:srgbClr val="7F90AA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class=</a:t>
            </a:r>
            <a:r>
              <a:rPr sz="2400" spc="-5" dirty="0">
                <a:solidFill>
                  <a:srgbClr val="61CE3C"/>
                </a:solidFill>
                <a:latin typeface="Courier New"/>
                <a:cs typeface="Courier New"/>
              </a:rPr>
              <a:t>'comments'</a:t>
            </a: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356600" y="6438900"/>
            <a:ext cx="2819400" cy="863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82000" y="6438900"/>
            <a:ext cx="2768600" cy="812800"/>
          </a:xfrm>
          <a:custGeom>
            <a:avLst/>
            <a:gdLst/>
            <a:ahLst/>
            <a:cxnLst/>
            <a:rect l="l" t="t" r="r" b="b"/>
            <a:pathLst>
              <a:path w="2768600" h="812800">
                <a:moveTo>
                  <a:pt x="26723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16508"/>
                </a:lnTo>
                <a:lnTo>
                  <a:pt x="7567" y="753987"/>
                </a:lnTo>
                <a:lnTo>
                  <a:pt x="28205" y="784594"/>
                </a:lnTo>
                <a:lnTo>
                  <a:pt x="58812" y="805232"/>
                </a:lnTo>
                <a:lnTo>
                  <a:pt x="96291" y="812800"/>
                </a:lnTo>
                <a:lnTo>
                  <a:pt x="2672308" y="812800"/>
                </a:lnTo>
                <a:lnTo>
                  <a:pt x="2709787" y="805232"/>
                </a:lnTo>
                <a:lnTo>
                  <a:pt x="2740394" y="784594"/>
                </a:lnTo>
                <a:lnTo>
                  <a:pt x="2761032" y="753987"/>
                </a:lnTo>
                <a:lnTo>
                  <a:pt x="2768600" y="716508"/>
                </a:lnTo>
                <a:lnTo>
                  <a:pt x="2768600" y="96291"/>
                </a:lnTo>
                <a:lnTo>
                  <a:pt x="2761032" y="58812"/>
                </a:lnTo>
                <a:lnTo>
                  <a:pt x="2740394" y="28205"/>
                </a:lnTo>
                <a:lnTo>
                  <a:pt x="2709787" y="7567"/>
                </a:lnTo>
                <a:lnTo>
                  <a:pt x="26723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542566" y="6629400"/>
            <a:ext cx="240284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.data(&lt;name&gt;)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407400" y="5829300"/>
            <a:ext cx="3293110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spc="-170" dirty="0">
                <a:solidFill>
                  <a:srgbClr val="F8F5F1"/>
                </a:solidFill>
                <a:latin typeface="Arial"/>
                <a:cs typeface="Arial"/>
              </a:rPr>
              <a:t>jQuery </a:t>
            </a:r>
            <a:r>
              <a:rPr sz="2800" i="1" spc="-140" dirty="0">
                <a:solidFill>
                  <a:srgbClr val="F8F5F1"/>
                </a:solidFill>
                <a:latin typeface="Arial"/>
                <a:cs typeface="Arial"/>
              </a:rPr>
              <a:t>Object</a:t>
            </a:r>
            <a:r>
              <a:rPr sz="2800" i="1" spc="-254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05" dirty="0">
                <a:solidFill>
                  <a:srgbClr val="F8F5F1"/>
                </a:solidFill>
                <a:latin typeface="Arial"/>
                <a:cs typeface="Arial"/>
              </a:rPr>
              <a:t>Methods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369300" y="7378700"/>
            <a:ext cx="4406900" cy="863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94700" y="7378700"/>
            <a:ext cx="4356100" cy="812800"/>
          </a:xfrm>
          <a:custGeom>
            <a:avLst/>
            <a:gdLst/>
            <a:ahLst/>
            <a:cxnLst/>
            <a:rect l="l" t="t" r="r" b="b"/>
            <a:pathLst>
              <a:path w="4356100" h="812800">
                <a:moveTo>
                  <a:pt x="42598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16508"/>
                </a:lnTo>
                <a:lnTo>
                  <a:pt x="7568" y="753989"/>
                </a:lnTo>
                <a:lnTo>
                  <a:pt x="28205" y="784596"/>
                </a:lnTo>
                <a:lnTo>
                  <a:pt x="58813" y="805232"/>
                </a:lnTo>
                <a:lnTo>
                  <a:pt x="96291" y="812800"/>
                </a:lnTo>
                <a:lnTo>
                  <a:pt x="4259808" y="812800"/>
                </a:lnTo>
                <a:lnTo>
                  <a:pt x="4297260" y="805232"/>
                </a:lnTo>
                <a:lnTo>
                  <a:pt x="4327871" y="784596"/>
                </a:lnTo>
                <a:lnTo>
                  <a:pt x="4348523" y="753988"/>
                </a:lnTo>
                <a:lnTo>
                  <a:pt x="4356100" y="716508"/>
                </a:lnTo>
                <a:lnTo>
                  <a:pt x="4356100" y="96291"/>
                </a:lnTo>
                <a:lnTo>
                  <a:pt x="4348523" y="58812"/>
                </a:lnTo>
                <a:lnTo>
                  <a:pt x="4327871" y="28205"/>
                </a:lnTo>
                <a:lnTo>
                  <a:pt x="4297260" y="7567"/>
                </a:lnTo>
                <a:lnTo>
                  <a:pt x="42598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533727" y="7569200"/>
            <a:ext cx="240284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.data(&lt;name&gt;,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094046" y="7569200"/>
            <a:ext cx="148844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&lt;value&gt;)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320013" y="2670213"/>
            <a:ext cx="1108667" cy="25118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90327" y="8373428"/>
            <a:ext cx="567182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155" dirty="0">
                <a:solidFill>
                  <a:srgbClr val="7999AF"/>
                </a:solidFill>
                <a:latin typeface="Arial"/>
                <a:cs typeface="Arial"/>
              </a:rPr>
              <a:t>3.4 </a:t>
            </a:r>
            <a:r>
              <a:rPr sz="4200" b="1" spc="50" dirty="0">
                <a:solidFill>
                  <a:srgbClr val="7999AF"/>
                </a:solidFill>
                <a:latin typeface="Calibri"/>
                <a:cs typeface="Calibri"/>
              </a:rPr>
              <a:t>Traversing </a:t>
            </a:r>
            <a:r>
              <a:rPr sz="4200" b="1" spc="-250" dirty="0">
                <a:solidFill>
                  <a:srgbClr val="7999AF"/>
                </a:solidFill>
                <a:latin typeface="Calibri"/>
                <a:cs typeface="Calibri"/>
              </a:rPr>
              <a:t>&amp;</a:t>
            </a:r>
            <a:r>
              <a:rPr sz="4200" b="1" spc="-35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70" dirty="0">
                <a:solidFill>
                  <a:srgbClr val="7999AF"/>
                </a:solidFill>
                <a:latin typeface="Calibri"/>
                <a:cs typeface="Calibri"/>
              </a:rPr>
              <a:t>Filtering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1993900"/>
            <a:ext cx="9207500" cy="370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8800" y="1993900"/>
            <a:ext cx="9156700" cy="3657600"/>
          </a:xfrm>
          <a:custGeom>
            <a:avLst/>
            <a:gdLst/>
            <a:ahLst/>
            <a:cxnLst/>
            <a:rect l="l" t="t" r="r" b="b"/>
            <a:pathLst>
              <a:path w="9156700" h="3657600">
                <a:moveTo>
                  <a:pt x="90604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3561308"/>
                </a:lnTo>
                <a:lnTo>
                  <a:pt x="7567" y="3598787"/>
                </a:lnTo>
                <a:lnTo>
                  <a:pt x="28203" y="3629394"/>
                </a:lnTo>
                <a:lnTo>
                  <a:pt x="58810" y="3650032"/>
                </a:lnTo>
                <a:lnTo>
                  <a:pt x="96291" y="3657600"/>
                </a:lnTo>
                <a:lnTo>
                  <a:pt x="9060408" y="3657600"/>
                </a:lnTo>
                <a:lnTo>
                  <a:pt x="9097887" y="3650032"/>
                </a:lnTo>
                <a:lnTo>
                  <a:pt x="9128494" y="3629394"/>
                </a:lnTo>
                <a:lnTo>
                  <a:pt x="9149132" y="3598787"/>
                </a:lnTo>
                <a:lnTo>
                  <a:pt x="9156700" y="3561308"/>
                </a:lnTo>
                <a:lnTo>
                  <a:pt x="9156700" y="96291"/>
                </a:lnTo>
                <a:lnTo>
                  <a:pt x="9149132" y="58812"/>
                </a:lnTo>
                <a:lnTo>
                  <a:pt x="9128494" y="28205"/>
                </a:lnTo>
                <a:lnTo>
                  <a:pt x="9097887" y="7567"/>
                </a:lnTo>
                <a:lnTo>
                  <a:pt x="90604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3400" y="5969000"/>
            <a:ext cx="11861800" cy="1333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8800" y="5186322"/>
            <a:ext cx="11811000" cy="26763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75279" y="6159500"/>
            <a:ext cx="825500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=</a:t>
            </a:r>
            <a:r>
              <a:rPr sz="2400" spc="100" dirty="0">
                <a:solidFill>
                  <a:srgbClr val="FBDE2D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(this).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closest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.vacation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data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61CE3C"/>
                </a:solidFill>
                <a:latin typeface="Courier New"/>
                <a:cs typeface="Courier New"/>
              </a:rPr>
              <a:t>'price'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8800" y="495300"/>
            <a:ext cx="6286500" cy="812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130" dirty="0"/>
              <a:t>Refactoring </a:t>
            </a:r>
            <a:r>
              <a:rPr spc="-185" dirty="0"/>
              <a:t>‘Get</a:t>
            </a:r>
            <a:r>
              <a:rPr spc="-560" dirty="0"/>
              <a:t> </a:t>
            </a:r>
            <a:r>
              <a:rPr spc="-210" dirty="0"/>
              <a:t>Price’</a:t>
            </a:r>
          </a:p>
        </p:txBody>
      </p:sp>
      <p:sp>
        <p:nvSpPr>
          <p:cNvPr id="9" name="object 9"/>
          <p:cNvSpPr/>
          <p:nvPr/>
        </p:nvSpPr>
        <p:spPr>
          <a:xfrm>
            <a:off x="11239500" y="5880100"/>
            <a:ext cx="1257300" cy="1079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366500" y="5969000"/>
            <a:ext cx="1003300" cy="825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97900" y="1905000"/>
            <a:ext cx="1244600" cy="10668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724900" y="1993900"/>
            <a:ext cx="990600" cy="8128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50900" y="1574800"/>
            <a:ext cx="6974840" cy="1419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application.js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document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.ready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400" spc="3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400">
              <a:latin typeface="Courier New"/>
              <a:cs typeface="Courier New"/>
            </a:endParaRPr>
          </a:p>
          <a:p>
            <a:pPr marL="377825">
              <a:lnSpc>
                <a:spcPct val="100000"/>
              </a:lnSpc>
              <a:spcBef>
                <a:spcPts val="220"/>
              </a:spcBef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button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61CE3C"/>
                </a:solidFill>
                <a:latin typeface="Courier New"/>
                <a:cs typeface="Courier New"/>
              </a:rPr>
              <a:t>'click'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, </a:t>
            </a: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400" spc="5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90327" y="8373428"/>
            <a:ext cx="567182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155" dirty="0">
                <a:solidFill>
                  <a:srgbClr val="7999AF"/>
                </a:solidFill>
                <a:latin typeface="Arial"/>
                <a:cs typeface="Arial"/>
              </a:rPr>
              <a:t>3.4 </a:t>
            </a:r>
            <a:r>
              <a:rPr sz="4200" b="1" spc="50" dirty="0">
                <a:solidFill>
                  <a:srgbClr val="7999AF"/>
                </a:solidFill>
                <a:latin typeface="Calibri"/>
                <a:cs typeface="Calibri"/>
              </a:rPr>
              <a:t>Traversing </a:t>
            </a:r>
            <a:r>
              <a:rPr sz="4200" b="1" spc="-250" dirty="0">
                <a:solidFill>
                  <a:srgbClr val="7999AF"/>
                </a:solidFill>
                <a:latin typeface="Calibri"/>
                <a:cs typeface="Calibri"/>
              </a:rPr>
              <a:t>&amp;</a:t>
            </a:r>
            <a:r>
              <a:rPr sz="4200" b="1" spc="-35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70" dirty="0">
                <a:solidFill>
                  <a:srgbClr val="7999AF"/>
                </a:solidFill>
                <a:latin typeface="Calibri"/>
                <a:cs typeface="Calibri"/>
              </a:rPr>
              <a:t>Filtering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8800" y="3098800"/>
            <a:ext cx="9156700" cy="355600"/>
          </a:xfrm>
          <a:prstGeom prst="rect">
            <a:avLst/>
          </a:prstGeom>
          <a:solidFill>
            <a:srgbClr val="FE2700"/>
          </a:solidFill>
        </p:spPr>
        <p:txBody>
          <a:bodyPr vert="horz" wrap="square" lIns="0" tIns="0" rIns="0" bIns="0" rtlCol="0">
            <a:spAutoFit/>
          </a:bodyPr>
          <a:lstStyle/>
          <a:p>
            <a:pPr marL="1168400">
              <a:lnSpc>
                <a:spcPts val="2530"/>
              </a:lnSpc>
            </a:pP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var 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price </a:t>
            </a: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= 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&lt;p&gt;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From</a:t>
            </a:r>
            <a:r>
              <a:rPr sz="2400" spc="5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$399.99</a:t>
            </a: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&lt;/p&gt;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905000" rIns="0" bIns="0" rtlCol="0">
            <a:spAutoFit/>
          </a:bodyPr>
          <a:lstStyle/>
          <a:p>
            <a:pPr marL="833119">
              <a:lnSpc>
                <a:spcPct val="100000"/>
              </a:lnSpc>
            </a:pPr>
            <a:r>
              <a:rPr spc="-5" dirty="0"/>
              <a:t>$</a:t>
            </a:r>
            <a:r>
              <a:rPr spc="-5" dirty="0">
                <a:solidFill>
                  <a:srgbClr val="F8F8F8"/>
                </a:solidFill>
              </a:rPr>
              <a:t>(this).</a:t>
            </a:r>
            <a:r>
              <a:rPr spc="-5" dirty="0"/>
              <a:t>closest</a:t>
            </a:r>
            <a:r>
              <a:rPr spc="-5" dirty="0">
                <a:solidFill>
                  <a:srgbClr val="F8F8F8"/>
                </a:solidFill>
              </a:rPr>
              <a:t>('</a:t>
            </a:r>
            <a:r>
              <a:rPr spc="-5" dirty="0">
                <a:solidFill>
                  <a:srgbClr val="FF6400"/>
                </a:solidFill>
              </a:rPr>
              <a:t>.vacation</a:t>
            </a:r>
            <a:r>
              <a:rPr spc="-5" dirty="0">
                <a:solidFill>
                  <a:srgbClr val="F8F8F8"/>
                </a:solidFill>
              </a:rPr>
              <a:t>')</a:t>
            </a:r>
            <a:r>
              <a:rPr spc="-5" dirty="0"/>
              <a:t>.append</a:t>
            </a:r>
            <a:r>
              <a:rPr spc="-5" dirty="0">
                <a:solidFill>
                  <a:srgbClr val="F8F8F8"/>
                </a:solidFill>
              </a:rPr>
              <a:t>(price);</a:t>
            </a:r>
          </a:p>
          <a:p>
            <a:pPr marL="832485">
              <a:lnSpc>
                <a:spcPct val="100000"/>
              </a:lnSpc>
              <a:spcBef>
                <a:spcPts val="219"/>
              </a:spcBef>
            </a:pPr>
            <a:r>
              <a:rPr spc="-5" dirty="0"/>
              <a:t>$</a:t>
            </a:r>
            <a:r>
              <a:rPr spc="-5" dirty="0">
                <a:solidFill>
                  <a:srgbClr val="F8F8F8"/>
                </a:solidFill>
              </a:rPr>
              <a:t>(this).</a:t>
            </a:r>
            <a:r>
              <a:rPr spc="-5" dirty="0"/>
              <a:t>remove</a:t>
            </a:r>
            <a:r>
              <a:rPr spc="-5" dirty="0">
                <a:solidFill>
                  <a:srgbClr val="F8F8F8"/>
                </a:solidFill>
              </a:rPr>
              <a:t>();</a:t>
            </a:r>
          </a:p>
          <a:p>
            <a:pPr marL="467359">
              <a:lnSpc>
                <a:spcPct val="100000"/>
              </a:lnSpc>
              <a:spcBef>
                <a:spcPts val="219"/>
              </a:spcBef>
            </a:pPr>
            <a:r>
              <a:rPr spc="-5" dirty="0">
                <a:solidFill>
                  <a:srgbClr val="F8F8F8"/>
                </a:solidFill>
              </a:rPr>
              <a:t>});</a:t>
            </a:r>
          </a:p>
          <a:p>
            <a:pPr marL="101600">
              <a:lnSpc>
                <a:spcPct val="100000"/>
              </a:lnSpc>
              <a:spcBef>
                <a:spcPts val="219"/>
              </a:spcBef>
            </a:pPr>
            <a:r>
              <a:rPr spc="-5" dirty="0">
                <a:solidFill>
                  <a:srgbClr val="F8F8F8"/>
                </a:solidFill>
              </a:rPr>
              <a:t>});</a:t>
            </a:r>
          </a:p>
          <a:p>
            <a:pPr marL="3048000">
              <a:lnSpc>
                <a:spcPct val="100000"/>
              </a:lnSpc>
              <a:spcBef>
                <a:spcPts val="420"/>
              </a:spcBef>
            </a:pPr>
            <a:r>
              <a:rPr sz="2800" i="1" spc="-210" dirty="0">
                <a:solidFill>
                  <a:srgbClr val="F8F5F1"/>
                </a:solidFill>
                <a:latin typeface="Arial"/>
                <a:cs typeface="Arial"/>
              </a:rPr>
              <a:t>Reads </a:t>
            </a:r>
            <a:r>
              <a:rPr sz="2800" i="1" spc="-5" dirty="0">
                <a:solidFill>
                  <a:srgbClr val="F8F5F1"/>
                </a:solidFill>
                <a:latin typeface="Arial"/>
                <a:cs typeface="Arial"/>
              </a:rPr>
              <a:t>from </a:t>
            </a:r>
            <a:r>
              <a:rPr sz="2800" i="1" spc="-45" dirty="0">
                <a:solidFill>
                  <a:srgbClr val="F8F5F1"/>
                </a:solidFill>
                <a:latin typeface="Arial"/>
                <a:cs typeface="Arial"/>
              </a:rPr>
              <a:t>the </a:t>
            </a:r>
            <a:r>
              <a:rPr sz="2800" i="1" spc="-70" dirty="0">
                <a:solidFill>
                  <a:srgbClr val="F8F5F1"/>
                </a:solidFill>
                <a:latin typeface="Arial"/>
                <a:cs typeface="Arial"/>
              </a:rPr>
              <a:t>data-price</a:t>
            </a:r>
            <a:r>
              <a:rPr sz="2800" i="1" spc="-49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10" dirty="0">
                <a:solidFill>
                  <a:srgbClr val="F8F5F1"/>
                </a:solidFill>
                <a:latin typeface="Arial"/>
                <a:cs typeface="Arial"/>
              </a:rPr>
              <a:t>attribute</a:t>
            </a:r>
            <a:endParaRPr sz="2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50900" y="6036238"/>
            <a:ext cx="1866900" cy="1000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700">
              <a:lnSpc>
                <a:spcPct val="133700"/>
              </a:lnSpc>
            </a:pP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var</a:t>
            </a:r>
            <a:r>
              <a:rPr sz="2400" spc="-65" dirty="0">
                <a:solidFill>
                  <a:srgbClr val="FBDE2D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amount  </a:t>
            </a: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var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82419" y="6648450"/>
            <a:ext cx="93980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price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679700" y="6648450"/>
            <a:ext cx="9006840" cy="1203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= 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&lt;p&gt;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From</a:t>
            </a:r>
            <a:r>
              <a:rPr sz="2400" spc="3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$'</a:t>
            </a: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+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amount</a:t>
            </a: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+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</a:t>
            </a: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&lt;/p&gt;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');</a:t>
            </a:r>
            <a:endParaRPr sz="2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50">
              <a:latin typeface="Times New Roman"/>
              <a:cs typeface="Times New Roman"/>
            </a:endParaRPr>
          </a:p>
          <a:p>
            <a:pPr marL="3937000">
              <a:lnSpc>
                <a:spcPct val="100000"/>
              </a:lnSpc>
            </a:pPr>
            <a:r>
              <a:rPr sz="2800" i="1" spc="-220" dirty="0">
                <a:solidFill>
                  <a:srgbClr val="F8F5F1"/>
                </a:solidFill>
                <a:latin typeface="Arial"/>
                <a:cs typeface="Arial"/>
              </a:rPr>
              <a:t>Joins</a:t>
            </a:r>
            <a:r>
              <a:rPr sz="2800" i="1" spc="-19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5" dirty="0">
                <a:solidFill>
                  <a:srgbClr val="F8F5F1"/>
                </a:solidFill>
                <a:latin typeface="Arial"/>
                <a:cs typeface="Arial"/>
              </a:rPr>
              <a:t>two</a:t>
            </a:r>
            <a:r>
              <a:rPr sz="2800" i="1" spc="-19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65" dirty="0">
                <a:solidFill>
                  <a:srgbClr val="F8F5F1"/>
                </a:solidFill>
                <a:latin typeface="Arial"/>
                <a:cs typeface="Arial"/>
              </a:rPr>
              <a:t>strings</a:t>
            </a:r>
            <a:r>
              <a:rPr sz="2800" i="1" spc="-19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45" dirty="0">
                <a:solidFill>
                  <a:srgbClr val="F8F5F1"/>
                </a:solidFill>
                <a:latin typeface="Arial"/>
                <a:cs typeface="Arial"/>
              </a:rPr>
              <a:t>to</a:t>
            </a:r>
            <a:r>
              <a:rPr sz="2800" i="1" spc="-19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30" dirty="0">
                <a:solidFill>
                  <a:srgbClr val="F8F5F1"/>
                </a:solidFill>
                <a:latin typeface="Arial"/>
                <a:cs typeface="Arial"/>
              </a:rPr>
              <a:t>create</a:t>
            </a:r>
            <a:r>
              <a:rPr sz="2800" i="1" spc="-19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45" dirty="0">
                <a:solidFill>
                  <a:srgbClr val="F8F5F1"/>
                </a:solidFill>
                <a:latin typeface="Arial"/>
                <a:cs typeface="Arial"/>
              </a:rPr>
              <a:t>the</a:t>
            </a:r>
            <a:r>
              <a:rPr sz="2800" i="1" spc="-19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35" dirty="0">
                <a:solidFill>
                  <a:srgbClr val="F8F5F1"/>
                </a:solidFill>
                <a:latin typeface="Arial"/>
                <a:cs typeface="Arial"/>
              </a:rPr>
              <a:t>price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1993900"/>
            <a:ext cx="11760200" cy="408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8800" y="1993900"/>
            <a:ext cx="11709400" cy="4038600"/>
          </a:xfrm>
          <a:custGeom>
            <a:avLst/>
            <a:gdLst/>
            <a:ahLst/>
            <a:cxnLst/>
            <a:rect l="l" t="t" r="r" b="b"/>
            <a:pathLst>
              <a:path w="11709400" h="4038600">
                <a:moveTo>
                  <a:pt x="116131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3942308"/>
                </a:lnTo>
                <a:lnTo>
                  <a:pt x="7567" y="3979787"/>
                </a:lnTo>
                <a:lnTo>
                  <a:pt x="28203" y="4010394"/>
                </a:lnTo>
                <a:lnTo>
                  <a:pt x="58810" y="4031032"/>
                </a:lnTo>
                <a:lnTo>
                  <a:pt x="96291" y="4038600"/>
                </a:lnTo>
                <a:lnTo>
                  <a:pt x="11613108" y="4038600"/>
                </a:lnTo>
                <a:lnTo>
                  <a:pt x="11650587" y="4031032"/>
                </a:lnTo>
                <a:lnTo>
                  <a:pt x="11681194" y="4010394"/>
                </a:lnTo>
                <a:lnTo>
                  <a:pt x="11701832" y="3979787"/>
                </a:lnTo>
                <a:lnTo>
                  <a:pt x="11709400" y="3942308"/>
                </a:lnTo>
                <a:lnTo>
                  <a:pt x="11709400" y="96291"/>
                </a:lnTo>
                <a:lnTo>
                  <a:pt x="11701832" y="58812"/>
                </a:lnTo>
                <a:lnTo>
                  <a:pt x="11681194" y="28205"/>
                </a:lnTo>
                <a:lnTo>
                  <a:pt x="11650587" y="7567"/>
                </a:lnTo>
                <a:lnTo>
                  <a:pt x="116131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8800" y="3098800"/>
            <a:ext cx="11709400" cy="939800"/>
          </a:xfrm>
          <a:custGeom>
            <a:avLst/>
            <a:gdLst/>
            <a:ahLst/>
            <a:cxnLst/>
            <a:rect l="l" t="t" r="r" b="b"/>
            <a:pathLst>
              <a:path w="11709400" h="939800">
                <a:moveTo>
                  <a:pt x="0" y="0"/>
                </a:moveTo>
                <a:lnTo>
                  <a:pt x="11709400" y="0"/>
                </a:lnTo>
                <a:lnTo>
                  <a:pt x="11709400" y="939800"/>
                </a:lnTo>
                <a:lnTo>
                  <a:pt x="0" y="939800"/>
                </a:lnTo>
                <a:lnTo>
                  <a:pt x="0" y="0"/>
                </a:lnTo>
                <a:close/>
              </a:path>
            </a:pathLst>
          </a:custGeom>
          <a:solidFill>
            <a:srgbClr val="B49100">
              <a:alpha val="30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8800" y="495300"/>
            <a:ext cx="6286500" cy="81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130" dirty="0"/>
              <a:t>Refactoring </a:t>
            </a:r>
            <a:r>
              <a:rPr spc="-185" dirty="0"/>
              <a:t>‘Get</a:t>
            </a:r>
            <a:r>
              <a:rPr spc="-560" dirty="0"/>
              <a:t> </a:t>
            </a:r>
            <a:r>
              <a:rPr spc="-210" dirty="0"/>
              <a:t>Price’</a:t>
            </a:r>
          </a:p>
        </p:txBody>
      </p:sp>
      <p:sp>
        <p:nvSpPr>
          <p:cNvPr id="7" name="object 7"/>
          <p:cNvSpPr/>
          <p:nvPr/>
        </p:nvSpPr>
        <p:spPr>
          <a:xfrm>
            <a:off x="11137900" y="1905000"/>
            <a:ext cx="1257300" cy="1079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264900" y="1993900"/>
            <a:ext cx="1003300" cy="825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63600" y="5321300"/>
            <a:ext cx="57404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65600" y="5372100"/>
            <a:ext cx="5298440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spc="-210" dirty="0">
                <a:solidFill>
                  <a:srgbClr val="F8F5F1"/>
                </a:solidFill>
                <a:latin typeface="Arial"/>
                <a:cs typeface="Arial"/>
              </a:rPr>
              <a:t>Each </a:t>
            </a:r>
            <a:r>
              <a:rPr sz="2800" i="1" spc="-80" dirty="0">
                <a:solidFill>
                  <a:srgbClr val="F8F5F1"/>
                </a:solidFill>
                <a:latin typeface="Arial"/>
                <a:cs typeface="Arial"/>
              </a:rPr>
              <a:t>vacation </a:t>
            </a:r>
            <a:r>
              <a:rPr sz="2800" i="1" spc="-155" dirty="0">
                <a:solidFill>
                  <a:srgbClr val="F8F5F1"/>
                </a:solidFill>
                <a:latin typeface="Arial"/>
                <a:cs typeface="Arial"/>
              </a:rPr>
              <a:t>can </a:t>
            </a:r>
            <a:r>
              <a:rPr sz="2800" i="1" spc="-170" dirty="0">
                <a:solidFill>
                  <a:srgbClr val="F8F5F1"/>
                </a:solidFill>
                <a:latin typeface="Arial"/>
                <a:cs typeface="Arial"/>
              </a:rPr>
              <a:t>have </a:t>
            </a:r>
            <a:r>
              <a:rPr sz="2800" i="1" spc="15" dirty="0">
                <a:solidFill>
                  <a:srgbClr val="F8F5F1"/>
                </a:solidFill>
                <a:latin typeface="Arial"/>
                <a:cs typeface="Arial"/>
              </a:rPr>
              <a:t>its </a:t>
            </a:r>
            <a:r>
              <a:rPr sz="2800" i="1" spc="-110" dirty="0">
                <a:solidFill>
                  <a:srgbClr val="F8F5F1"/>
                </a:solidFill>
                <a:latin typeface="Arial"/>
                <a:cs typeface="Arial"/>
              </a:rPr>
              <a:t>own</a:t>
            </a:r>
            <a:r>
              <a:rPr sz="2800" i="1" spc="-49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35" dirty="0">
                <a:solidFill>
                  <a:srgbClr val="F8F5F1"/>
                </a:solidFill>
                <a:latin typeface="Arial"/>
                <a:cs typeface="Arial"/>
              </a:rPr>
              <a:t>price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728987" y="3659838"/>
            <a:ext cx="1642127" cy="203208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50900" y="1574800"/>
            <a:ext cx="11117580" cy="3740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application.js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document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.ready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400" spc="3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400">
              <a:latin typeface="Courier New"/>
              <a:cs typeface="Courier New"/>
            </a:endParaRPr>
          </a:p>
          <a:p>
            <a:pPr marL="377825">
              <a:lnSpc>
                <a:spcPct val="100000"/>
              </a:lnSpc>
              <a:spcBef>
                <a:spcPts val="220"/>
              </a:spcBef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button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61CE3C"/>
                </a:solidFill>
                <a:latin typeface="Courier New"/>
                <a:cs typeface="Courier New"/>
              </a:rPr>
              <a:t>'click'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, </a:t>
            </a: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400" spc="5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400">
              <a:latin typeface="Courier New"/>
              <a:cs typeface="Courier New"/>
            </a:endParaRPr>
          </a:p>
          <a:p>
            <a:pPr marL="876300">
              <a:lnSpc>
                <a:spcPct val="119800"/>
              </a:lnSpc>
              <a:spcBef>
                <a:spcPts val="650"/>
              </a:spcBef>
            </a:pP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var 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amount </a:t>
            </a: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= 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(this).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closest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.vacation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data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61CE3C"/>
                </a:solidFill>
                <a:latin typeface="Courier New"/>
                <a:cs typeface="Courier New"/>
              </a:rPr>
              <a:t>'price'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);  </a:t>
            </a: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var 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price </a:t>
            </a: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= 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&lt;p&gt;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From</a:t>
            </a:r>
            <a:r>
              <a:rPr sz="2400" spc="7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$'</a:t>
            </a: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+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amount</a:t>
            </a: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+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</a:t>
            </a: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&lt;/p&gt;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');</a:t>
            </a:r>
            <a:endParaRPr sz="2400">
              <a:latin typeface="Courier New"/>
              <a:cs typeface="Courier New"/>
            </a:endParaRPr>
          </a:p>
          <a:p>
            <a:pPr marL="756920">
              <a:lnSpc>
                <a:spcPct val="100000"/>
              </a:lnSpc>
              <a:spcBef>
                <a:spcPts val="1470"/>
              </a:spcBef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(this).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closest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.vacation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.append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(price);</a:t>
            </a:r>
            <a:endParaRPr sz="2400">
              <a:latin typeface="Courier New"/>
              <a:cs typeface="Courier New"/>
            </a:endParaRPr>
          </a:p>
          <a:p>
            <a:pPr marL="756285">
              <a:lnSpc>
                <a:spcPct val="100000"/>
              </a:lnSpc>
              <a:spcBef>
                <a:spcPts val="219"/>
              </a:spcBef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(this).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remove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();</a:t>
            </a:r>
            <a:endParaRPr sz="2400">
              <a:latin typeface="Courier New"/>
              <a:cs typeface="Courier New"/>
            </a:endParaRPr>
          </a:p>
          <a:p>
            <a:pPr marL="391160">
              <a:lnSpc>
                <a:spcPct val="100000"/>
              </a:lnSpc>
              <a:spcBef>
                <a:spcPts val="219"/>
              </a:spcBef>
            </a:pP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0327" y="8373428"/>
            <a:ext cx="567182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155" dirty="0">
                <a:solidFill>
                  <a:srgbClr val="7999AF"/>
                </a:solidFill>
                <a:latin typeface="Arial"/>
                <a:cs typeface="Arial"/>
              </a:rPr>
              <a:t>3.4 </a:t>
            </a:r>
            <a:r>
              <a:rPr sz="4200" b="1" spc="50" dirty="0">
                <a:solidFill>
                  <a:srgbClr val="7999AF"/>
                </a:solidFill>
                <a:latin typeface="Calibri"/>
                <a:cs typeface="Calibri"/>
              </a:rPr>
              <a:t>Traversing </a:t>
            </a:r>
            <a:r>
              <a:rPr sz="4200" b="1" spc="-250" dirty="0">
                <a:solidFill>
                  <a:srgbClr val="7999AF"/>
                </a:solidFill>
                <a:latin typeface="Calibri"/>
                <a:cs typeface="Calibri"/>
              </a:rPr>
              <a:t>&amp;</a:t>
            </a:r>
            <a:r>
              <a:rPr sz="4200" b="1" spc="-35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70" dirty="0">
                <a:solidFill>
                  <a:srgbClr val="7999AF"/>
                </a:solidFill>
                <a:latin typeface="Calibri"/>
                <a:cs typeface="Calibri"/>
              </a:rPr>
              <a:t>Filtering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1993900"/>
            <a:ext cx="11620500" cy="411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8800" y="1993900"/>
            <a:ext cx="11569700" cy="4064000"/>
          </a:xfrm>
          <a:custGeom>
            <a:avLst/>
            <a:gdLst/>
            <a:ahLst/>
            <a:cxnLst/>
            <a:rect l="l" t="t" r="r" b="b"/>
            <a:pathLst>
              <a:path w="11569700" h="4064000">
                <a:moveTo>
                  <a:pt x="114734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3967708"/>
                </a:lnTo>
                <a:lnTo>
                  <a:pt x="7567" y="4005187"/>
                </a:lnTo>
                <a:lnTo>
                  <a:pt x="28203" y="4035794"/>
                </a:lnTo>
                <a:lnTo>
                  <a:pt x="58810" y="4056432"/>
                </a:lnTo>
                <a:lnTo>
                  <a:pt x="96291" y="4064000"/>
                </a:lnTo>
                <a:lnTo>
                  <a:pt x="11473408" y="4064000"/>
                </a:lnTo>
                <a:lnTo>
                  <a:pt x="11510887" y="4056432"/>
                </a:lnTo>
                <a:lnTo>
                  <a:pt x="11541494" y="4035794"/>
                </a:lnTo>
                <a:lnTo>
                  <a:pt x="11562132" y="4005187"/>
                </a:lnTo>
                <a:lnTo>
                  <a:pt x="11569700" y="3967708"/>
                </a:lnTo>
                <a:lnTo>
                  <a:pt x="11569700" y="96291"/>
                </a:lnTo>
                <a:lnTo>
                  <a:pt x="11562132" y="58812"/>
                </a:lnTo>
                <a:lnTo>
                  <a:pt x="11541494" y="28205"/>
                </a:lnTo>
                <a:lnTo>
                  <a:pt x="11510887" y="7567"/>
                </a:lnTo>
                <a:lnTo>
                  <a:pt x="114734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38600" y="3136900"/>
            <a:ext cx="5219700" cy="482600"/>
          </a:xfrm>
          <a:custGeom>
            <a:avLst/>
            <a:gdLst/>
            <a:ahLst/>
            <a:cxnLst/>
            <a:rect l="l" t="t" r="r" b="b"/>
            <a:pathLst>
              <a:path w="5219700" h="482600">
                <a:moveTo>
                  <a:pt x="0" y="0"/>
                </a:moveTo>
                <a:lnTo>
                  <a:pt x="5219700" y="0"/>
                </a:lnTo>
                <a:lnTo>
                  <a:pt x="5219700" y="482600"/>
                </a:lnTo>
                <a:lnTo>
                  <a:pt x="0" y="482600"/>
                </a:lnTo>
                <a:lnTo>
                  <a:pt x="0" y="0"/>
                </a:lnTo>
                <a:close/>
              </a:path>
            </a:pathLst>
          </a:custGeom>
          <a:solidFill>
            <a:srgbClr val="FE2700">
              <a:alpha val="30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3400" y="6438900"/>
            <a:ext cx="9715500" cy="1816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8800" y="6438900"/>
            <a:ext cx="9664700" cy="1765300"/>
          </a:xfrm>
          <a:custGeom>
            <a:avLst/>
            <a:gdLst/>
            <a:ahLst/>
            <a:cxnLst/>
            <a:rect l="l" t="t" r="r" b="b"/>
            <a:pathLst>
              <a:path w="9664700" h="1765300">
                <a:moveTo>
                  <a:pt x="95684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1669008"/>
                </a:lnTo>
                <a:lnTo>
                  <a:pt x="7567" y="1706489"/>
                </a:lnTo>
                <a:lnTo>
                  <a:pt x="28205" y="1737096"/>
                </a:lnTo>
                <a:lnTo>
                  <a:pt x="58816" y="1757732"/>
                </a:lnTo>
                <a:lnTo>
                  <a:pt x="96291" y="1765298"/>
                </a:lnTo>
                <a:lnTo>
                  <a:pt x="9568414" y="1765298"/>
                </a:lnTo>
                <a:lnTo>
                  <a:pt x="9605889" y="1757731"/>
                </a:lnTo>
                <a:lnTo>
                  <a:pt x="9636495" y="1737095"/>
                </a:lnTo>
                <a:lnTo>
                  <a:pt x="9657132" y="1706488"/>
                </a:lnTo>
                <a:lnTo>
                  <a:pt x="9664700" y="1669008"/>
                </a:lnTo>
                <a:lnTo>
                  <a:pt x="9664700" y="96291"/>
                </a:lnTo>
                <a:lnTo>
                  <a:pt x="9657132" y="58812"/>
                </a:lnTo>
                <a:lnTo>
                  <a:pt x="9636494" y="28205"/>
                </a:lnTo>
                <a:lnTo>
                  <a:pt x="9605887" y="7567"/>
                </a:lnTo>
                <a:lnTo>
                  <a:pt x="95684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8800" y="495300"/>
            <a:ext cx="6362700" cy="812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220" dirty="0"/>
              <a:t>Reusing </a:t>
            </a:r>
            <a:r>
              <a:rPr spc="-254" dirty="0"/>
              <a:t>jQuery</a:t>
            </a:r>
            <a:r>
              <a:rPr spc="-445" dirty="0"/>
              <a:t> </a:t>
            </a:r>
            <a:r>
              <a:rPr spc="-215" dirty="0"/>
              <a:t>Objects</a:t>
            </a:r>
          </a:p>
        </p:txBody>
      </p:sp>
      <p:sp>
        <p:nvSpPr>
          <p:cNvPr id="9" name="object 9"/>
          <p:cNvSpPr/>
          <p:nvPr/>
        </p:nvSpPr>
        <p:spPr>
          <a:xfrm>
            <a:off x="9093200" y="6350000"/>
            <a:ext cx="1257300" cy="1079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220200" y="6438900"/>
            <a:ext cx="1003300" cy="825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010900" y="1905000"/>
            <a:ext cx="1244600" cy="1066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37900" y="1993900"/>
            <a:ext cx="990600" cy="8128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241039" y="6648450"/>
            <a:ext cx="569468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=</a:t>
            </a:r>
            <a:r>
              <a:rPr sz="2400" spc="35" dirty="0">
                <a:solidFill>
                  <a:srgbClr val="FBDE2D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(this).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closest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.vacation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0327" y="8373428"/>
            <a:ext cx="567182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155" dirty="0">
                <a:solidFill>
                  <a:srgbClr val="7999AF"/>
                </a:solidFill>
                <a:latin typeface="Arial"/>
                <a:cs typeface="Arial"/>
              </a:rPr>
              <a:t>3.4 </a:t>
            </a:r>
            <a:r>
              <a:rPr sz="4200" b="1" spc="50" dirty="0">
                <a:solidFill>
                  <a:srgbClr val="7999AF"/>
                </a:solidFill>
                <a:latin typeface="Calibri"/>
                <a:cs typeface="Calibri"/>
              </a:rPr>
              <a:t>Traversing </a:t>
            </a:r>
            <a:r>
              <a:rPr sz="4200" b="1" spc="-250" dirty="0">
                <a:solidFill>
                  <a:srgbClr val="7999AF"/>
                </a:solidFill>
                <a:latin typeface="Calibri"/>
                <a:cs typeface="Calibri"/>
              </a:rPr>
              <a:t>&amp;</a:t>
            </a:r>
            <a:r>
              <a:rPr sz="4200" b="1" spc="-35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70" dirty="0">
                <a:solidFill>
                  <a:srgbClr val="7999AF"/>
                </a:solidFill>
                <a:latin typeface="Calibri"/>
                <a:cs typeface="Calibri"/>
              </a:rPr>
              <a:t>Filtering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0900" y="6557009"/>
            <a:ext cx="2232660" cy="936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700">
              <a:lnSpc>
                <a:spcPct val="125000"/>
              </a:lnSpc>
            </a:pP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var</a:t>
            </a:r>
            <a:r>
              <a:rPr sz="2400" spc="-55" dirty="0">
                <a:solidFill>
                  <a:srgbClr val="FBDE2D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vacation  </a:t>
            </a: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var 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amount</a:t>
            </a:r>
            <a:r>
              <a:rPr sz="2400" spc="-6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=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28339" y="7105650"/>
            <a:ext cx="423164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vacation.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data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61CE3C"/>
                </a:solidFill>
                <a:latin typeface="Courier New"/>
                <a:cs typeface="Courier New"/>
              </a:rPr>
              <a:t>'price'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63600" y="7562850"/>
            <a:ext cx="423164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vacation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append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(price);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0900" y="1574800"/>
            <a:ext cx="11130280" cy="4166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application.js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document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.ready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400" spc="3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400">
              <a:latin typeface="Courier New"/>
              <a:cs typeface="Courier New"/>
            </a:endParaRPr>
          </a:p>
          <a:p>
            <a:pPr marL="377825">
              <a:lnSpc>
                <a:spcPct val="100000"/>
              </a:lnSpc>
              <a:spcBef>
                <a:spcPts val="220"/>
              </a:spcBef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button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61CE3C"/>
                </a:solidFill>
                <a:latin typeface="Courier New"/>
                <a:cs typeface="Courier New"/>
              </a:rPr>
              <a:t>'click'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, </a:t>
            </a: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400" spc="5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400">
              <a:latin typeface="Courier New"/>
              <a:cs typeface="Courier New"/>
            </a:endParaRPr>
          </a:p>
          <a:p>
            <a:pPr marL="876300" marR="5080">
              <a:lnSpc>
                <a:spcPct val="116300"/>
              </a:lnSpc>
              <a:spcBef>
                <a:spcPts val="850"/>
              </a:spcBef>
            </a:pP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var 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amount </a:t>
            </a: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= 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(this).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closest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.vacation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data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61CE3C"/>
                </a:solidFill>
                <a:latin typeface="Courier New"/>
                <a:cs typeface="Courier New"/>
              </a:rPr>
              <a:t>'price'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);  </a:t>
            </a: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var 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price </a:t>
            </a: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= 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&lt;p&gt;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From</a:t>
            </a:r>
            <a:r>
              <a:rPr sz="2400" spc="7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$'</a:t>
            </a: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+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amount</a:t>
            </a: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+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</a:t>
            </a: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&lt;/p&gt;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');</a:t>
            </a:r>
            <a:endParaRPr sz="2400">
              <a:latin typeface="Courier New"/>
              <a:cs typeface="Courier New"/>
            </a:endParaRPr>
          </a:p>
          <a:p>
            <a:pPr marL="876300">
              <a:lnSpc>
                <a:spcPct val="100000"/>
              </a:lnSpc>
              <a:spcBef>
                <a:spcPts val="720"/>
              </a:spcBef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(this).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closest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.vacation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.append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(price);</a:t>
            </a:r>
            <a:endParaRPr sz="2400">
              <a:latin typeface="Courier New"/>
              <a:cs typeface="Courier New"/>
            </a:endParaRPr>
          </a:p>
          <a:p>
            <a:pPr marL="756920">
              <a:lnSpc>
                <a:spcPct val="100000"/>
              </a:lnSpc>
              <a:spcBef>
                <a:spcPts val="1220"/>
              </a:spcBef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(this).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remove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();</a:t>
            </a:r>
            <a:endParaRPr sz="2400">
              <a:latin typeface="Courier New"/>
              <a:cs typeface="Courier New"/>
            </a:endParaRPr>
          </a:p>
          <a:p>
            <a:pPr marL="391160">
              <a:lnSpc>
                <a:spcPct val="100000"/>
              </a:lnSpc>
              <a:spcBef>
                <a:spcPts val="219"/>
              </a:spcBef>
            </a:pP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400">
              <a:latin typeface="Courier New"/>
              <a:cs typeface="Courier New"/>
            </a:endParaRPr>
          </a:p>
          <a:p>
            <a:pPr marL="25400">
              <a:lnSpc>
                <a:spcPct val="100000"/>
              </a:lnSpc>
              <a:spcBef>
                <a:spcPts val="219"/>
              </a:spcBef>
            </a:pP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4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1993900"/>
            <a:ext cx="9753600" cy="457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8800" y="1993900"/>
            <a:ext cx="9702800" cy="4521200"/>
          </a:xfrm>
          <a:custGeom>
            <a:avLst/>
            <a:gdLst/>
            <a:ahLst/>
            <a:cxnLst/>
            <a:rect l="l" t="t" r="r" b="b"/>
            <a:pathLst>
              <a:path w="9702800" h="4521200">
                <a:moveTo>
                  <a:pt x="96065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4424908"/>
                </a:lnTo>
                <a:lnTo>
                  <a:pt x="7567" y="4462387"/>
                </a:lnTo>
                <a:lnTo>
                  <a:pt x="28203" y="4492994"/>
                </a:lnTo>
                <a:lnTo>
                  <a:pt x="58810" y="4513632"/>
                </a:lnTo>
                <a:lnTo>
                  <a:pt x="96291" y="4521200"/>
                </a:lnTo>
                <a:lnTo>
                  <a:pt x="9606508" y="4521200"/>
                </a:lnTo>
                <a:lnTo>
                  <a:pt x="9643987" y="4513632"/>
                </a:lnTo>
                <a:lnTo>
                  <a:pt x="9674594" y="4492994"/>
                </a:lnTo>
                <a:lnTo>
                  <a:pt x="9695232" y="4462387"/>
                </a:lnTo>
                <a:lnTo>
                  <a:pt x="9702800" y="4424908"/>
                </a:lnTo>
                <a:lnTo>
                  <a:pt x="9702800" y="96291"/>
                </a:lnTo>
                <a:lnTo>
                  <a:pt x="9695232" y="58812"/>
                </a:lnTo>
                <a:lnTo>
                  <a:pt x="9674594" y="28205"/>
                </a:lnTo>
                <a:lnTo>
                  <a:pt x="9643987" y="7567"/>
                </a:lnTo>
                <a:lnTo>
                  <a:pt x="96065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94200" y="3098800"/>
            <a:ext cx="5448300" cy="495300"/>
          </a:xfrm>
          <a:custGeom>
            <a:avLst/>
            <a:gdLst/>
            <a:ahLst/>
            <a:cxnLst/>
            <a:rect l="l" t="t" r="r" b="b"/>
            <a:pathLst>
              <a:path w="5448300" h="495300">
                <a:moveTo>
                  <a:pt x="0" y="0"/>
                </a:moveTo>
                <a:lnTo>
                  <a:pt x="5448300" y="0"/>
                </a:lnTo>
                <a:lnTo>
                  <a:pt x="5448300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solidFill>
            <a:srgbClr val="B49100">
              <a:alpha val="30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63700" y="4495800"/>
            <a:ext cx="1587500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0">
              <a:lnSpc>
                <a:spcPts val="2830"/>
              </a:lnSpc>
            </a:pP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vacation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77539" y="4489450"/>
            <a:ext cx="276860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append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(price);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25900" y="3606800"/>
            <a:ext cx="1587500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740">
              <a:lnSpc>
                <a:spcPts val="2730"/>
              </a:lnSpc>
            </a:pP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vacation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54979" y="3587750"/>
            <a:ext cx="276860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data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61CE3C"/>
                </a:solidFill>
                <a:latin typeface="Courier New"/>
                <a:cs typeface="Courier New"/>
              </a:rPr>
              <a:t>'price'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8800" y="495300"/>
            <a:ext cx="6362700" cy="81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220" dirty="0"/>
              <a:t>Reusing </a:t>
            </a:r>
            <a:r>
              <a:rPr spc="-254" dirty="0"/>
              <a:t>jQuery</a:t>
            </a:r>
            <a:r>
              <a:rPr spc="-445" dirty="0"/>
              <a:t> </a:t>
            </a:r>
            <a:r>
              <a:rPr spc="-215" dirty="0"/>
              <a:t>Objects</a:t>
            </a:r>
          </a:p>
        </p:txBody>
      </p:sp>
      <p:sp>
        <p:nvSpPr>
          <p:cNvPr id="11" name="object 11"/>
          <p:cNvSpPr/>
          <p:nvPr/>
        </p:nvSpPr>
        <p:spPr>
          <a:xfrm>
            <a:off x="9131300" y="1892300"/>
            <a:ext cx="1257300" cy="1079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258300" y="1981200"/>
            <a:ext cx="1003300" cy="825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457700" y="3130550"/>
            <a:ext cx="532892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(this).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closest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.vacation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0900" y="1574800"/>
            <a:ext cx="6974840" cy="1419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application.js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document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.ready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400" spc="3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400">
              <a:latin typeface="Courier New"/>
              <a:cs typeface="Courier New"/>
            </a:endParaRPr>
          </a:p>
          <a:p>
            <a:pPr marL="377825">
              <a:lnSpc>
                <a:spcPct val="100000"/>
              </a:lnSpc>
              <a:spcBef>
                <a:spcPts val="220"/>
              </a:spcBef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button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61CE3C"/>
                </a:solidFill>
                <a:latin typeface="Courier New"/>
                <a:cs typeface="Courier New"/>
              </a:rPr>
              <a:t>'click'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, </a:t>
            </a: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400" spc="5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025900" y="3606800"/>
            <a:ext cx="1587500" cy="419100"/>
          </a:xfrm>
          <a:custGeom>
            <a:avLst/>
            <a:gdLst/>
            <a:ahLst/>
            <a:cxnLst/>
            <a:rect l="l" t="t" r="r" b="b"/>
            <a:pathLst>
              <a:path w="1587500" h="419100">
                <a:moveTo>
                  <a:pt x="0" y="0"/>
                </a:moveTo>
                <a:lnTo>
                  <a:pt x="1587500" y="0"/>
                </a:lnTo>
                <a:lnTo>
                  <a:pt x="15875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B49100">
              <a:alpha val="30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63700" y="4495800"/>
            <a:ext cx="1587500" cy="419100"/>
          </a:xfrm>
          <a:custGeom>
            <a:avLst/>
            <a:gdLst/>
            <a:ahLst/>
            <a:cxnLst/>
            <a:rect l="l" t="t" r="r" b="b"/>
            <a:pathLst>
              <a:path w="1587500" h="419100">
                <a:moveTo>
                  <a:pt x="0" y="0"/>
                </a:moveTo>
                <a:lnTo>
                  <a:pt x="1587500" y="0"/>
                </a:lnTo>
                <a:lnTo>
                  <a:pt x="15875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B49100">
              <a:alpha val="30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714500" y="3045327"/>
            <a:ext cx="2585720" cy="1375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3300"/>
              </a:lnSpc>
            </a:pP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var 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vacation</a:t>
            </a:r>
            <a:r>
              <a:rPr sz="2400" spc="-5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=  var 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amount </a:t>
            </a: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=  var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46020" y="4032250"/>
            <a:ext cx="331724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price </a:t>
            </a: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=</a:t>
            </a:r>
            <a:r>
              <a:rPr sz="2400" spc="-30" dirty="0">
                <a:solidFill>
                  <a:srgbClr val="FBDE2D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&lt;p&gt;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From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920740" y="4032250"/>
            <a:ext cx="331724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$'</a:t>
            </a: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+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amount</a:t>
            </a: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+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</a:t>
            </a: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&lt;/p&gt;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63600" y="5022850"/>
            <a:ext cx="3865879" cy="1175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44220">
              <a:lnSpc>
                <a:spcPct val="100000"/>
              </a:lnSpc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(this).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remove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();</a:t>
            </a:r>
            <a:endParaRPr sz="2400">
              <a:latin typeface="Courier New"/>
              <a:cs typeface="Courier New"/>
            </a:endParaRPr>
          </a:p>
          <a:p>
            <a:pPr marL="378460">
              <a:lnSpc>
                <a:spcPct val="100000"/>
              </a:lnSpc>
              <a:spcBef>
                <a:spcPts val="219"/>
              </a:spcBef>
            </a:pP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248400" y="5481279"/>
            <a:ext cx="3677285" cy="884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200"/>
              </a:lnSpc>
            </a:pPr>
            <a:r>
              <a:rPr sz="2800" i="1" spc="-45" dirty="0">
                <a:solidFill>
                  <a:srgbClr val="F8F5F1"/>
                </a:solidFill>
                <a:latin typeface="Arial"/>
                <a:cs typeface="Arial"/>
              </a:rPr>
              <a:t>We’ll </a:t>
            </a:r>
            <a:r>
              <a:rPr sz="2800" i="1" spc="-90" dirty="0">
                <a:solidFill>
                  <a:srgbClr val="F8F5F1"/>
                </a:solidFill>
                <a:latin typeface="Arial"/>
                <a:cs typeface="Arial"/>
              </a:rPr>
              <a:t>only </a:t>
            </a:r>
            <a:r>
              <a:rPr sz="2800" i="1" spc="-145" dirty="0">
                <a:solidFill>
                  <a:srgbClr val="F8F5F1"/>
                </a:solidFill>
                <a:latin typeface="Arial"/>
                <a:cs typeface="Arial"/>
              </a:rPr>
              <a:t>query </a:t>
            </a:r>
            <a:r>
              <a:rPr sz="2800" i="1" spc="-45" dirty="0">
                <a:solidFill>
                  <a:srgbClr val="F8F5F1"/>
                </a:solidFill>
                <a:latin typeface="Arial"/>
                <a:cs typeface="Arial"/>
              </a:rPr>
              <a:t>the</a:t>
            </a:r>
            <a:r>
              <a:rPr sz="2800" i="1" spc="-484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300" dirty="0">
                <a:solidFill>
                  <a:srgbClr val="F8F5F1"/>
                </a:solidFill>
                <a:latin typeface="Arial"/>
                <a:cs typeface="Arial"/>
              </a:rPr>
              <a:t>DOM  </a:t>
            </a:r>
            <a:r>
              <a:rPr sz="2800" i="1" spc="-195" dirty="0">
                <a:solidFill>
                  <a:srgbClr val="F8F5F1"/>
                </a:solidFill>
                <a:latin typeface="Arial"/>
                <a:cs typeface="Arial"/>
              </a:rPr>
              <a:t>once </a:t>
            </a:r>
            <a:r>
              <a:rPr sz="2800" i="1" dirty="0">
                <a:solidFill>
                  <a:srgbClr val="F8F5F1"/>
                </a:solidFill>
                <a:latin typeface="Arial"/>
                <a:cs typeface="Arial"/>
              </a:rPr>
              <a:t>for </a:t>
            </a:r>
            <a:r>
              <a:rPr sz="2800" i="1" spc="-10" dirty="0">
                <a:solidFill>
                  <a:srgbClr val="F8F5F1"/>
                </a:solidFill>
                <a:latin typeface="Arial"/>
                <a:cs typeface="Arial"/>
              </a:rPr>
              <a:t>this</a:t>
            </a:r>
            <a:r>
              <a:rPr sz="2800" i="1" spc="-38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00" dirty="0">
                <a:solidFill>
                  <a:srgbClr val="F8F5F1"/>
                </a:solidFill>
                <a:latin typeface="Arial"/>
                <a:cs typeface="Arial"/>
              </a:rPr>
              <a:t>element</a:t>
            </a:r>
            <a:endParaRPr sz="28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629462" y="3784904"/>
            <a:ext cx="1393450" cy="24300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90327" y="8373428"/>
            <a:ext cx="567182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155" dirty="0">
                <a:solidFill>
                  <a:srgbClr val="7999AF"/>
                </a:solidFill>
                <a:latin typeface="Arial"/>
                <a:cs typeface="Arial"/>
              </a:rPr>
              <a:t>3.4 </a:t>
            </a:r>
            <a:r>
              <a:rPr sz="4200" b="1" spc="50" dirty="0">
                <a:solidFill>
                  <a:srgbClr val="7999AF"/>
                </a:solidFill>
                <a:latin typeface="Calibri"/>
                <a:cs typeface="Calibri"/>
              </a:rPr>
              <a:t>Traversing </a:t>
            </a:r>
            <a:r>
              <a:rPr sz="4200" b="1" spc="-250" dirty="0">
                <a:solidFill>
                  <a:srgbClr val="7999AF"/>
                </a:solidFill>
                <a:latin typeface="Calibri"/>
                <a:cs typeface="Calibri"/>
              </a:rPr>
              <a:t>&amp;</a:t>
            </a:r>
            <a:r>
              <a:rPr sz="4200" b="1" spc="-35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70" dirty="0">
                <a:solidFill>
                  <a:srgbClr val="7999AF"/>
                </a:solidFill>
                <a:latin typeface="Calibri"/>
                <a:cs typeface="Calibri"/>
              </a:rPr>
              <a:t>Filtering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1800" y="8102600"/>
            <a:ext cx="9702800" cy="635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5300" y="8089900"/>
            <a:ext cx="9371965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i="1" spc="-270" dirty="0">
                <a:solidFill>
                  <a:srgbClr val="78AAD6"/>
                </a:solidFill>
                <a:latin typeface="Arial"/>
                <a:cs typeface="Arial"/>
              </a:rPr>
              <a:t>Each </a:t>
            </a:r>
            <a:r>
              <a:rPr sz="3600" i="1" spc="-100" dirty="0">
                <a:solidFill>
                  <a:srgbClr val="78AAD6"/>
                </a:solidFill>
                <a:latin typeface="Arial"/>
                <a:cs typeface="Arial"/>
              </a:rPr>
              <a:t>vacation </a:t>
            </a:r>
            <a:r>
              <a:rPr sz="3600" i="1" spc="-195" dirty="0">
                <a:solidFill>
                  <a:srgbClr val="78AAD6"/>
                </a:solidFill>
                <a:latin typeface="Arial"/>
                <a:cs typeface="Arial"/>
              </a:rPr>
              <a:t>can </a:t>
            </a:r>
            <a:r>
              <a:rPr sz="3600" i="1" spc="-215" dirty="0">
                <a:solidFill>
                  <a:srgbClr val="78AAD6"/>
                </a:solidFill>
                <a:latin typeface="Arial"/>
                <a:cs typeface="Arial"/>
              </a:rPr>
              <a:t>have </a:t>
            </a:r>
            <a:r>
              <a:rPr sz="3600" i="1" spc="15" dirty="0">
                <a:solidFill>
                  <a:srgbClr val="78AAD6"/>
                </a:solidFill>
                <a:latin typeface="Arial"/>
                <a:cs typeface="Arial"/>
              </a:rPr>
              <a:t>its</a:t>
            </a:r>
            <a:r>
              <a:rPr sz="3600" i="1" spc="-610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135" dirty="0">
                <a:solidFill>
                  <a:srgbClr val="78AAD6"/>
                </a:solidFill>
                <a:latin typeface="Arial"/>
                <a:cs typeface="Arial"/>
              </a:rPr>
              <a:t>dynamic </a:t>
            </a:r>
            <a:r>
              <a:rPr sz="3600" i="1" spc="-140" dirty="0">
                <a:solidFill>
                  <a:srgbClr val="78AAD6"/>
                </a:solidFill>
                <a:latin typeface="Arial"/>
                <a:cs typeface="Arial"/>
              </a:rPr>
              <a:t>own </a:t>
            </a:r>
            <a:r>
              <a:rPr sz="3600" i="1" spc="-175" dirty="0">
                <a:solidFill>
                  <a:srgbClr val="78AAD6"/>
                </a:solidFill>
                <a:latin typeface="Arial"/>
                <a:cs typeface="Arial"/>
              </a:rPr>
              <a:t>price </a:t>
            </a:r>
            <a:r>
              <a:rPr sz="3600" i="1" spc="-140" dirty="0">
                <a:solidFill>
                  <a:srgbClr val="78AAD6"/>
                </a:solidFill>
                <a:latin typeface="Arial"/>
                <a:cs typeface="Arial"/>
              </a:rPr>
              <a:t>now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6045200"/>
            <a:ext cx="11010900" cy="876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8800" y="6045200"/>
            <a:ext cx="10960100" cy="825500"/>
          </a:xfrm>
          <a:custGeom>
            <a:avLst/>
            <a:gdLst/>
            <a:ahLst/>
            <a:cxnLst/>
            <a:rect l="l" t="t" r="r" b="b"/>
            <a:pathLst>
              <a:path w="10960100" h="825500">
                <a:moveTo>
                  <a:pt x="108638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29208"/>
                </a:lnTo>
                <a:lnTo>
                  <a:pt x="7567" y="766687"/>
                </a:lnTo>
                <a:lnTo>
                  <a:pt x="28203" y="797294"/>
                </a:lnTo>
                <a:lnTo>
                  <a:pt x="58810" y="817932"/>
                </a:lnTo>
                <a:lnTo>
                  <a:pt x="96291" y="825500"/>
                </a:lnTo>
                <a:lnTo>
                  <a:pt x="10863808" y="825500"/>
                </a:lnTo>
                <a:lnTo>
                  <a:pt x="10901287" y="817932"/>
                </a:lnTo>
                <a:lnTo>
                  <a:pt x="10931894" y="797294"/>
                </a:lnTo>
                <a:lnTo>
                  <a:pt x="10952532" y="766687"/>
                </a:lnTo>
                <a:lnTo>
                  <a:pt x="10960100" y="729208"/>
                </a:lnTo>
                <a:lnTo>
                  <a:pt x="10960100" y="96291"/>
                </a:lnTo>
                <a:lnTo>
                  <a:pt x="10952532" y="58812"/>
                </a:lnTo>
                <a:lnTo>
                  <a:pt x="10931894" y="28205"/>
                </a:lnTo>
                <a:lnTo>
                  <a:pt x="10901287" y="7567"/>
                </a:lnTo>
                <a:lnTo>
                  <a:pt x="108638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3400" y="1993900"/>
            <a:ext cx="11010900" cy="2717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8800" y="1993900"/>
            <a:ext cx="10960100" cy="2667000"/>
          </a:xfrm>
          <a:custGeom>
            <a:avLst/>
            <a:gdLst/>
            <a:ahLst/>
            <a:cxnLst/>
            <a:rect l="l" t="t" r="r" b="b"/>
            <a:pathLst>
              <a:path w="10960100" h="2667000">
                <a:moveTo>
                  <a:pt x="108638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2570708"/>
                </a:lnTo>
                <a:lnTo>
                  <a:pt x="7567" y="2608187"/>
                </a:lnTo>
                <a:lnTo>
                  <a:pt x="28203" y="2638794"/>
                </a:lnTo>
                <a:lnTo>
                  <a:pt x="58810" y="2659432"/>
                </a:lnTo>
                <a:lnTo>
                  <a:pt x="96291" y="2667000"/>
                </a:lnTo>
                <a:lnTo>
                  <a:pt x="10863808" y="2667000"/>
                </a:lnTo>
                <a:lnTo>
                  <a:pt x="10901287" y="2659432"/>
                </a:lnTo>
                <a:lnTo>
                  <a:pt x="10931894" y="2638794"/>
                </a:lnTo>
                <a:lnTo>
                  <a:pt x="10952532" y="2608187"/>
                </a:lnTo>
                <a:lnTo>
                  <a:pt x="10960100" y="2570708"/>
                </a:lnTo>
                <a:lnTo>
                  <a:pt x="10960100" y="96291"/>
                </a:lnTo>
                <a:lnTo>
                  <a:pt x="10952532" y="58812"/>
                </a:lnTo>
                <a:lnTo>
                  <a:pt x="10931894" y="28205"/>
                </a:lnTo>
                <a:lnTo>
                  <a:pt x="10901287" y="7567"/>
                </a:lnTo>
                <a:lnTo>
                  <a:pt x="108638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63600" y="6267450"/>
            <a:ext cx="478028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.vacation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61CE3C"/>
                </a:solidFill>
                <a:latin typeface="Courier New"/>
                <a:cs typeface="Courier New"/>
              </a:rPr>
              <a:t>'click'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,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01359" y="6267450"/>
            <a:ext cx="167132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button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,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30159" y="6267450"/>
            <a:ext cx="185420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641840" y="6267450"/>
            <a:ext cx="75692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{});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33991" y="4114800"/>
            <a:ext cx="8269605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i="1" spc="70" dirty="0">
                <a:solidFill>
                  <a:srgbClr val="F8F5F1"/>
                </a:solidFill>
                <a:latin typeface="Arial"/>
                <a:cs typeface="Arial"/>
              </a:rPr>
              <a:t>If</a:t>
            </a:r>
            <a:r>
              <a:rPr sz="2400" i="1" spc="-15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170" dirty="0">
                <a:solidFill>
                  <a:srgbClr val="F8F5F1"/>
                </a:solidFill>
                <a:latin typeface="Arial"/>
                <a:cs typeface="Arial"/>
              </a:rPr>
              <a:t>we</a:t>
            </a:r>
            <a:r>
              <a:rPr sz="2400" i="1" spc="-15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100" dirty="0">
                <a:solidFill>
                  <a:srgbClr val="F8F5F1"/>
                </a:solidFill>
                <a:latin typeface="Arial"/>
                <a:cs typeface="Arial"/>
              </a:rPr>
              <a:t>add</a:t>
            </a:r>
            <a:r>
              <a:rPr sz="2400" i="1" spc="-15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135" dirty="0">
                <a:solidFill>
                  <a:srgbClr val="F8F5F1"/>
                </a:solidFill>
                <a:latin typeface="Arial"/>
                <a:cs typeface="Arial"/>
              </a:rPr>
              <a:t>new</a:t>
            </a:r>
            <a:r>
              <a:rPr sz="2400" i="1" spc="-15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25" dirty="0">
                <a:solidFill>
                  <a:srgbClr val="F8F5F1"/>
                </a:solidFill>
                <a:latin typeface="Arial"/>
                <a:cs typeface="Arial"/>
              </a:rPr>
              <a:t>buttons</a:t>
            </a:r>
            <a:r>
              <a:rPr sz="2400" i="1" spc="-15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120" dirty="0">
                <a:solidFill>
                  <a:srgbClr val="F8F5F1"/>
                </a:solidFill>
                <a:latin typeface="Arial"/>
                <a:cs typeface="Arial"/>
              </a:rPr>
              <a:t>anywhere,</a:t>
            </a:r>
            <a:r>
              <a:rPr sz="2400" i="1" spc="-15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70" dirty="0">
                <a:solidFill>
                  <a:srgbClr val="F8F5F1"/>
                </a:solidFill>
                <a:latin typeface="Arial"/>
                <a:cs typeface="Arial"/>
              </a:rPr>
              <a:t>they</a:t>
            </a:r>
            <a:r>
              <a:rPr sz="2400" i="1" spc="-15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10" dirty="0">
                <a:solidFill>
                  <a:srgbClr val="F8F5F1"/>
                </a:solidFill>
                <a:latin typeface="Arial"/>
                <a:cs typeface="Arial"/>
              </a:rPr>
              <a:t>will</a:t>
            </a:r>
            <a:r>
              <a:rPr sz="2400" i="1" spc="-15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40" dirty="0">
                <a:solidFill>
                  <a:srgbClr val="F8F5F1"/>
                </a:solidFill>
                <a:latin typeface="Arial"/>
                <a:cs typeface="Arial"/>
              </a:rPr>
              <a:t>trigger</a:t>
            </a:r>
            <a:r>
              <a:rPr sz="2400" i="1" spc="-15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10" dirty="0">
                <a:solidFill>
                  <a:srgbClr val="F8F5F1"/>
                </a:solidFill>
                <a:latin typeface="Arial"/>
                <a:cs typeface="Arial"/>
              </a:rPr>
              <a:t>this</a:t>
            </a:r>
            <a:r>
              <a:rPr sz="2400" i="1" spc="-15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85" dirty="0">
                <a:solidFill>
                  <a:srgbClr val="F8F5F1"/>
                </a:solidFill>
                <a:latin typeface="Arial"/>
                <a:cs typeface="Arial"/>
              </a:rPr>
              <a:t>click</a:t>
            </a:r>
            <a:r>
              <a:rPr sz="2400" i="1" spc="-15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85" dirty="0">
                <a:solidFill>
                  <a:srgbClr val="F8F5F1"/>
                </a:solidFill>
                <a:latin typeface="Arial"/>
                <a:cs typeface="Arial"/>
              </a:rPr>
              <a:t>handler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33400" y="4940300"/>
            <a:ext cx="11010900" cy="863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8800" y="4940300"/>
            <a:ext cx="10960100" cy="812800"/>
          </a:xfrm>
          <a:custGeom>
            <a:avLst/>
            <a:gdLst/>
            <a:ahLst/>
            <a:cxnLst/>
            <a:rect l="l" t="t" r="r" b="b"/>
            <a:pathLst>
              <a:path w="10960100" h="812800">
                <a:moveTo>
                  <a:pt x="108638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16508"/>
                </a:lnTo>
                <a:lnTo>
                  <a:pt x="7567" y="753987"/>
                </a:lnTo>
                <a:lnTo>
                  <a:pt x="28203" y="784594"/>
                </a:lnTo>
                <a:lnTo>
                  <a:pt x="58810" y="805232"/>
                </a:lnTo>
                <a:lnTo>
                  <a:pt x="96291" y="812800"/>
                </a:lnTo>
                <a:lnTo>
                  <a:pt x="10863808" y="812800"/>
                </a:lnTo>
                <a:lnTo>
                  <a:pt x="10901287" y="805232"/>
                </a:lnTo>
                <a:lnTo>
                  <a:pt x="10931894" y="784594"/>
                </a:lnTo>
                <a:lnTo>
                  <a:pt x="10952532" y="753987"/>
                </a:lnTo>
                <a:lnTo>
                  <a:pt x="10960100" y="716508"/>
                </a:lnTo>
                <a:lnTo>
                  <a:pt x="10960100" y="96291"/>
                </a:lnTo>
                <a:lnTo>
                  <a:pt x="10952532" y="58812"/>
                </a:lnTo>
                <a:lnTo>
                  <a:pt x="10931894" y="28205"/>
                </a:lnTo>
                <a:lnTo>
                  <a:pt x="10901287" y="7567"/>
                </a:lnTo>
                <a:lnTo>
                  <a:pt x="108638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63600" y="5156200"/>
            <a:ext cx="221996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.vacation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41039" y="5156200"/>
            <a:ext cx="368300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button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61CE3C"/>
                </a:solidFill>
                <a:latin typeface="Courier New"/>
                <a:cs typeface="Courier New"/>
              </a:rPr>
              <a:t>'click'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,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81519" y="5156200"/>
            <a:ext cx="185420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093200" y="5156200"/>
            <a:ext cx="75692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{});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58800" y="495300"/>
            <a:ext cx="5346700" cy="812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430" dirty="0"/>
              <a:t>On </a:t>
            </a:r>
            <a:r>
              <a:rPr spc="60" dirty="0"/>
              <a:t>With </a:t>
            </a:r>
            <a:r>
              <a:rPr spc="-305" dirty="0"/>
              <a:t>a</a:t>
            </a:r>
            <a:r>
              <a:rPr spc="-610" dirty="0"/>
              <a:t> </a:t>
            </a:r>
            <a:r>
              <a:rPr spc="-200" dirty="0"/>
              <a:t>Selector</a:t>
            </a:r>
          </a:p>
        </p:txBody>
      </p:sp>
      <p:sp>
        <p:nvSpPr>
          <p:cNvPr id="19" name="object 19"/>
          <p:cNvSpPr/>
          <p:nvPr/>
        </p:nvSpPr>
        <p:spPr>
          <a:xfrm>
            <a:off x="10388600" y="1905000"/>
            <a:ext cx="1257300" cy="1079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15600" y="1993900"/>
            <a:ext cx="1003300" cy="825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388600" y="4838700"/>
            <a:ext cx="1257300" cy="10795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15600" y="4927600"/>
            <a:ext cx="1003300" cy="8255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88600" y="5956300"/>
            <a:ext cx="1257300" cy="10795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515600" y="6045200"/>
            <a:ext cx="1003300" cy="8255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504990" y="6726631"/>
            <a:ext cx="1875958" cy="7373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63600" y="1574800"/>
            <a:ext cx="5511800" cy="1029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application.js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document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.ready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400" spc="3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671820" y="2686050"/>
            <a:ext cx="221996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400" spc="-5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16660" y="2686050"/>
            <a:ext cx="4297680" cy="1264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05">
              <a:lnSpc>
                <a:spcPct val="100000"/>
              </a:lnSpc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button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61CE3C"/>
                </a:solidFill>
                <a:latin typeface="Courier New"/>
                <a:cs typeface="Courier New"/>
              </a:rPr>
              <a:t>'click'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,</a:t>
            </a:r>
            <a:endParaRPr sz="2400">
              <a:latin typeface="Courier New"/>
              <a:cs typeface="Courier New"/>
            </a:endParaRPr>
          </a:p>
          <a:p>
            <a:pPr marL="378460">
              <a:lnSpc>
                <a:spcPct val="100000"/>
              </a:lnSpc>
              <a:spcBef>
                <a:spcPts val="920"/>
              </a:spcBef>
            </a:pPr>
            <a:r>
              <a:rPr sz="2400" spc="-5" dirty="0">
                <a:solidFill>
                  <a:srgbClr val="929292"/>
                </a:solidFill>
                <a:latin typeface="Courier New"/>
                <a:cs typeface="Courier New"/>
              </a:rPr>
              <a:t>...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50900" y="3956050"/>
            <a:ext cx="57404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90327" y="7016750"/>
            <a:ext cx="11284585" cy="1915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61315" algn="r">
              <a:lnSpc>
                <a:spcPts val="2790"/>
              </a:lnSpc>
            </a:pPr>
            <a:r>
              <a:rPr sz="2400" i="1" spc="-140" dirty="0">
                <a:solidFill>
                  <a:srgbClr val="F8F5F1"/>
                </a:solidFill>
                <a:latin typeface="Arial"/>
                <a:cs typeface="Arial"/>
              </a:rPr>
              <a:t>Only </a:t>
            </a:r>
            <a:r>
              <a:rPr sz="2400" i="1" spc="-15" dirty="0">
                <a:solidFill>
                  <a:srgbClr val="F8F5F1"/>
                </a:solidFill>
                <a:latin typeface="Arial"/>
                <a:cs typeface="Arial"/>
              </a:rPr>
              <a:t>target </a:t>
            </a:r>
            <a:r>
              <a:rPr sz="2400" i="1" spc="-105" dirty="0">
                <a:solidFill>
                  <a:srgbClr val="F8F5F1"/>
                </a:solidFill>
                <a:latin typeface="Arial"/>
                <a:cs typeface="Arial"/>
              </a:rPr>
              <a:t>a</a:t>
            </a:r>
            <a:r>
              <a:rPr sz="2400" i="1" spc="-39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40" dirty="0">
                <a:solidFill>
                  <a:srgbClr val="F8F5F1"/>
                </a:solidFill>
                <a:latin typeface="Arial"/>
                <a:cs typeface="Arial"/>
              </a:rPr>
              <a:t>‘</a:t>
            </a:r>
            <a:r>
              <a:rPr sz="2400" b="1" i="1" spc="40" dirty="0">
                <a:solidFill>
                  <a:srgbClr val="F8F5F1"/>
                </a:solidFill>
                <a:latin typeface="Calibri"/>
                <a:cs typeface="Calibri"/>
              </a:rPr>
              <a:t>button</a:t>
            </a:r>
            <a:r>
              <a:rPr sz="2400" i="1" spc="40" dirty="0">
                <a:solidFill>
                  <a:srgbClr val="F8F5F1"/>
                </a:solidFill>
                <a:latin typeface="Arial"/>
                <a:cs typeface="Arial"/>
              </a:rPr>
              <a:t>’</a:t>
            </a:r>
            <a:endParaRPr sz="2400">
              <a:latin typeface="Arial"/>
              <a:cs typeface="Arial"/>
            </a:endParaRPr>
          </a:p>
          <a:p>
            <a:pPr marR="5080" algn="r">
              <a:lnSpc>
                <a:spcPts val="2790"/>
              </a:lnSpc>
            </a:pPr>
            <a:r>
              <a:rPr sz="2400" i="1" spc="110" dirty="0">
                <a:solidFill>
                  <a:srgbClr val="F8F5F1"/>
                </a:solidFill>
                <a:latin typeface="Arial"/>
                <a:cs typeface="Arial"/>
              </a:rPr>
              <a:t>if</a:t>
            </a:r>
            <a:r>
              <a:rPr sz="2400" i="1" spc="-17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20" dirty="0">
                <a:solidFill>
                  <a:srgbClr val="F8F5F1"/>
                </a:solidFill>
                <a:latin typeface="Arial"/>
                <a:cs typeface="Arial"/>
              </a:rPr>
              <a:t>it’s</a:t>
            </a:r>
            <a:r>
              <a:rPr sz="2400" i="1" spc="-17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90" dirty="0">
                <a:solidFill>
                  <a:srgbClr val="F8F5F1"/>
                </a:solidFill>
                <a:latin typeface="Arial"/>
                <a:cs typeface="Arial"/>
              </a:rPr>
              <a:t>inside</a:t>
            </a:r>
            <a:r>
              <a:rPr sz="2400" i="1" spc="-17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105" dirty="0">
                <a:solidFill>
                  <a:srgbClr val="F8F5F1"/>
                </a:solidFill>
                <a:latin typeface="Arial"/>
                <a:cs typeface="Arial"/>
              </a:rPr>
              <a:t>a</a:t>
            </a:r>
            <a:r>
              <a:rPr sz="2400" i="1" spc="-17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30" dirty="0">
                <a:solidFill>
                  <a:srgbClr val="F8F5F1"/>
                </a:solidFill>
                <a:latin typeface="Arial"/>
                <a:cs typeface="Arial"/>
              </a:rPr>
              <a:t>‘</a:t>
            </a:r>
            <a:r>
              <a:rPr sz="2400" b="1" i="1" spc="30" dirty="0">
                <a:solidFill>
                  <a:srgbClr val="F8F5F1"/>
                </a:solidFill>
                <a:latin typeface="Calibri"/>
                <a:cs typeface="Calibri"/>
              </a:rPr>
              <a:t>.vacation</a:t>
            </a:r>
            <a:r>
              <a:rPr sz="2400" i="1" spc="30" dirty="0">
                <a:solidFill>
                  <a:srgbClr val="F8F5F1"/>
                </a:solidFill>
                <a:latin typeface="Arial"/>
                <a:cs typeface="Arial"/>
              </a:rPr>
              <a:t>’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10"/>
              </a:spcBef>
            </a:pPr>
            <a:r>
              <a:rPr sz="4200" spc="-155" dirty="0">
                <a:solidFill>
                  <a:srgbClr val="7999AF"/>
                </a:solidFill>
                <a:latin typeface="Arial"/>
                <a:cs typeface="Arial"/>
              </a:rPr>
              <a:t>3.4 </a:t>
            </a:r>
            <a:r>
              <a:rPr sz="4200" b="1" spc="50" dirty="0">
                <a:solidFill>
                  <a:srgbClr val="7999AF"/>
                </a:solidFill>
                <a:latin typeface="Calibri"/>
                <a:cs typeface="Calibri"/>
              </a:rPr>
              <a:t>Traversing </a:t>
            </a:r>
            <a:r>
              <a:rPr sz="4200" b="1" spc="-250" dirty="0">
                <a:solidFill>
                  <a:srgbClr val="7999AF"/>
                </a:solidFill>
                <a:latin typeface="Calibri"/>
                <a:cs typeface="Calibri"/>
              </a:rPr>
              <a:t>&amp;</a:t>
            </a:r>
            <a:r>
              <a:rPr sz="4200" b="1" spc="-35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70" dirty="0">
                <a:solidFill>
                  <a:srgbClr val="7999AF"/>
                </a:solidFill>
                <a:latin typeface="Calibri"/>
                <a:cs typeface="Calibri"/>
              </a:rPr>
              <a:t>Filtering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1800" y="8102600"/>
            <a:ext cx="7277100" cy="635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5300" y="8089900"/>
            <a:ext cx="6792595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i="1" spc="-55" dirty="0">
                <a:solidFill>
                  <a:srgbClr val="78AAD6"/>
                </a:solidFill>
                <a:latin typeface="Arial"/>
                <a:cs typeface="Arial"/>
              </a:rPr>
              <a:t>We’ll</a:t>
            </a:r>
            <a:r>
              <a:rPr sz="3600" i="1" spc="-24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70" dirty="0">
                <a:solidFill>
                  <a:srgbClr val="78AAD6"/>
                </a:solidFill>
                <a:latin typeface="Arial"/>
                <a:cs typeface="Arial"/>
              </a:rPr>
              <a:t>implement</a:t>
            </a:r>
            <a:r>
              <a:rPr sz="3600" i="1" spc="-24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114" dirty="0">
                <a:solidFill>
                  <a:srgbClr val="78AAD6"/>
                </a:solidFill>
                <a:latin typeface="Arial"/>
                <a:cs typeface="Arial"/>
              </a:rPr>
              <a:t>our</a:t>
            </a:r>
            <a:r>
              <a:rPr sz="3600" i="1" spc="-24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200" dirty="0">
                <a:solidFill>
                  <a:srgbClr val="78AAD6"/>
                </a:solidFill>
                <a:latin typeface="Arial"/>
                <a:cs typeface="Arial"/>
              </a:rPr>
              <a:t>new</a:t>
            </a:r>
            <a:r>
              <a:rPr sz="3600" i="1" spc="-24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10" dirty="0">
                <a:solidFill>
                  <a:srgbClr val="78AAD6"/>
                </a:solidFill>
                <a:latin typeface="Arial"/>
                <a:cs typeface="Arial"/>
              </a:rPr>
              <a:t>filters</a:t>
            </a:r>
            <a:r>
              <a:rPr sz="3600" i="1" spc="-24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80" dirty="0">
                <a:solidFill>
                  <a:srgbClr val="78AAD6"/>
                </a:solidFill>
                <a:latin typeface="Arial"/>
                <a:cs typeface="Arial"/>
              </a:rPr>
              <a:t>next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600" y="2209800"/>
            <a:ext cx="11988800" cy="1435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4845" y="2139950"/>
            <a:ext cx="11334115" cy="1335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15"/>
              </a:lnSpc>
            </a:pPr>
            <a:r>
              <a:rPr sz="8900" b="1" spc="-15" dirty="0">
                <a:solidFill>
                  <a:srgbClr val="EBEBEB"/>
                </a:solidFill>
                <a:latin typeface="Calibri"/>
                <a:cs typeface="Calibri"/>
              </a:rPr>
              <a:t>Document </a:t>
            </a:r>
            <a:r>
              <a:rPr sz="8900" b="1" spc="-105" dirty="0">
                <a:solidFill>
                  <a:srgbClr val="EBEBEB"/>
                </a:solidFill>
                <a:latin typeface="Calibri"/>
                <a:cs typeface="Calibri"/>
              </a:rPr>
              <a:t>Object</a:t>
            </a:r>
            <a:r>
              <a:rPr sz="8900" b="1" spc="-310" dirty="0">
                <a:solidFill>
                  <a:srgbClr val="EBEBEB"/>
                </a:solidFill>
                <a:latin typeface="Calibri"/>
                <a:cs typeface="Calibri"/>
              </a:rPr>
              <a:t> </a:t>
            </a:r>
            <a:r>
              <a:rPr sz="8900" b="1" spc="-170" dirty="0">
                <a:solidFill>
                  <a:srgbClr val="EBEBEB"/>
                </a:solidFill>
                <a:latin typeface="Calibri"/>
                <a:cs typeface="Calibri"/>
              </a:rPr>
              <a:t>Model</a:t>
            </a:r>
            <a:endParaRPr sz="89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87600" y="3454400"/>
            <a:ext cx="8788400" cy="1054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45000" y="4978400"/>
            <a:ext cx="4051300" cy="1435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30221" y="3475354"/>
            <a:ext cx="8493760" cy="282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654"/>
              </a:lnSpc>
            </a:pPr>
            <a:r>
              <a:rPr sz="3200" spc="-145" dirty="0">
                <a:solidFill>
                  <a:srgbClr val="EBEBEB"/>
                </a:solidFill>
                <a:latin typeface="Arial"/>
                <a:cs typeface="Arial"/>
              </a:rPr>
              <a:t>A</a:t>
            </a:r>
            <a:r>
              <a:rPr sz="3200" spc="-210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200" spc="-35" dirty="0">
                <a:solidFill>
                  <a:srgbClr val="EBEBEB"/>
                </a:solidFill>
                <a:latin typeface="Arial"/>
                <a:cs typeface="Arial"/>
              </a:rPr>
              <a:t>tree-like</a:t>
            </a:r>
            <a:r>
              <a:rPr sz="3200" spc="-210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200" spc="-55" dirty="0">
                <a:solidFill>
                  <a:srgbClr val="EBEBEB"/>
                </a:solidFill>
                <a:latin typeface="Arial"/>
                <a:cs typeface="Arial"/>
              </a:rPr>
              <a:t>structure</a:t>
            </a:r>
            <a:r>
              <a:rPr sz="3200" spc="-210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200" spc="-125" dirty="0">
                <a:solidFill>
                  <a:srgbClr val="EBEBEB"/>
                </a:solidFill>
                <a:latin typeface="Arial"/>
                <a:cs typeface="Arial"/>
              </a:rPr>
              <a:t>created</a:t>
            </a:r>
            <a:r>
              <a:rPr sz="3200" spc="-210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200" spc="-145" dirty="0">
                <a:solidFill>
                  <a:srgbClr val="EBEBEB"/>
                </a:solidFill>
                <a:latin typeface="Arial"/>
                <a:cs typeface="Arial"/>
              </a:rPr>
              <a:t>by</a:t>
            </a:r>
            <a:r>
              <a:rPr sz="3200" spc="-210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200" spc="-145" dirty="0">
                <a:solidFill>
                  <a:srgbClr val="EBEBEB"/>
                </a:solidFill>
                <a:latin typeface="Arial"/>
                <a:cs typeface="Arial"/>
              </a:rPr>
              <a:t>browsers</a:t>
            </a:r>
            <a:r>
              <a:rPr sz="3200" spc="-210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200" spc="-180" dirty="0">
                <a:solidFill>
                  <a:srgbClr val="EBEBEB"/>
                </a:solidFill>
                <a:latin typeface="Arial"/>
                <a:cs typeface="Arial"/>
              </a:rPr>
              <a:t>so</a:t>
            </a:r>
            <a:r>
              <a:rPr sz="3200" spc="-210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200" spc="-165" dirty="0">
                <a:solidFill>
                  <a:srgbClr val="EBEBEB"/>
                </a:solidFill>
                <a:latin typeface="Arial"/>
                <a:cs typeface="Arial"/>
              </a:rPr>
              <a:t>we</a:t>
            </a:r>
            <a:r>
              <a:rPr sz="3200" spc="-210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200" spc="-190" dirty="0">
                <a:solidFill>
                  <a:srgbClr val="EBEBEB"/>
                </a:solidFill>
                <a:latin typeface="Arial"/>
                <a:cs typeface="Arial"/>
              </a:rPr>
              <a:t>can</a:t>
            </a:r>
            <a:endParaRPr sz="3200">
              <a:latin typeface="Arial"/>
              <a:cs typeface="Arial"/>
            </a:endParaRPr>
          </a:p>
          <a:p>
            <a:pPr algn="ctr">
              <a:lnSpc>
                <a:spcPts val="3820"/>
              </a:lnSpc>
            </a:pPr>
            <a:r>
              <a:rPr sz="3200" spc="-85" dirty="0">
                <a:solidFill>
                  <a:srgbClr val="EBEBEB"/>
                </a:solidFill>
                <a:latin typeface="Arial"/>
                <a:cs typeface="Arial"/>
              </a:rPr>
              <a:t>quickly </a:t>
            </a:r>
            <a:r>
              <a:rPr sz="3200" spc="30" dirty="0">
                <a:solidFill>
                  <a:srgbClr val="EBEBEB"/>
                </a:solidFill>
                <a:latin typeface="Arial"/>
                <a:cs typeface="Arial"/>
              </a:rPr>
              <a:t>find </a:t>
            </a:r>
            <a:r>
              <a:rPr sz="3200" spc="-215" dirty="0">
                <a:solidFill>
                  <a:srgbClr val="EBEBEB"/>
                </a:solidFill>
                <a:latin typeface="Arial"/>
                <a:cs typeface="Arial"/>
              </a:rPr>
              <a:t>HTML </a:t>
            </a:r>
            <a:r>
              <a:rPr sz="3200" spc="-105" dirty="0">
                <a:solidFill>
                  <a:srgbClr val="EBEBEB"/>
                </a:solidFill>
                <a:latin typeface="Arial"/>
                <a:cs typeface="Arial"/>
              </a:rPr>
              <a:t>Elements </a:t>
            </a:r>
            <a:r>
              <a:rPr sz="3200" spc="-100" dirty="0">
                <a:solidFill>
                  <a:srgbClr val="EBEBEB"/>
                </a:solidFill>
                <a:latin typeface="Arial"/>
                <a:cs typeface="Arial"/>
              </a:rPr>
              <a:t>using</a:t>
            </a:r>
            <a:r>
              <a:rPr sz="3200" spc="-610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200" spc="-180" dirty="0">
                <a:solidFill>
                  <a:srgbClr val="EBEBEB"/>
                </a:solidFill>
                <a:latin typeface="Arial"/>
                <a:cs typeface="Arial"/>
              </a:rPr>
              <a:t>JavaScript.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250">
              <a:latin typeface="Times New Roman"/>
              <a:cs typeface="Times New Roman"/>
            </a:endParaRPr>
          </a:p>
          <a:p>
            <a:pPr marL="2115820">
              <a:lnSpc>
                <a:spcPct val="100000"/>
              </a:lnSpc>
            </a:pPr>
            <a:r>
              <a:rPr sz="8900" b="1" spc="-155" dirty="0">
                <a:solidFill>
                  <a:srgbClr val="BBD3E2"/>
                </a:solidFill>
                <a:latin typeface="Calibri"/>
                <a:cs typeface="Calibri"/>
              </a:rPr>
              <a:t>“DOM”</a:t>
            </a:r>
            <a:endParaRPr sz="89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0327" y="8316278"/>
            <a:ext cx="423608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610" dirty="0">
                <a:solidFill>
                  <a:srgbClr val="7999AF"/>
                </a:solidFill>
                <a:latin typeface="Arial"/>
                <a:cs typeface="Arial"/>
              </a:rPr>
              <a:t>1.1  </a:t>
            </a:r>
            <a:r>
              <a:rPr sz="4200" b="1" spc="75" dirty="0">
                <a:solidFill>
                  <a:srgbClr val="7999AF"/>
                </a:solidFill>
                <a:latin typeface="Calibri"/>
                <a:cs typeface="Calibri"/>
              </a:rPr>
              <a:t>What </a:t>
            </a:r>
            <a:r>
              <a:rPr sz="4200" b="1" spc="130" dirty="0">
                <a:solidFill>
                  <a:srgbClr val="7999AF"/>
                </a:solidFill>
                <a:latin typeface="Calibri"/>
                <a:cs typeface="Calibri"/>
              </a:rPr>
              <a:t>is</a:t>
            </a:r>
            <a:r>
              <a:rPr sz="4200" b="1" spc="-52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-20" dirty="0">
                <a:solidFill>
                  <a:srgbClr val="7999AF"/>
                </a:solidFill>
                <a:latin typeface="Calibri"/>
                <a:cs typeface="Calibri"/>
              </a:rPr>
              <a:t>jQuery?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1993900"/>
            <a:ext cx="11607800" cy="3200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8800" y="1993900"/>
            <a:ext cx="11557000" cy="3149600"/>
          </a:xfrm>
          <a:custGeom>
            <a:avLst/>
            <a:gdLst/>
            <a:ahLst/>
            <a:cxnLst/>
            <a:rect l="l" t="t" r="r" b="b"/>
            <a:pathLst>
              <a:path w="11557000" h="3149600">
                <a:moveTo>
                  <a:pt x="114607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3053308"/>
                </a:lnTo>
                <a:lnTo>
                  <a:pt x="7567" y="3090787"/>
                </a:lnTo>
                <a:lnTo>
                  <a:pt x="28203" y="3121394"/>
                </a:lnTo>
                <a:lnTo>
                  <a:pt x="58810" y="3142032"/>
                </a:lnTo>
                <a:lnTo>
                  <a:pt x="96291" y="3149600"/>
                </a:lnTo>
                <a:lnTo>
                  <a:pt x="11460708" y="3149600"/>
                </a:lnTo>
                <a:lnTo>
                  <a:pt x="11498187" y="3142032"/>
                </a:lnTo>
                <a:lnTo>
                  <a:pt x="11528794" y="3121394"/>
                </a:lnTo>
                <a:lnTo>
                  <a:pt x="11549432" y="3090787"/>
                </a:lnTo>
                <a:lnTo>
                  <a:pt x="11557000" y="3053308"/>
                </a:lnTo>
                <a:lnTo>
                  <a:pt x="11557000" y="96291"/>
                </a:lnTo>
                <a:lnTo>
                  <a:pt x="11549432" y="58812"/>
                </a:lnTo>
                <a:lnTo>
                  <a:pt x="11528794" y="28205"/>
                </a:lnTo>
                <a:lnTo>
                  <a:pt x="11498187" y="7567"/>
                </a:lnTo>
                <a:lnTo>
                  <a:pt x="114607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692400" y="2944002"/>
            <a:ext cx="7706359" cy="809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7600"/>
              </a:lnSpc>
            </a:pP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class=</a:t>
            </a:r>
            <a:r>
              <a:rPr sz="2400" spc="-5" dirty="0">
                <a:solidFill>
                  <a:srgbClr val="61CE3C"/>
                </a:solidFill>
                <a:latin typeface="Courier New"/>
                <a:cs typeface="Courier New"/>
              </a:rPr>
              <a:t>'onsale-filter'</a:t>
            </a: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&gt;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On Sale Now</a:t>
            </a: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&lt;/button&gt;  class=</a:t>
            </a:r>
            <a:r>
              <a:rPr sz="2400" spc="-5" dirty="0">
                <a:solidFill>
                  <a:srgbClr val="61CE3C"/>
                </a:solidFill>
                <a:latin typeface="Courier New"/>
                <a:cs typeface="Courier New"/>
              </a:rPr>
              <a:t>'expiring-filter'</a:t>
            </a: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&gt;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Expiring</a:t>
            </a: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&lt;/button&gt;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3600" y="2971800"/>
            <a:ext cx="1671320" cy="1569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7825">
              <a:lnSpc>
                <a:spcPct val="100000"/>
              </a:lnSpc>
            </a:pP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&lt;button</a:t>
            </a:r>
            <a:endParaRPr sz="2400">
              <a:latin typeface="Courier New"/>
              <a:cs typeface="Courier New"/>
            </a:endParaRPr>
          </a:p>
          <a:p>
            <a:pPr marL="377825">
              <a:lnSpc>
                <a:spcPct val="100000"/>
              </a:lnSpc>
              <a:spcBef>
                <a:spcPts val="219"/>
              </a:spcBef>
            </a:pP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&lt;button</a:t>
            </a:r>
            <a:endParaRPr sz="2400">
              <a:latin typeface="Courier New"/>
              <a:cs typeface="Courier New"/>
            </a:endParaRPr>
          </a:p>
          <a:p>
            <a:pPr marL="195580">
              <a:lnSpc>
                <a:spcPct val="100000"/>
              </a:lnSpc>
              <a:spcBef>
                <a:spcPts val="219"/>
              </a:spcBef>
            </a:pP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...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&lt;/div&gt;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3600" y="1574800"/>
            <a:ext cx="3317240" cy="1369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z="2200" spc="65" dirty="0">
                <a:solidFill>
                  <a:srgbClr val="FFFFFF"/>
                </a:solidFill>
                <a:latin typeface="Calibri"/>
                <a:cs typeface="Calibri"/>
              </a:rPr>
              <a:t>index.html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&lt;div</a:t>
            </a:r>
            <a:r>
              <a:rPr sz="2400" spc="-25" dirty="0">
                <a:solidFill>
                  <a:srgbClr val="7F90AA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id=</a:t>
            </a:r>
            <a:r>
              <a:rPr sz="2400" spc="-5" dirty="0">
                <a:solidFill>
                  <a:srgbClr val="61CE3C"/>
                </a:solidFill>
                <a:latin typeface="Courier New"/>
                <a:cs typeface="Courier New"/>
              </a:rPr>
              <a:t>'filters'</a:t>
            </a: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195580">
              <a:lnSpc>
                <a:spcPct val="100000"/>
              </a:lnSpc>
              <a:spcBef>
                <a:spcPts val="220"/>
              </a:spcBef>
            </a:pP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...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8800" y="495300"/>
            <a:ext cx="4267200" cy="81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70" dirty="0"/>
              <a:t>Filtering</a:t>
            </a:r>
            <a:r>
              <a:rPr spc="-350" dirty="0"/>
              <a:t> </a:t>
            </a:r>
            <a:r>
              <a:rPr spc="-320" dirty="0"/>
              <a:t>HTML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90327" y="8373428"/>
            <a:ext cx="567182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155" dirty="0">
                <a:solidFill>
                  <a:srgbClr val="7999AF"/>
                </a:solidFill>
                <a:latin typeface="Arial"/>
                <a:cs typeface="Arial"/>
              </a:rPr>
              <a:t>3.4 </a:t>
            </a:r>
            <a:r>
              <a:rPr sz="4200" b="1" spc="50" dirty="0">
                <a:solidFill>
                  <a:srgbClr val="7999AF"/>
                </a:solidFill>
                <a:latin typeface="Calibri"/>
                <a:cs typeface="Calibri"/>
              </a:rPr>
              <a:t>Traversing </a:t>
            </a:r>
            <a:r>
              <a:rPr sz="4200" b="1" spc="-250" dirty="0">
                <a:solidFill>
                  <a:srgbClr val="7999AF"/>
                </a:solidFill>
                <a:latin typeface="Calibri"/>
                <a:cs typeface="Calibri"/>
              </a:rPr>
              <a:t>&amp;</a:t>
            </a:r>
            <a:r>
              <a:rPr sz="4200" b="1" spc="-35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70" dirty="0">
                <a:solidFill>
                  <a:srgbClr val="7999AF"/>
                </a:solidFill>
                <a:latin typeface="Calibri"/>
                <a:cs typeface="Calibri"/>
              </a:rPr>
              <a:t>Filtering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54047" y="5556250"/>
            <a:ext cx="8714105" cy="1353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400" i="1" spc="-55" dirty="0">
                <a:solidFill>
                  <a:srgbClr val="F8F5F1"/>
                </a:solidFill>
                <a:latin typeface="Arial"/>
                <a:cs typeface="Arial"/>
              </a:rPr>
              <a:t>We’ll</a:t>
            </a:r>
            <a:r>
              <a:rPr sz="3400" i="1" spc="-22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3400" i="1" spc="-40" dirty="0">
                <a:solidFill>
                  <a:srgbClr val="F8F5F1"/>
                </a:solidFill>
                <a:latin typeface="Arial"/>
                <a:cs typeface="Arial"/>
              </a:rPr>
              <a:t>write</a:t>
            </a:r>
            <a:r>
              <a:rPr sz="3400" i="1" spc="-22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3400" i="1" spc="-240" dirty="0">
                <a:solidFill>
                  <a:srgbClr val="F8F5F1"/>
                </a:solidFill>
                <a:latin typeface="Arial"/>
                <a:cs typeface="Arial"/>
              </a:rPr>
              <a:t>2</a:t>
            </a:r>
            <a:r>
              <a:rPr sz="3400" i="1" spc="-22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3400" i="1" spc="-145" dirty="0">
                <a:solidFill>
                  <a:srgbClr val="F8F5F1"/>
                </a:solidFill>
                <a:latin typeface="Arial"/>
                <a:cs typeface="Arial"/>
              </a:rPr>
              <a:t>event</a:t>
            </a:r>
            <a:r>
              <a:rPr sz="3400" i="1" spc="-22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3400" i="1" spc="-140" dirty="0">
                <a:solidFill>
                  <a:srgbClr val="F8F5F1"/>
                </a:solidFill>
                <a:latin typeface="Arial"/>
                <a:cs typeface="Arial"/>
              </a:rPr>
              <a:t>handlers</a:t>
            </a:r>
            <a:r>
              <a:rPr sz="3400" i="1" spc="-22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3400" i="1" spc="5" dirty="0">
                <a:solidFill>
                  <a:srgbClr val="F8F5F1"/>
                </a:solidFill>
                <a:latin typeface="Arial"/>
                <a:cs typeface="Arial"/>
              </a:rPr>
              <a:t>for</a:t>
            </a:r>
            <a:r>
              <a:rPr sz="3400" i="1" spc="-22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3400" i="1" spc="-110" dirty="0">
                <a:solidFill>
                  <a:srgbClr val="F8F5F1"/>
                </a:solidFill>
                <a:latin typeface="Arial"/>
                <a:cs typeface="Arial"/>
              </a:rPr>
              <a:t>our</a:t>
            </a:r>
            <a:r>
              <a:rPr sz="3400" i="1" spc="-22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3400" i="1" spc="-35" dirty="0">
                <a:solidFill>
                  <a:srgbClr val="F8F5F1"/>
                </a:solidFill>
                <a:latin typeface="Arial"/>
                <a:cs typeface="Arial"/>
              </a:rPr>
              <a:t>buttons</a:t>
            </a:r>
            <a:endParaRPr sz="3400">
              <a:latin typeface="Arial"/>
              <a:cs typeface="Arial"/>
            </a:endParaRPr>
          </a:p>
          <a:p>
            <a:pPr marL="1346200">
              <a:lnSpc>
                <a:spcPct val="100000"/>
              </a:lnSpc>
              <a:spcBef>
                <a:spcPts val="2320"/>
              </a:spcBef>
            </a:pPr>
            <a:r>
              <a:rPr sz="3400" i="1" spc="-55" dirty="0">
                <a:solidFill>
                  <a:srgbClr val="F8F5F1"/>
                </a:solidFill>
                <a:latin typeface="Arial"/>
                <a:cs typeface="Arial"/>
              </a:rPr>
              <a:t>We’ll</a:t>
            </a:r>
            <a:r>
              <a:rPr sz="3400" i="1" spc="-22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3400" i="1" spc="-5" dirty="0">
                <a:solidFill>
                  <a:srgbClr val="F8F5F1"/>
                </a:solidFill>
                <a:latin typeface="Arial"/>
                <a:cs typeface="Arial"/>
              </a:rPr>
              <a:t>highlight</a:t>
            </a:r>
            <a:r>
              <a:rPr sz="3400" i="1" spc="-22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3400" i="1" spc="-120" dirty="0">
                <a:solidFill>
                  <a:srgbClr val="F8F5F1"/>
                </a:solidFill>
                <a:latin typeface="Arial"/>
                <a:cs typeface="Arial"/>
              </a:rPr>
              <a:t>vacations</a:t>
            </a:r>
            <a:r>
              <a:rPr sz="3400" i="1" spc="-22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3400" i="1" spc="35" dirty="0">
                <a:solidFill>
                  <a:srgbClr val="F8F5F1"/>
                </a:solidFill>
                <a:latin typeface="Arial"/>
                <a:cs typeface="Arial"/>
              </a:rPr>
              <a:t>with</a:t>
            </a:r>
            <a:r>
              <a:rPr sz="3400" i="1" spc="-22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3400" i="1" spc="-165" dirty="0">
                <a:solidFill>
                  <a:srgbClr val="F8F5F1"/>
                </a:solidFill>
                <a:latin typeface="Arial"/>
                <a:cs typeface="Arial"/>
              </a:rPr>
              <a:t>these</a:t>
            </a:r>
            <a:r>
              <a:rPr sz="3400" i="1" spc="-22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3400" i="1" spc="20" dirty="0">
                <a:solidFill>
                  <a:srgbClr val="F8F5F1"/>
                </a:solidFill>
                <a:latin typeface="Arial"/>
                <a:cs typeface="Arial"/>
              </a:rPr>
              <a:t>traits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1993900"/>
            <a:ext cx="8509000" cy="264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8800" y="1993900"/>
            <a:ext cx="8458200" cy="2590800"/>
          </a:xfrm>
          <a:custGeom>
            <a:avLst/>
            <a:gdLst/>
            <a:ahLst/>
            <a:cxnLst/>
            <a:rect l="l" t="t" r="r" b="b"/>
            <a:pathLst>
              <a:path w="8458200" h="2590800">
                <a:moveTo>
                  <a:pt x="83619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2494508"/>
                </a:lnTo>
                <a:lnTo>
                  <a:pt x="7567" y="2531987"/>
                </a:lnTo>
                <a:lnTo>
                  <a:pt x="28203" y="2562594"/>
                </a:lnTo>
                <a:lnTo>
                  <a:pt x="58810" y="2583232"/>
                </a:lnTo>
                <a:lnTo>
                  <a:pt x="96291" y="2590800"/>
                </a:lnTo>
                <a:lnTo>
                  <a:pt x="8361908" y="2590800"/>
                </a:lnTo>
                <a:lnTo>
                  <a:pt x="8399387" y="2583232"/>
                </a:lnTo>
                <a:lnTo>
                  <a:pt x="8429994" y="2562594"/>
                </a:lnTo>
                <a:lnTo>
                  <a:pt x="8450632" y="2531987"/>
                </a:lnTo>
                <a:lnTo>
                  <a:pt x="8458200" y="2494508"/>
                </a:lnTo>
                <a:lnTo>
                  <a:pt x="8458200" y="96291"/>
                </a:lnTo>
                <a:lnTo>
                  <a:pt x="8450632" y="58812"/>
                </a:lnTo>
                <a:lnTo>
                  <a:pt x="8429994" y="28205"/>
                </a:lnTo>
                <a:lnTo>
                  <a:pt x="8399387" y="7567"/>
                </a:lnTo>
                <a:lnTo>
                  <a:pt x="83619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8800" y="495300"/>
            <a:ext cx="8077200" cy="81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70" dirty="0"/>
              <a:t>Filtering </a:t>
            </a:r>
            <a:r>
              <a:rPr dirty="0"/>
              <a:t>for </a:t>
            </a:r>
            <a:r>
              <a:rPr spc="-170" dirty="0"/>
              <a:t>Vacations</a:t>
            </a:r>
            <a:r>
              <a:rPr spc="-750" dirty="0"/>
              <a:t> </a:t>
            </a:r>
            <a:r>
              <a:rPr spc="-430" dirty="0"/>
              <a:t>On </a:t>
            </a:r>
            <a:r>
              <a:rPr spc="-215" dirty="0"/>
              <a:t>sale</a:t>
            </a:r>
          </a:p>
        </p:txBody>
      </p:sp>
      <p:sp>
        <p:nvSpPr>
          <p:cNvPr id="6" name="object 6"/>
          <p:cNvSpPr/>
          <p:nvPr/>
        </p:nvSpPr>
        <p:spPr>
          <a:xfrm>
            <a:off x="10007600" y="1384300"/>
            <a:ext cx="5816600" cy="3187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33000" y="1384300"/>
            <a:ext cx="5765800" cy="3136900"/>
          </a:xfrm>
          <a:custGeom>
            <a:avLst/>
            <a:gdLst/>
            <a:ahLst/>
            <a:cxnLst/>
            <a:rect l="l" t="t" r="r" b="b"/>
            <a:pathLst>
              <a:path w="5765800" h="3136900">
                <a:moveTo>
                  <a:pt x="56695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3040608"/>
                </a:lnTo>
                <a:lnTo>
                  <a:pt x="7567" y="3078087"/>
                </a:lnTo>
                <a:lnTo>
                  <a:pt x="28205" y="3108694"/>
                </a:lnTo>
                <a:lnTo>
                  <a:pt x="58812" y="3129332"/>
                </a:lnTo>
                <a:lnTo>
                  <a:pt x="96291" y="3136900"/>
                </a:lnTo>
                <a:lnTo>
                  <a:pt x="5669534" y="3136900"/>
                </a:lnTo>
                <a:lnTo>
                  <a:pt x="5706971" y="3129332"/>
                </a:lnTo>
                <a:lnTo>
                  <a:pt x="5737574" y="3108694"/>
                </a:lnTo>
                <a:lnTo>
                  <a:pt x="5758223" y="3078087"/>
                </a:lnTo>
                <a:lnTo>
                  <a:pt x="5765800" y="3040608"/>
                </a:lnTo>
                <a:lnTo>
                  <a:pt x="5765800" y="96291"/>
                </a:lnTo>
                <a:lnTo>
                  <a:pt x="5758223" y="58812"/>
                </a:lnTo>
                <a:lnTo>
                  <a:pt x="5737574" y="28205"/>
                </a:lnTo>
                <a:lnTo>
                  <a:pt x="5706971" y="7567"/>
                </a:lnTo>
                <a:lnTo>
                  <a:pt x="56695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426700" y="2463800"/>
            <a:ext cx="863600" cy="444500"/>
          </a:xfrm>
          <a:custGeom>
            <a:avLst/>
            <a:gdLst/>
            <a:ahLst/>
            <a:cxnLst/>
            <a:rect l="l" t="t" r="r" b="b"/>
            <a:pathLst>
              <a:path w="863600" h="444500">
                <a:moveTo>
                  <a:pt x="7117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711733" y="444500"/>
                </a:lnTo>
                <a:lnTo>
                  <a:pt x="759733" y="436757"/>
                </a:lnTo>
                <a:lnTo>
                  <a:pt x="801422" y="415197"/>
                </a:lnTo>
                <a:lnTo>
                  <a:pt x="834297" y="382322"/>
                </a:lnTo>
                <a:lnTo>
                  <a:pt x="855857" y="340633"/>
                </a:lnTo>
                <a:lnTo>
                  <a:pt x="863600" y="292633"/>
                </a:lnTo>
                <a:lnTo>
                  <a:pt x="863600" y="151866"/>
                </a:lnTo>
                <a:lnTo>
                  <a:pt x="855857" y="103866"/>
                </a:lnTo>
                <a:lnTo>
                  <a:pt x="834297" y="62177"/>
                </a:lnTo>
                <a:lnTo>
                  <a:pt x="801422" y="29302"/>
                </a:lnTo>
                <a:lnTo>
                  <a:pt x="759733" y="7742"/>
                </a:lnTo>
                <a:lnTo>
                  <a:pt x="7117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579100" y="2552700"/>
            <a:ext cx="558800" cy="292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594340" y="2501900"/>
            <a:ext cx="5283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div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414000" y="1663700"/>
            <a:ext cx="2146300" cy="533400"/>
          </a:xfrm>
          <a:custGeom>
            <a:avLst/>
            <a:gdLst/>
            <a:ahLst/>
            <a:cxnLst/>
            <a:rect l="l" t="t" r="r" b="b"/>
            <a:pathLst>
              <a:path w="2146300" h="533400">
                <a:moveTo>
                  <a:pt x="1994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381533"/>
                </a:lnTo>
                <a:lnTo>
                  <a:pt x="7742" y="429533"/>
                </a:lnTo>
                <a:lnTo>
                  <a:pt x="29302" y="471222"/>
                </a:lnTo>
                <a:lnTo>
                  <a:pt x="62177" y="504097"/>
                </a:lnTo>
                <a:lnTo>
                  <a:pt x="103866" y="525657"/>
                </a:lnTo>
                <a:lnTo>
                  <a:pt x="151866" y="533400"/>
                </a:lnTo>
                <a:lnTo>
                  <a:pt x="1994433" y="533400"/>
                </a:lnTo>
                <a:lnTo>
                  <a:pt x="2042433" y="525657"/>
                </a:lnTo>
                <a:lnTo>
                  <a:pt x="2084122" y="504097"/>
                </a:lnTo>
                <a:lnTo>
                  <a:pt x="2116997" y="471222"/>
                </a:lnTo>
                <a:lnTo>
                  <a:pt x="2138557" y="429533"/>
                </a:lnTo>
                <a:lnTo>
                  <a:pt x="2146300" y="381533"/>
                </a:lnTo>
                <a:lnTo>
                  <a:pt x="2146300" y="151866"/>
                </a:lnTo>
                <a:lnTo>
                  <a:pt x="2138557" y="103866"/>
                </a:lnTo>
                <a:lnTo>
                  <a:pt x="2116997" y="62177"/>
                </a:lnTo>
                <a:lnTo>
                  <a:pt x="2084122" y="29302"/>
                </a:lnTo>
                <a:lnTo>
                  <a:pt x="2042433" y="7742"/>
                </a:lnTo>
                <a:lnTo>
                  <a:pt x="1994433" y="0"/>
                </a:lnTo>
                <a:close/>
              </a:path>
            </a:pathLst>
          </a:custGeom>
          <a:solidFill>
            <a:srgbClr val="273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795000" y="1816100"/>
            <a:ext cx="1397000" cy="279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803890" y="1752600"/>
            <a:ext cx="13665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DOCUMENT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595521" y="2946356"/>
            <a:ext cx="1672678" cy="11430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1079480" y="3035300"/>
            <a:ext cx="10312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latin typeface="Courier New"/>
                <a:cs typeface="Courier New"/>
              </a:rPr>
              <a:t>button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373838" y="3067050"/>
            <a:ext cx="2905760" cy="294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EBEBEB"/>
                </a:solidFill>
                <a:latin typeface="Courier New"/>
                <a:cs typeface="Courier New"/>
              </a:rPr>
              <a:t>class="onsale-filter"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087100" y="3733800"/>
            <a:ext cx="1041400" cy="292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1092180" y="3683000"/>
            <a:ext cx="10312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button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90327" y="8373428"/>
            <a:ext cx="567182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155" dirty="0">
                <a:solidFill>
                  <a:srgbClr val="7999AF"/>
                </a:solidFill>
                <a:latin typeface="Arial"/>
                <a:cs typeface="Arial"/>
              </a:rPr>
              <a:t>3.4 </a:t>
            </a:r>
            <a:r>
              <a:rPr sz="4200" b="1" spc="50" dirty="0">
                <a:solidFill>
                  <a:srgbClr val="7999AF"/>
                </a:solidFill>
                <a:latin typeface="Calibri"/>
                <a:cs typeface="Calibri"/>
              </a:rPr>
              <a:t>Traversing </a:t>
            </a:r>
            <a:r>
              <a:rPr sz="4200" b="1" spc="-250" dirty="0">
                <a:solidFill>
                  <a:srgbClr val="7999AF"/>
                </a:solidFill>
                <a:latin typeface="Calibri"/>
                <a:cs typeface="Calibri"/>
              </a:rPr>
              <a:t>&amp;</a:t>
            </a:r>
            <a:r>
              <a:rPr sz="4200" b="1" spc="-35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70" dirty="0">
                <a:solidFill>
                  <a:srgbClr val="7999AF"/>
                </a:solidFill>
                <a:latin typeface="Calibri"/>
                <a:cs typeface="Calibri"/>
              </a:rPr>
              <a:t>Filtering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373711" y="3721100"/>
            <a:ext cx="3180080" cy="294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EBEBEB"/>
                </a:solidFill>
                <a:latin typeface="Courier New"/>
                <a:cs typeface="Courier New"/>
              </a:rPr>
              <a:t>class="expiring-filter"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280660" y="3028950"/>
            <a:ext cx="295148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AEAEAE"/>
                </a:solidFill>
                <a:latin typeface="Courier New"/>
                <a:cs typeface="Courier New"/>
              </a:rPr>
              <a:t>that are</a:t>
            </a:r>
            <a:r>
              <a:rPr sz="2400" spc="-40" dirty="0">
                <a:solidFill>
                  <a:srgbClr val="AEAEAE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AEAEAE"/>
                </a:solidFill>
                <a:latin typeface="Courier New"/>
                <a:cs typeface="Courier New"/>
              </a:rPr>
              <a:t>on-sale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778000" y="3448050"/>
            <a:ext cx="368300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AEAEAE"/>
                </a:solidFill>
                <a:latin typeface="Courier New"/>
                <a:cs typeface="Courier New"/>
              </a:rPr>
              <a:t>add a class to</a:t>
            </a:r>
            <a:r>
              <a:rPr sz="2400" spc="-30" dirty="0">
                <a:solidFill>
                  <a:srgbClr val="AEAEAE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AEAEAE"/>
                </a:solidFill>
                <a:latin typeface="Courier New"/>
                <a:cs typeface="Courier New"/>
              </a:rPr>
              <a:t>these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618480" y="3448050"/>
            <a:ext cx="167132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AEAEAE"/>
                </a:solidFill>
                <a:latin typeface="Courier New"/>
                <a:cs typeface="Courier New"/>
              </a:rPr>
              <a:t>vacations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63600" y="3028950"/>
            <a:ext cx="4259580" cy="1238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0">
              <a:lnSpc>
                <a:spcPct val="100000"/>
              </a:lnSpc>
            </a:pPr>
            <a:r>
              <a:rPr sz="2400" spc="-5" dirty="0">
                <a:solidFill>
                  <a:srgbClr val="AEAEAE"/>
                </a:solidFill>
                <a:latin typeface="Courier New"/>
                <a:cs typeface="Courier New"/>
              </a:rPr>
              <a:t>// find all</a:t>
            </a:r>
            <a:r>
              <a:rPr sz="2400" spc="-20" dirty="0">
                <a:solidFill>
                  <a:srgbClr val="AEAEAE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AEAEAE"/>
                </a:solidFill>
                <a:latin typeface="Courier New"/>
                <a:cs typeface="Courier New"/>
              </a:rPr>
              <a:t>vacations</a:t>
            </a:r>
            <a:endParaRPr sz="2400">
              <a:latin typeface="Courier New"/>
              <a:cs typeface="Courier New"/>
            </a:endParaRPr>
          </a:p>
          <a:p>
            <a:pPr marL="378460">
              <a:lnSpc>
                <a:spcPct val="100000"/>
              </a:lnSpc>
              <a:spcBef>
                <a:spcPts val="420"/>
              </a:spcBef>
            </a:pPr>
            <a:r>
              <a:rPr sz="2400" spc="-5" dirty="0">
                <a:solidFill>
                  <a:srgbClr val="AEAEAE"/>
                </a:solidFill>
                <a:latin typeface="Courier New"/>
                <a:cs typeface="Courier New"/>
              </a:rPr>
              <a:t>//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63600" y="1574800"/>
            <a:ext cx="7889240" cy="143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application.js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#filters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61CE3C"/>
                </a:solidFill>
                <a:latin typeface="Courier New"/>
                <a:cs typeface="Courier New"/>
              </a:rPr>
              <a:t>'click'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,</a:t>
            </a:r>
            <a:r>
              <a:rPr sz="2400" spc="9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.onsale-filter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,</a:t>
            </a:r>
            <a:endParaRPr sz="2400">
              <a:latin typeface="Courier New"/>
              <a:cs typeface="Courier New"/>
            </a:endParaRPr>
          </a:p>
          <a:p>
            <a:pPr marL="3378200">
              <a:lnSpc>
                <a:spcPct val="100000"/>
              </a:lnSpc>
              <a:spcBef>
                <a:spcPts val="520"/>
              </a:spcBef>
            </a:pP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400" spc="-5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455400" y="2578100"/>
            <a:ext cx="1671320" cy="294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EBEBEB"/>
                </a:solidFill>
                <a:latin typeface="Courier New"/>
                <a:cs typeface="Courier New"/>
              </a:rPr>
              <a:t>id="filters"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8800" y="495300"/>
            <a:ext cx="8077200" cy="81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70" dirty="0"/>
              <a:t>Filtering </a:t>
            </a:r>
            <a:r>
              <a:rPr dirty="0"/>
              <a:t>for </a:t>
            </a:r>
            <a:r>
              <a:rPr spc="-170" dirty="0"/>
              <a:t>Vacations</a:t>
            </a:r>
            <a:r>
              <a:rPr spc="-750" dirty="0"/>
              <a:t> </a:t>
            </a:r>
            <a:r>
              <a:rPr spc="-430" dirty="0"/>
              <a:t>On </a:t>
            </a:r>
            <a:r>
              <a:rPr spc="-215" dirty="0"/>
              <a:t>sale</a:t>
            </a:r>
          </a:p>
        </p:txBody>
      </p:sp>
      <p:sp>
        <p:nvSpPr>
          <p:cNvPr id="4" name="object 4"/>
          <p:cNvSpPr/>
          <p:nvPr/>
        </p:nvSpPr>
        <p:spPr>
          <a:xfrm>
            <a:off x="10604500" y="1384300"/>
            <a:ext cx="5118100" cy="538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29900" y="1384300"/>
            <a:ext cx="5067300" cy="5334000"/>
          </a:xfrm>
          <a:custGeom>
            <a:avLst/>
            <a:gdLst/>
            <a:ahLst/>
            <a:cxnLst/>
            <a:rect l="l" t="t" r="r" b="b"/>
            <a:pathLst>
              <a:path w="5067300" h="5334000">
                <a:moveTo>
                  <a:pt x="49710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5237708"/>
                </a:lnTo>
                <a:lnTo>
                  <a:pt x="7567" y="5275187"/>
                </a:lnTo>
                <a:lnTo>
                  <a:pt x="28205" y="5305794"/>
                </a:lnTo>
                <a:lnTo>
                  <a:pt x="58812" y="5326432"/>
                </a:lnTo>
                <a:lnTo>
                  <a:pt x="96291" y="5334000"/>
                </a:lnTo>
                <a:lnTo>
                  <a:pt x="4971034" y="5334000"/>
                </a:lnTo>
                <a:lnTo>
                  <a:pt x="5008471" y="5326432"/>
                </a:lnTo>
                <a:lnTo>
                  <a:pt x="5039074" y="5305794"/>
                </a:lnTo>
                <a:lnTo>
                  <a:pt x="5059723" y="5275187"/>
                </a:lnTo>
                <a:lnTo>
                  <a:pt x="5067300" y="5237708"/>
                </a:lnTo>
                <a:lnTo>
                  <a:pt x="5067300" y="96291"/>
                </a:lnTo>
                <a:lnTo>
                  <a:pt x="5059723" y="58812"/>
                </a:lnTo>
                <a:lnTo>
                  <a:pt x="5039074" y="28205"/>
                </a:lnTo>
                <a:lnTo>
                  <a:pt x="5008471" y="7567"/>
                </a:lnTo>
                <a:lnTo>
                  <a:pt x="49710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061700" y="24638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39500" y="2552700"/>
            <a:ext cx="393700" cy="292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833100" y="1663700"/>
            <a:ext cx="2146300" cy="533400"/>
          </a:xfrm>
          <a:custGeom>
            <a:avLst/>
            <a:gdLst/>
            <a:ahLst/>
            <a:cxnLst/>
            <a:rect l="l" t="t" r="r" b="b"/>
            <a:pathLst>
              <a:path w="2146300" h="533400">
                <a:moveTo>
                  <a:pt x="1994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381533"/>
                </a:lnTo>
                <a:lnTo>
                  <a:pt x="7742" y="429533"/>
                </a:lnTo>
                <a:lnTo>
                  <a:pt x="29302" y="471222"/>
                </a:lnTo>
                <a:lnTo>
                  <a:pt x="62177" y="504097"/>
                </a:lnTo>
                <a:lnTo>
                  <a:pt x="103866" y="525657"/>
                </a:lnTo>
                <a:lnTo>
                  <a:pt x="151866" y="533400"/>
                </a:lnTo>
                <a:lnTo>
                  <a:pt x="1994407" y="533400"/>
                </a:lnTo>
                <a:lnTo>
                  <a:pt x="2042440" y="525657"/>
                </a:lnTo>
                <a:lnTo>
                  <a:pt x="2084139" y="504097"/>
                </a:lnTo>
                <a:lnTo>
                  <a:pt x="2117010" y="471222"/>
                </a:lnTo>
                <a:lnTo>
                  <a:pt x="2138562" y="429533"/>
                </a:lnTo>
                <a:lnTo>
                  <a:pt x="2146300" y="381533"/>
                </a:lnTo>
                <a:lnTo>
                  <a:pt x="2146300" y="151866"/>
                </a:lnTo>
                <a:lnTo>
                  <a:pt x="2138562" y="103866"/>
                </a:lnTo>
                <a:lnTo>
                  <a:pt x="2117010" y="62177"/>
                </a:lnTo>
                <a:lnTo>
                  <a:pt x="2084139" y="29302"/>
                </a:lnTo>
                <a:lnTo>
                  <a:pt x="2042440" y="7742"/>
                </a:lnTo>
                <a:lnTo>
                  <a:pt x="1994407" y="0"/>
                </a:lnTo>
                <a:close/>
              </a:path>
            </a:pathLst>
          </a:custGeom>
          <a:solidFill>
            <a:srgbClr val="273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14100" y="1816100"/>
            <a:ext cx="1397000" cy="279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222990" y="1752600"/>
            <a:ext cx="1366520" cy="1106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DOCUMENT</a:t>
            </a:r>
            <a:endParaRPr sz="2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00">
              <a:latin typeface="Times New Roman"/>
              <a:cs typeface="Times New Roman"/>
            </a:endParaRPr>
          </a:p>
          <a:p>
            <a:pPr marL="45085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ul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725400" y="4178300"/>
            <a:ext cx="647700" cy="444500"/>
          </a:xfrm>
          <a:custGeom>
            <a:avLst/>
            <a:gdLst/>
            <a:ahLst/>
            <a:cxnLst/>
            <a:rect l="l" t="t" r="r" b="b"/>
            <a:pathLst>
              <a:path w="647700" h="444500">
                <a:moveTo>
                  <a:pt x="495807" y="0"/>
                </a:moveTo>
                <a:lnTo>
                  <a:pt x="151892" y="0"/>
                </a:lnTo>
                <a:lnTo>
                  <a:pt x="103859" y="7742"/>
                </a:lnTo>
                <a:lnTo>
                  <a:pt x="62160" y="29302"/>
                </a:lnTo>
                <a:lnTo>
                  <a:pt x="29289" y="62177"/>
                </a:lnTo>
                <a:lnTo>
                  <a:pt x="7737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37" y="340633"/>
                </a:lnTo>
                <a:lnTo>
                  <a:pt x="29289" y="382322"/>
                </a:lnTo>
                <a:lnTo>
                  <a:pt x="62160" y="415197"/>
                </a:lnTo>
                <a:lnTo>
                  <a:pt x="103859" y="436757"/>
                </a:lnTo>
                <a:lnTo>
                  <a:pt x="151892" y="444500"/>
                </a:lnTo>
                <a:lnTo>
                  <a:pt x="495807" y="444500"/>
                </a:lnTo>
                <a:lnTo>
                  <a:pt x="543840" y="436757"/>
                </a:lnTo>
                <a:lnTo>
                  <a:pt x="585539" y="415197"/>
                </a:lnTo>
                <a:lnTo>
                  <a:pt x="618410" y="382322"/>
                </a:lnTo>
                <a:lnTo>
                  <a:pt x="639962" y="340633"/>
                </a:lnTo>
                <a:lnTo>
                  <a:pt x="647700" y="292633"/>
                </a:lnTo>
                <a:lnTo>
                  <a:pt x="647700" y="151866"/>
                </a:lnTo>
                <a:lnTo>
                  <a:pt x="639962" y="103866"/>
                </a:lnTo>
                <a:lnTo>
                  <a:pt x="618410" y="62177"/>
                </a:lnTo>
                <a:lnTo>
                  <a:pt x="585539" y="29302"/>
                </a:lnTo>
                <a:lnTo>
                  <a:pt x="543840" y="7742"/>
                </a:lnTo>
                <a:lnTo>
                  <a:pt x="4958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852400" y="4267200"/>
            <a:ext cx="355600" cy="292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230995" y="2946356"/>
            <a:ext cx="283536" cy="3111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230100" y="3606800"/>
            <a:ext cx="647700" cy="444500"/>
          </a:xfrm>
          <a:custGeom>
            <a:avLst/>
            <a:gdLst/>
            <a:ahLst/>
            <a:cxnLst/>
            <a:rect l="l" t="t" r="r" b="b"/>
            <a:pathLst>
              <a:path w="647700" h="444500">
                <a:moveTo>
                  <a:pt x="4958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495807" y="444500"/>
                </a:lnTo>
                <a:lnTo>
                  <a:pt x="543840" y="436757"/>
                </a:lnTo>
                <a:lnTo>
                  <a:pt x="585539" y="415197"/>
                </a:lnTo>
                <a:lnTo>
                  <a:pt x="618410" y="382322"/>
                </a:lnTo>
                <a:lnTo>
                  <a:pt x="639962" y="340633"/>
                </a:lnTo>
                <a:lnTo>
                  <a:pt x="647700" y="292633"/>
                </a:lnTo>
                <a:lnTo>
                  <a:pt x="647700" y="151866"/>
                </a:lnTo>
                <a:lnTo>
                  <a:pt x="639962" y="103866"/>
                </a:lnTo>
                <a:lnTo>
                  <a:pt x="618410" y="62177"/>
                </a:lnTo>
                <a:lnTo>
                  <a:pt x="585539" y="29302"/>
                </a:lnTo>
                <a:lnTo>
                  <a:pt x="543840" y="7742"/>
                </a:lnTo>
                <a:lnTo>
                  <a:pt x="4958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357100" y="3695700"/>
            <a:ext cx="393700" cy="292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878309" y="3533554"/>
            <a:ext cx="245440" cy="3873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424795" y="4117754"/>
            <a:ext cx="283587" cy="3111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725400" y="4737100"/>
            <a:ext cx="647700" cy="444500"/>
          </a:xfrm>
          <a:custGeom>
            <a:avLst/>
            <a:gdLst/>
            <a:ahLst/>
            <a:cxnLst/>
            <a:rect l="l" t="t" r="r" b="b"/>
            <a:pathLst>
              <a:path w="647700" h="444500">
                <a:moveTo>
                  <a:pt x="495807" y="0"/>
                </a:moveTo>
                <a:lnTo>
                  <a:pt x="151892" y="0"/>
                </a:lnTo>
                <a:lnTo>
                  <a:pt x="103859" y="7742"/>
                </a:lnTo>
                <a:lnTo>
                  <a:pt x="62160" y="29302"/>
                </a:lnTo>
                <a:lnTo>
                  <a:pt x="29289" y="62177"/>
                </a:lnTo>
                <a:lnTo>
                  <a:pt x="7737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37" y="340633"/>
                </a:lnTo>
                <a:lnTo>
                  <a:pt x="29289" y="382322"/>
                </a:lnTo>
                <a:lnTo>
                  <a:pt x="62160" y="415197"/>
                </a:lnTo>
                <a:lnTo>
                  <a:pt x="103859" y="436757"/>
                </a:lnTo>
                <a:lnTo>
                  <a:pt x="151892" y="444500"/>
                </a:lnTo>
                <a:lnTo>
                  <a:pt x="495807" y="444500"/>
                </a:lnTo>
                <a:lnTo>
                  <a:pt x="543840" y="436757"/>
                </a:lnTo>
                <a:lnTo>
                  <a:pt x="585539" y="415197"/>
                </a:lnTo>
                <a:lnTo>
                  <a:pt x="618410" y="382322"/>
                </a:lnTo>
                <a:lnTo>
                  <a:pt x="639962" y="340633"/>
                </a:lnTo>
                <a:lnTo>
                  <a:pt x="647700" y="292633"/>
                </a:lnTo>
                <a:lnTo>
                  <a:pt x="647700" y="151866"/>
                </a:lnTo>
                <a:lnTo>
                  <a:pt x="639962" y="103866"/>
                </a:lnTo>
                <a:lnTo>
                  <a:pt x="618410" y="62177"/>
                </a:lnTo>
                <a:lnTo>
                  <a:pt x="585539" y="29302"/>
                </a:lnTo>
                <a:lnTo>
                  <a:pt x="543840" y="7742"/>
                </a:lnTo>
                <a:lnTo>
                  <a:pt x="4958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852400" y="4826000"/>
            <a:ext cx="355600" cy="292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424282" y="4143718"/>
            <a:ext cx="275971" cy="8529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230241" y="3122612"/>
            <a:ext cx="203854" cy="25019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607800" y="5321300"/>
            <a:ext cx="647700" cy="444500"/>
          </a:xfrm>
          <a:custGeom>
            <a:avLst/>
            <a:gdLst/>
            <a:ahLst/>
            <a:cxnLst/>
            <a:rect l="l" t="t" r="r" b="b"/>
            <a:pathLst>
              <a:path w="647700" h="444500">
                <a:moveTo>
                  <a:pt x="4958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495833" y="444500"/>
                </a:lnTo>
                <a:lnTo>
                  <a:pt x="543833" y="436757"/>
                </a:lnTo>
                <a:lnTo>
                  <a:pt x="585522" y="415197"/>
                </a:lnTo>
                <a:lnTo>
                  <a:pt x="618397" y="382322"/>
                </a:lnTo>
                <a:lnTo>
                  <a:pt x="639957" y="340633"/>
                </a:lnTo>
                <a:lnTo>
                  <a:pt x="647700" y="292633"/>
                </a:lnTo>
                <a:lnTo>
                  <a:pt x="647700" y="151866"/>
                </a:lnTo>
                <a:lnTo>
                  <a:pt x="639957" y="103866"/>
                </a:lnTo>
                <a:lnTo>
                  <a:pt x="618397" y="62177"/>
                </a:lnTo>
                <a:lnTo>
                  <a:pt x="585522" y="29302"/>
                </a:lnTo>
                <a:lnTo>
                  <a:pt x="543833" y="7742"/>
                </a:lnTo>
                <a:lnTo>
                  <a:pt x="4958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734800" y="5410200"/>
            <a:ext cx="355600" cy="292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1751309" y="53594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230216" y="3132429"/>
            <a:ext cx="176987" cy="32003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607800" y="5918200"/>
            <a:ext cx="647700" cy="444500"/>
          </a:xfrm>
          <a:custGeom>
            <a:avLst/>
            <a:gdLst/>
            <a:ahLst/>
            <a:cxnLst/>
            <a:rect l="l" t="t" r="r" b="b"/>
            <a:pathLst>
              <a:path w="647700" h="444500">
                <a:moveTo>
                  <a:pt x="4958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495833" y="444500"/>
                </a:lnTo>
                <a:lnTo>
                  <a:pt x="543833" y="436757"/>
                </a:lnTo>
                <a:lnTo>
                  <a:pt x="585522" y="415197"/>
                </a:lnTo>
                <a:lnTo>
                  <a:pt x="618397" y="382322"/>
                </a:lnTo>
                <a:lnTo>
                  <a:pt x="639957" y="340633"/>
                </a:lnTo>
                <a:lnTo>
                  <a:pt x="647700" y="292633"/>
                </a:lnTo>
                <a:lnTo>
                  <a:pt x="647700" y="151866"/>
                </a:lnTo>
                <a:lnTo>
                  <a:pt x="639957" y="103866"/>
                </a:lnTo>
                <a:lnTo>
                  <a:pt x="618397" y="62177"/>
                </a:lnTo>
                <a:lnTo>
                  <a:pt x="585522" y="29302"/>
                </a:lnTo>
                <a:lnTo>
                  <a:pt x="543833" y="7742"/>
                </a:lnTo>
                <a:lnTo>
                  <a:pt x="4958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734800" y="6007100"/>
            <a:ext cx="355600" cy="292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2369800" y="3130550"/>
            <a:ext cx="3180080" cy="294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EBEBEB"/>
                </a:solidFill>
                <a:latin typeface="Courier New"/>
                <a:cs typeface="Courier New"/>
              </a:rPr>
              <a:t>class="vacation</a:t>
            </a:r>
            <a:r>
              <a:rPr sz="1800" dirty="0">
                <a:solidFill>
                  <a:srgbClr val="EBEBEB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EBEBEB"/>
                </a:solidFill>
                <a:latin typeface="Courier New"/>
                <a:cs typeface="Courier New"/>
              </a:rPr>
              <a:t>onsale"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369800" y="5416550"/>
            <a:ext cx="2219960" cy="294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EBEBEB"/>
                </a:solidFill>
                <a:latin typeface="Courier New"/>
                <a:cs typeface="Courier New"/>
              </a:rPr>
              <a:t>class="vacation"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751309" y="5956300"/>
            <a:ext cx="283845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30555" algn="l"/>
              </a:tabLst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	</a:t>
            </a:r>
            <a:r>
              <a:rPr sz="2700" spc="-7" baseline="1543" dirty="0">
                <a:solidFill>
                  <a:srgbClr val="EBEBEB"/>
                </a:solidFill>
                <a:latin typeface="Courier New"/>
                <a:cs typeface="Courier New"/>
              </a:rPr>
              <a:t>class="vacation"</a:t>
            </a:r>
            <a:endParaRPr sz="2700" baseline="1543">
              <a:latin typeface="Courier New"/>
              <a:cs typeface="Courier New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373609" y="3644900"/>
            <a:ext cx="2889250" cy="148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81355" algn="l"/>
              </a:tabLst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ul	</a:t>
            </a:r>
            <a:r>
              <a:rPr sz="1800" spc="-5" dirty="0">
                <a:solidFill>
                  <a:srgbClr val="EBEBEB"/>
                </a:solidFill>
                <a:latin typeface="Courier New"/>
                <a:cs typeface="Courier New"/>
              </a:rPr>
              <a:t>class="comments"</a:t>
            </a:r>
            <a:endParaRPr sz="1800">
              <a:latin typeface="Courier New"/>
              <a:cs typeface="Courier New"/>
            </a:endParaRPr>
          </a:p>
          <a:p>
            <a:pPr marL="508000" marR="2038350">
              <a:lnSpc>
                <a:spcPct val="166700"/>
              </a:lnSpc>
              <a:spcBef>
                <a:spcPts val="10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  li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33400" y="5054600"/>
            <a:ext cx="7658100" cy="8509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8800" y="5054600"/>
            <a:ext cx="7607300" cy="800100"/>
          </a:xfrm>
          <a:custGeom>
            <a:avLst/>
            <a:gdLst/>
            <a:ahLst/>
            <a:cxnLst/>
            <a:rect l="l" t="t" r="r" b="b"/>
            <a:pathLst>
              <a:path w="7607300" h="800100">
                <a:moveTo>
                  <a:pt x="75110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3" y="771894"/>
                </a:lnTo>
                <a:lnTo>
                  <a:pt x="58810" y="792532"/>
                </a:lnTo>
                <a:lnTo>
                  <a:pt x="96291" y="800100"/>
                </a:lnTo>
                <a:lnTo>
                  <a:pt x="7511008" y="800100"/>
                </a:lnTo>
                <a:lnTo>
                  <a:pt x="7548487" y="792532"/>
                </a:lnTo>
                <a:lnTo>
                  <a:pt x="7579094" y="771894"/>
                </a:lnTo>
                <a:lnTo>
                  <a:pt x="7599732" y="741287"/>
                </a:lnTo>
                <a:lnTo>
                  <a:pt x="7607300" y="703808"/>
                </a:lnTo>
                <a:lnTo>
                  <a:pt x="7607300" y="96291"/>
                </a:lnTo>
                <a:lnTo>
                  <a:pt x="7599732" y="58812"/>
                </a:lnTo>
                <a:lnTo>
                  <a:pt x="7579094" y="28205"/>
                </a:lnTo>
                <a:lnTo>
                  <a:pt x="7548487" y="7567"/>
                </a:lnTo>
                <a:lnTo>
                  <a:pt x="75110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863600" y="5245100"/>
            <a:ext cx="3865879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.vacation.onsale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073900" y="4965700"/>
            <a:ext cx="1231900" cy="10541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200900" y="5054600"/>
            <a:ext cx="977900" cy="8001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33400" y="6324600"/>
            <a:ext cx="7658100" cy="8509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58800" y="6324600"/>
            <a:ext cx="7607300" cy="800100"/>
          </a:xfrm>
          <a:custGeom>
            <a:avLst/>
            <a:gdLst/>
            <a:ahLst/>
            <a:cxnLst/>
            <a:rect l="l" t="t" r="r" b="b"/>
            <a:pathLst>
              <a:path w="7607300" h="800100">
                <a:moveTo>
                  <a:pt x="75110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3" y="771894"/>
                </a:lnTo>
                <a:lnTo>
                  <a:pt x="58810" y="792532"/>
                </a:lnTo>
                <a:lnTo>
                  <a:pt x="96291" y="800100"/>
                </a:lnTo>
                <a:lnTo>
                  <a:pt x="7511008" y="800100"/>
                </a:lnTo>
                <a:lnTo>
                  <a:pt x="7548487" y="792532"/>
                </a:lnTo>
                <a:lnTo>
                  <a:pt x="7579094" y="771894"/>
                </a:lnTo>
                <a:lnTo>
                  <a:pt x="7599732" y="741287"/>
                </a:lnTo>
                <a:lnTo>
                  <a:pt x="7607300" y="703808"/>
                </a:lnTo>
                <a:lnTo>
                  <a:pt x="7607300" y="96291"/>
                </a:lnTo>
                <a:lnTo>
                  <a:pt x="7599732" y="58812"/>
                </a:lnTo>
                <a:lnTo>
                  <a:pt x="7579094" y="28205"/>
                </a:lnTo>
                <a:lnTo>
                  <a:pt x="7548487" y="7567"/>
                </a:lnTo>
                <a:lnTo>
                  <a:pt x="75110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061200" y="6235700"/>
            <a:ext cx="1231900" cy="10541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188200" y="6324600"/>
            <a:ext cx="977900" cy="8001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735895" y="6977875"/>
            <a:ext cx="937664" cy="89956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863600" y="6515100"/>
            <a:ext cx="7903845" cy="1692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.vacation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filter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.onsale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</a:t>
            </a:r>
            <a:endParaRPr sz="2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Times New Roman"/>
              <a:cs typeface="Times New Roman"/>
            </a:endParaRPr>
          </a:p>
          <a:p>
            <a:pPr marL="3937000" marR="5080">
              <a:lnSpc>
                <a:spcPct val="77400"/>
              </a:lnSpc>
              <a:spcBef>
                <a:spcPts val="5"/>
              </a:spcBef>
            </a:pPr>
            <a:r>
              <a:rPr sz="2800" i="1" spc="-130" dirty="0">
                <a:solidFill>
                  <a:srgbClr val="F8F5F1"/>
                </a:solidFill>
                <a:latin typeface="Arial"/>
                <a:cs typeface="Arial"/>
              </a:rPr>
              <a:t>Finds </a:t>
            </a:r>
            <a:r>
              <a:rPr sz="2800" i="1" spc="-120" dirty="0">
                <a:solidFill>
                  <a:srgbClr val="F8F5F1"/>
                </a:solidFill>
                <a:latin typeface="Arial"/>
                <a:cs typeface="Arial"/>
              </a:rPr>
              <a:t>elements </a:t>
            </a:r>
            <a:r>
              <a:rPr sz="2800" i="1" spc="25" dirty="0">
                <a:solidFill>
                  <a:srgbClr val="F8F5F1"/>
                </a:solidFill>
                <a:latin typeface="Arial"/>
                <a:cs typeface="Arial"/>
              </a:rPr>
              <a:t>with </a:t>
            </a:r>
            <a:r>
              <a:rPr sz="2800" i="1" spc="-125" dirty="0">
                <a:solidFill>
                  <a:srgbClr val="F8F5F1"/>
                </a:solidFill>
                <a:latin typeface="Arial"/>
                <a:cs typeface="Arial"/>
              </a:rPr>
              <a:t>a</a:t>
            </a:r>
            <a:r>
              <a:rPr sz="2800" i="1" spc="-54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65" dirty="0">
                <a:solidFill>
                  <a:srgbClr val="F8F5F1"/>
                </a:solidFill>
                <a:latin typeface="Arial"/>
                <a:cs typeface="Arial"/>
              </a:rPr>
              <a:t>class  </a:t>
            </a:r>
            <a:r>
              <a:rPr sz="2800" i="1" spc="30" dirty="0">
                <a:solidFill>
                  <a:srgbClr val="F8F5F1"/>
                </a:solidFill>
                <a:latin typeface="Arial"/>
                <a:cs typeface="Arial"/>
              </a:rPr>
              <a:t>of </a:t>
            </a:r>
            <a:r>
              <a:rPr sz="2800" b="1" i="1" spc="25" dirty="0">
                <a:solidFill>
                  <a:srgbClr val="F8F5F1"/>
                </a:solidFill>
                <a:latin typeface="Calibri"/>
                <a:cs typeface="Calibri"/>
              </a:rPr>
              <a:t>.vacation </a:t>
            </a:r>
            <a:r>
              <a:rPr sz="2800" i="1" spc="-105" dirty="0">
                <a:solidFill>
                  <a:srgbClr val="F8F5F1"/>
                </a:solidFill>
                <a:latin typeface="Arial"/>
                <a:cs typeface="Arial"/>
              </a:rPr>
              <a:t>and</a:t>
            </a:r>
            <a:r>
              <a:rPr sz="2800" i="1" spc="-48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b="1" i="1" spc="10" dirty="0">
                <a:solidFill>
                  <a:srgbClr val="F8F5F1"/>
                </a:solidFill>
                <a:latin typeface="Calibri"/>
                <a:cs typeface="Calibri"/>
              </a:rPr>
              <a:t>.onsale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33400" y="1993900"/>
            <a:ext cx="8509000" cy="26416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58800" y="1993900"/>
            <a:ext cx="8458200" cy="2590800"/>
          </a:xfrm>
          <a:custGeom>
            <a:avLst/>
            <a:gdLst/>
            <a:ahLst/>
            <a:cxnLst/>
            <a:rect l="l" t="t" r="r" b="b"/>
            <a:pathLst>
              <a:path w="8458200" h="2590800">
                <a:moveTo>
                  <a:pt x="83619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2494508"/>
                </a:lnTo>
                <a:lnTo>
                  <a:pt x="7567" y="2531987"/>
                </a:lnTo>
                <a:lnTo>
                  <a:pt x="28203" y="2562594"/>
                </a:lnTo>
                <a:lnTo>
                  <a:pt x="58810" y="2583232"/>
                </a:lnTo>
                <a:lnTo>
                  <a:pt x="96291" y="2590800"/>
                </a:lnTo>
                <a:lnTo>
                  <a:pt x="8361908" y="2590800"/>
                </a:lnTo>
                <a:lnTo>
                  <a:pt x="8399387" y="2583232"/>
                </a:lnTo>
                <a:lnTo>
                  <a:pt x="8429994" y="2562594"/>
                </a:lnTo>
                <a:lnTo>
                  <a:pt x="8450632" y="2531987"/>
                </a:lnTo>
                <a:lnTo>
                  <a:pt x="8458200" y="2494508"/>
                </a:lnTo>
                <a:lnTo>
                  <a:pt x="8458200" y="96291"/>
                </a:lnTo>
                <a:lnTo>
                  <a:pt x="8450632" y="58812"/>
                </a:lnTo>
                <a:lnTo>
                  <a:pt x="8429994" y="28205"/>
                </a:lnTo>
                <a:lnTo>
                  <a:pt x="8399387" y="7567"/>
                </a:lnTo>
                <a:lnTo>
                  <a:pt x="83619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280660" y="3028950"/>
            <a:ext cx="295148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AEAEAE"/>
                </a:solidFill>
                <a:latin typeface="Courier New"/>
                <a:cs typeface="Courier New"/>
              </a:rPr>
              <a:t>that are</a:t>
            </a:r>
            <a:r>
              <a:rPr sz="2400" spc="-40" dirty="0">
                <a:solidFill>
                  <a:srgbClr val="AEAEAE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AEAEAE"/>
                </a:solidFill>
                <a:latin typeface="Courier New"/>
                <a:cs typeface="Courier New"/>
              </a:rPr>
              <a:t>on-sale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778000" y="3448050"/>
            <a:ext cx="368300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AEAEAE"/>
                </a:solidFill>
                <a:latin typeface="Courier New"/>
                <a:cs typeface="Courier New"/>
              </a:rPr>
              <a:t>add a class to</a:t>
            </a:r>
            <a:r>
              <a:rPr sz="2400" spc="-30" dirty="0">
                <a:solidFill>
                  <a:srgbClr val="AEAEAE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AEAEAE"/>
                </a:solidFill>
                <a:latin typeface="Courier New"/>
                <a:cs typeface="Courier New"/>
              </a:rPr>
              <a:t>these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618480" y="3448050"/>
            <a:ext cx="167132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AEAEAE"/>
                </a:solidFill>
                <a:latin typeface="Courier New"/>
                <a:cs typeface="Courier New"/>
              </a:rPr>
              <a:t>vacations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63600" y="3028950"/>
            <a:ext cx="4259580" cy="1238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0">
              <a:lnSpc>
                <a:spcPct val="100000"/>
              </a:lnSpc>
            </a:pPr>
            <a:r>
              <a:rPr sz="2400" spc="-5" dirty="0">
                <a:solidFill>
                  <a:srgbClr val="AEAEAE"/>
                </a:solidFill>
                <a:latin typeface="Courier New"/>
                <a:cs typeface="Courier New"/>
              </a:rPr>
              <a:t>// find all</a:t>
            </a:r>
            <a:r>
              <a:rPr sz="2400" spc="-20" dirty="0">
                <a:solidFill>
                  <a:srgbClr val="AEAEAE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AEAEAE"/>
                </a:solidFill>
                <a:latin typeface="Courier New"/>
                <a:cs typeface="Courier New"/>
              </a:rPr>
              <a:t>vacations</a:t>
            </a:r>
            <a:endParaRPr sz="2400">
              <a:latin typeface="Courier New"/>
              <a:cs typeface="Courier New"/>
            </a:endParaRPr>
          </a:p>
          <a:p>
            <a:pPr marL="378460">
              <a:lnSpc>
                <a:spcPct val="100000"/>
              </a:lnSpc>
              <a:spcBef>
                <a:spcPts val="420"/>
              </a:spcBef>
            </a:pPr>
            <a:r>
              <a:rPr sz="2400" spc="-5" dirty="0">
                <a:solidFill>
                  <a:srgbClr val="AEAEAE"/>
                </a:solidFill>
                <a:latin typeface="Courier New"/>
                <a:cs typeface="Courier New"/>
              </a:rPr>
              <a:t>//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63600" y="1574800"/>
            <a:ext cx="7889240" cy="143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application.js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#filters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61CE3C"/>
                </a:solidFill>
                <a:latin typeface="Courier New"/>
                <a:cs typeface="Courier New"/>
              </a:rPr>
              <a:t>'click'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,</a:t>
            </a:r>
            <a:r>
              <a:rPr sz="2400" spc="9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.onsale-filter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,</a:t>
            </a:r>
            <a:endParaRPr sz="2400">
              <a:latin typeface="Courier New"/>
              <a:cs typeface="Courier New"/>
            </a:endParaRPr>
          </a:p>
          <a:p>
            <a:pPr marL="3378200">
              <a:lnSpc>
                <a:spcPct val="100000"/>
              </a:lnSpc>
              <a:spcBef>
                <a:spcPts val="520"/>
              </a:spcBef>
            </a:pP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400" spc="-5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1633200" y="3060700"/>
            <a:ext cx="647700" cy="444500"/>
          </a:xfrm>
          <a:custGeom>
            <a:avLst/>
            <a:gdLst/>
            <a:ahLst/>
            <a:cxnLst/>
            <a:rect l="l" t="t" r="r" b="b"/>
            <a:pathLst>
              <a:path w="647700" h="444500">
                <a:moveTo>
                  <a:pt x="4958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495833" y="444500"/>
                </a:lnTo>
                <a:lnTo>
                  <a:pt x="543833" y="436757"/>
                </a:lnTo>
                <a:lnTo>
                  <a:pt x="585522" y="415197"/>
                </a:lnTo>
                <a:lnTo>
                  <a:pt x="618397" y="382322"/>
                </a:lnTo>
                <a:lnTo>
                  <a:pt x="639957" y="340633"/>
                </a:lnTo>
                <a:lnTo>
                  <a:pt x="647700" y="292633"/>
                </a:lnTo>
                <a:lnTo>
                  <a:pt x="647700" y="151866"/>
                </a:lnTo>
                <a:lnTo>
                  <a:pt x="639957" y="103866"/>
                </a:lnTo>
                <a:lnTo>
                  <a:pt x="618397" y="62177"/>
                </a:lnTo>
                <a:lnTo>
                  <a:pt x="585522" y="29302"/>
                </a:lnTo>
                <a:lnTo>
                  <a:pt x="543833" y="7742"/>
                </a:lnTo>
                <a:lnTo>
                  <a:pt x="4958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1760200" y="3149600"/>
            <a:ext cx="355600" cy="292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1633200" y="3060700"/>
            <a:ext cx="647700" cy="444500"/>
          </a:xfrm>
          <a:custGeom>
            <a:avLst/>
            <a:gdLst/>
            <a:ahLst/>
            <a:cxnLst/>
            <a:rect l="l" t="t" r="r" b="b"/>
            <a:pathLst>
              <a:path w="647700" h="444500">
                <a:moveTo>
                  <a:pt x="4958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495833" y="444500"/>
                </a:lnTo>
                <a:lnTo>
                  <a:pt x="543833" y="436757"/>
                </a:lnTo>
                <a:lnTo>
                  <a:pt x="585522" y="415197"/>
                </a:lnTo>
                <a:lnTo>
                  <a:pt x="618397" y="382322"/>
                </a:lnTo>
                <a:lnTo>
                  <a:pt x="639957" y="340633"/>
                </a:lnTo>
                <a:lnTo>
                  <a:pt x="647700" y="292633"/>
                </a:lnTo>
                <a:lnTo>
                  <a:pt x="647700" y="151866"/>
                </a:lnTo>
                <a:lnTo>
                  <a:pt x="639957" y="103866"/>
                </a:lnTo>
                <a:lnTo>
                  <a:pt x="618397" y="62177"/>
                </a:lnTo>
                <a:lnTo>
                  <a:pt x="585522" y="29302"/>
                </a:lnTo>
                <a:lnTo>
                  <a:pt x="543833" y="7742"/>
                </a:lnTo>
                <a:lnTo>
                  <a:pt x="495833" y="0"/>
                </a:lnTo>
                <a:close/>
              </a:path>
            </a:pathLst>
          </a:custGeom>
          <a:solidFill>
            <a:srgbClr val="DAB3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11776709" y="30988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90327" y="8373428"/>
            <a:ext cx="567182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155" dirty="0">
                <a:solidFill>
                  <a:srgbClr val="7999AF"/>
                </a:solidFill>
                <a:latin typeface="Arial"/>
                <a:cs typeface="Arial"/>
              </a:rPr>
              <a:t>3.4 </a:t>
            </a:r>
            <a:r>
              <a:rPr sz="4200" b="1" spc="50" dirty="0">
                <a:solidFill>
                  <a:srgbClr val="7999AF"/>
                </a:solidFill>
                <a:latin typeface="Calibri"/>
                <a:cs typeface="Calibri"/>
              </a:rPr>
              <a:t>Traversing </a:t>
            </a:r>
            <a:r>
              <a:rPr sz="4200" b="1" spc="-250" dirty="0">
                <a:solidFill>
                  <a:srgbClr val="7999AF"/>
                </a:solidFill>
                <a:latin typeface="Calibri"/>
                <a:cs typeface="Calibri"/>
              </a:rPr>
              <a:t>&amp;</a:t>
            </a:r>
            <a:r>
              <a:rPr sz="4200" b="1" spc="-35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70" dirty="0">
                <a:solidFill>
                  <a:srgbClr val="7999AF"/>
                </a:solidFill>
                <a:latin typeface="Calibri"/>
                <a:cs typeface="Calibri"/>
              </a:rPr>
              <a:t>Filtering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04500" y="1384300"/>
            <a:ext cx="5118100" cy="538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629900" y="1384300"/>
            <a:ext cx="5067300" cy="5334000"/>
          </a:xfrm>
          <a:custGeom>
            <a:avLst/>
            <a:gdLst/>
            <a:ahLst/>
            <a:cxnLst/>
            <a:rect l="l" t="t" r="r" b="b"/>
            <a:pathLst>
              <a:path w="5067300" h="5334000">
                <a:moveTo>
                  <a:pt x="49710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5237708"/>
                </a:lnTo>
                <a:lnTo>
                  <a:pt x="7567" y="5275187"/>
                </a:lnTo>
                <a:lnTo>
                  <a:pt x="28205" y="5305794"/>
                </a:lnTo>
                <a:lnTo>
                  <a:pt x="58812" y="5326432"/>
                </a:lnTo>
                <a:lnTo>
                  <a:pt x="96291" y="5334000"/>
                </a:lnTo>
                <a:lnTo>
                  <a:pt x="4971034" y="5334000"/>
                </a:lnTo>
                <a:lnTo>
                  <a:pt x="5008471" y="5326432"/>
                </a:lnTo>
                <a:lnTo>
                  <a:pt x="5039074" y="5305794"/>
                </a:lnTo>
                <a:lnTo>
                  <a:pt x="5059723" y="5275187"/>
                </a:lnTo>
                <a:lnTo>
                  <a:pt x="5067300" y="5237708"/>
                </a:lnTo>
                <a:lnTo>
                  <a:pt x="5067300" y="96291"/>
                </a:lnTo>
                <a:lnTo>
                  <a:pt x="5059723" y="58812"/>
                </a:lnTo>
                <a:lnTo>
                  <a:pt x="5039074" y="28205"/>
                </a:lnTo>
                <a:lnTo>
                  <a:pt x="5008471" y="7567"/>
                </a:lnTo>
                <a:lnTo>
                  <a:pt x="49710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3400" y="1993900"/>
            <a:ext cx="8509000" cy="2641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8800" y="1993900"/>
            <a:ext cx="8458200" cy="2590800"/>
          </a:xfrm>
          <a:custGeom>
            <a:avLst/>
            <a:gdLst/>
            <a:ahLst/>
            <a:cxnLst/>
            <a:rect l="l" t="t" r="r" b="b"/>
            <a:pathLst>
              <a:path w="8458200" h="2590800">
                <a:moveTo>
                  <a:pt x="83619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2494508"/>
                </a:lnTo>
                <a:lnTo>
                  <a:pt x="7567" y="2531987"/>
                </a:lnTo>
                <a:lnTo>
                  <a:pt x="28203" y="2562594"/>
                </a:lnTo>
                <a:lnTo>
                  <a:pt x="58810" y="2583232"/>
                </a:lnTo>
                <a:lnTo>
                  <a:pt x="96291" y="2590800"/>
                </a:lnTo>
                <a:lnTo>
                  <a:pt x="8361908" y="2590800"/>
                </a:lnTo>
                <a:lnTo>
                  <a:pt x="8399387" y="2583232"/>
                </a:lnTo>
                <a:lnTo>
                  <a:pt x="8429994" y="2562594"/>
                </a:lnTo>
                <a:lnTo>
                  <a:pt x="8450632" y="2531987"/>
                </a:lnTo>
                <a:lnTo>
                  <a:pt x="8458200" y="2494508"/>
                </a:lnTo>
                <a:lnTo>
                  <a:pt x="8458200" y="96291"/>
                </a:lnTo>
                <a:lnTo>
                  <a:pt x="8450632" y="58812"/>
                </a:lnTo>
                <a:lnTo>
                  <a:pt x="8429994" y="28205"/>
                </a:lnTo>
                <a:lnTo>
                  <a:pt x="8399387" y="7567"/>
                </a:lnTo>
                <a:lnTo>
                  <a:pt x="83619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8800" y="495300"/>
            <a:ext cx="8077200" cy="812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70" dirty="0"/>
              <a:t>Filtering </a:t>
            </a:r>
            <a:r>
              <a:rPr dirty="0"/>
              <a:t>for </a:t>
            </a:r>
            <a:r>
              <a:rPr spc="-170" dirty="0"/>
              <a:t>Vacations</a:t>
            </a:r>
            <a:r>
              <a:rPr spc="-750" dirty="0"/>
              <a:t> </a:t>
            </a:r>
            <a:r>
              <a:rPr spc="-430" dirty="0"/>
              <a:t>On </a:t>
            </a:r>
            <a:r>
              <a:rPr spc="-215" dirty="0"/>
              <a:t>sale</a:t>
            </a:r>
          </a:p>
        </p:txBody>
      </p:sp>
      <p:sp>
        <p:nvSpPr>
          <p:cNvPr id="8" name="object 8"/>
          <p:cNvSpPr/>
          <p:nvPr/>
        </p:nvSpPr>
        <p:spPr>
          <a:xfrm>
            <a:off x="533400" y="7048500"/>
            <a:ext cx="12052300" cy="876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8800" y="7048500"/>
            <a:ext cx="12001500" cy="825500"/>
          </a:xfrm>
          <a:custGeom>
            <a:avLst/>
            <a:gdLst/>
            <a:ahLst/>
            <a:cxnLst/>
            <a:rect l="l" t="t" r="r" b="b"/>
            <a:pathLst>
              <a:path w="12001500" h="825500">
                <a:moveTo>
                  <a:pt x="119052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29208"/>
                </a:lnTo>
                <a:lnTo>
                  <a:pt x="7567" y="766687"/>
                </a:lnTo>
                <a:lnTo>
                  <a:pt x="28203" y="797294"/>
                </a:lnTo>
                <a:lnTo>
                  <a:pt x="58810" y="817932"/>
                </a:lnTo>
                <a:lnTo>
                  <a:pt x="96291" y="825500"/>
                </a:lnTo>
                <a:lnTo>
                  <a:pt x="11905208" y="825500"/>
                </a:lnTo>
                <a:lnTo>
                  <a:pt x="11942687" y="817932"/>
                </a:lnTo>
                <a:lnTo>
                  <a:pt x="11973294" y="797294"/>
                </a:lnTo>
                <a:lnTo>
                  <a:pt x="11993932" y="766687"/>
                </a:lnTo>
                <a:lnTo>
                  <a:pt x="12001500" y="729208"/>
                </a:lnTo>
                <a:lnTo>
                  <a:pt x="12001500" y="96291"/>
                </a:lnTo>
                <a:lnTo>
                  <a:pt x="11993932" y="58812"/>
                </a:lnTo>
                <a:lnTo>
                  <a:pt x="11973294" y="28205"/>
                </a:lnTo>
                <a:lnTo>
                  <a:pt x="11942687" y="7567"/>
                </a:lnTo>
                <a:lnTo>
                  <a:pt x="119052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63600" y="7239000"/>
            <a:ext cx="1044956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.vacation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filter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.onsale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.addClass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61CE3C"/>
                </a:solidFill>
                <a:latin typeface="Courier New"/>
                <a:cs typeface="Courier New"/>
              </a:rPr>
              <a:t>'highlighted'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430000" y="6959600"/>
            <a:ext cx="1257300" cy="1079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557000" y="7048500"/>
            <a:ext cx="1003300" cy="825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3400" y="5334000"/>
            <a:ext cx="4927600" cy="8509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8800" y="5334000"/>
            <a:ext cx="4876800" cy="800100"/>
          </a:xfrm>
          <a:custGeom>
            <a:avLst/>
            <a:gdLst/>
            <a:ahLst/>
            <a:cxnLst/>
            <a:rect l="l" t="t" r="r" b="b"/>
            <a:pathLst>
              <a:path w="4876800" h="800100">
                <a:moveTo>
                  <a:pt x="47805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3" y="771894"/>
                </a:lnTo>
                <a:lnTo>
                  <a:pt x="58810" y="792532"/>
                </a:lnTo>
                <a:lnTo>
                  <a:pt x="96291" y="800100"/>
                </a:lnTo>
                <a:lnTo>
                  <a:pt x="4780508" y="800100"/>
                </a:lnTo>
                <a:lnTo>
                  <a:pt x="4817987" y="792532"/>
                </a:lnTo>
                <a:lnTo>
                  <a:pt x="4848594" y="771894"/>
                </a:lnTo>
                <a:lnTo>
                  <a:pt x="4869232" y="741287"/>
                </a:lnTo>
                <a:lnTo>
                  <a:pt x="4876800" y="703808"/>
                </a:lnTo>
                <a:lnTo>
                  <a:pt x="4876800" y="96291"/>
                </a:lnTo>
                <a:lnTo>
                  <a:pt x="4869232" y="58812"/>
                </a:lnTo>
                <a:lnTo>
                  <a:pt x="4848594" y="28205"/>
                </a:lnTo>
                <a:lnTo>
                  <a:pt x="4817987" y="7567"/>
                </a:lnTo>
                <a:lnTo>
                  <a:pt x="47805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73100" y="4699000"/>
            <a:ext cx="3788410" cy="1213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700" spc="105" dirty="0">
                <a:solidFill>
                  <a:srgbClr val="F8F5F1"/>
                </a:solidFill>
                <a:latin typeface="Calibri"/>
                <a:cs typeface="Calibri"/>
              </a:rPr>
              <a:t>Class</a:t>
            </a:r>
            <a:r>
              <a:rPr sz="3700" spc="-90" dirty="0">
                <a:solidFill>
                  <a:srgbClr val="F8F5F1"/>
                </a:solidFill>
                <a:latin typeface="Calibri"/>
                <a:cs typeface="Calibri"/>
              </a:rPr>
              <a:t> </a:t>
            </a:r>
            <a:r>
              <a:rPr sz="3700" spc="45" dirty="0">
                <a:solidFill>
                  <a:srgbClr val="F8F5F1"/>
                </a:solidFill>
                <a:latin typeface="Calibri"/>
                <a:cs typeface="Calibri"/>
              </a:rPr>
              <a:t>Manipulation</a:t>
            </a:r>
            <a:endParaRPr sz="3700">
              <a:latin typeface="Calibri"/>
              <a:cs typeface="Calibri"/>
            </a:endParaRPr>
          </a:p>
          <a:p>
            <a:pPr marL="177800">
              <a:lnSpc>
                <a:spcPct val="100000"/>
              </a:lnSpc>
              <a:spcBef>
                <a:spcPts val="2060"/>
              </a:spcBef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.addClass(&lt;class&gt;)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330700" y="5245100"/>
            <a:ext cx="1231900" cy="1054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57700" y="5334000"/>
            <a:ext cx="977900" cy="800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67400" y="5334000"/>
            <a:ext cx="4318000" cy="8509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92800" y="5334000"/>
            <a:ext cx="4267200" cy="800100"/>
          </a:xfrm>
          <a:custGeom>
            <a:avLst/>
            <a:gdLst/>
            <a:ahLst/>
            <a:cxnLst/>
            <a:rect l="l" t="t" r="r" b="b"/>
            <a:pathLst>
              <a:path w="4267200" h="800100">
                <a:moveTo>
                  <a:pt x="41709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5" y="771894"/>
                </a:lnTo>
                <a:lnTo>
                  <a:pt x="58812" y="792532"/>
                </a:lnTo>
                <a:lnTo>
                  <a:pt x="96291" y="800100"/>
                </a:lnTo>
                <a:lnTo>
                  <a:pt x="4170908" y="800100"/>
                </a:lnTo>
                <a:lnTo>
                  <a:pt x="4208387" y="792532"/>
                </a:lnTo>
                <a:lnTo>
                  <a:pt x="4238994" y="771894"/>
                </a:lnTo>
                <a:lnTo>
                  <a:pt x="4259632" y="741287"/>
                </a:lnTo>
                <a:lnTo>
                  <a:pt x="4267200" y="703808"/>
                </a:lnTo>
                <a:lnTo>
                  <a:pt x="4267200" y="96291"/>
                </a:lnTo>
                <a:lnTo>
                  <a:pt x="4259632" y="58812"/>
                </a:lnTo>
                <a:lnTo>
                  <a:pt x="4238994" y="28205"/>
                </a:lnTo>
                <a:lnTo>
                  <a:pt x="4208387" y="7567"/>
                </a:lnTo>
                <a:lnTo>
                  <a:pt x="41709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197600" y="5524500"/>
            <a:ext cx="3865879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.removeClass(&lt;class&gt;)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63600" y="1574800"/>
            <a:ext cx="7889240" cy="1413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application.js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#filters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61CE3C"/>
                </a:solidFill>
                <a:latin typeface="Courier New"/>
                <a:cs typeface="Courier New"/>
              </a:rPr>
              <a:t>'click'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,</a:t>
            </a:r>
            <a:r>
              <a:rPr sz="2400" spc="9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.onsale-filter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,</a:t>
            </a:r>
            <a:endParaRPr sz="2400">
              <a:latin typeface="Courier New"/>
              <a:cs typeface="Courier New"/>
            </a:endParaRPr>
          </a:p>
          <a:p>
            <a:pPr marL="3378200">
              <a:lnSpc>
                <a:spcPct val="100000"/>
              </a:lnSpc>
              <a:spcBef>
                <a:spcPts val="520"/>
              </a:spcBef>
            </a:pP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400" spc="-5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63600" y="3028950"/>
            <a:ext cx="6426200" cy="1226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0">
              <a:lnSpc>
                <a:spcPct val="100000"/>
              </a:lnSpc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.vacation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filter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.onsale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</a:t>
            </a:r>
            <a:endParaRPr sz="2400">
              <a:latin typeface="Courier New"/>
              <a:cs typeface="Courier New"/>
            </a:endParaRPr>
          </a:p>
          <a:p>
            <a:pPr marL="378460">
              <a:lnSpc>
                <a:spcPct val="100000"/>
              </a:lnSpc>
              <a:spcBef>
                <a:spcPts val="420"/>
              </a:spcBef>
            </a:pPr>
            <a:r>
              <a:rPr sz="2400" spc="-5" dirty="0">
                <a:solidFill>
                  <a:srgbClr val="AEAEAE"/>
                </a:solidFill>
                <a:latin typeface="Courier New"/>
                <a:cs typeface="Courier New"/>
              </a:rPr>
              <a:t>// add a class to these</a:t>
            </a:r>
            <a:r>
              <a:rPr sz="2400" spc="20" dirty="0">
                <a:solidFill>
                  <a:srgbClr val="AEAEAE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AEAEAE"/>
                </a:solidFill>
                <a:latin typeface="Courier New"/>
                <a:cs typeface="Courier New"/>
              </a:rPr>
              <a:t>vacations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1061700" y="24638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239500" y="2552700"/>
            <a:ext cx="393700" cy="2921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1256009" y="25019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ul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0833100" y="1663700"/>
            <a:ext cx="2146300" cy="533400"/>
          </a:xfrm>
          <a:custGeom>
            <a:avLst/>
            <a:gdLst/>
            <a:ahLst/>
            <a:cxnLst/>
            <a:rect l="l" t="t" r="r" b="b"/>
            <a:pathLst>
              <a:path w="2146300" h="533400">
                <a:moveTo>
                  <a:pt x="1994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381533"/>
                </a:lnTo>
                <a:lnTo>
                  <a:pt x="7742" y="429533"/>
                </a:lnTo>
                <a:lnTo>
                  <a:pt x="29302" y="471222"/>
                </a:lnTo>
                <a:lnTo>
                  <a:pt x="62177" y="504097"/>
                </a:lnTo>
                <a:lnTo>
                  <a:pt x="103866" y="525657"/>
                </a:lnTo>
                <a:lnTo>
                  <a:pt x="151866" y="533400"/>
                </a:lnTo>
                <a:lnTo>
                  <a:pt x="1994407" y="533400"/>
                </a:lnTo>
                <a:lnTo>
                  <a:pt x="2042440" y="525657"/>
                </a:lnTo>
                <a:lnTo>
                  <a:pt x="2084139" y="504097"/>
                </a:lnTo>
                <a:lnTo>
                  <a:pt x="2117010" y="471222"/>
                </a:lnTo>
                <a:lnTo>
                  <a:pt x="2138562" y="429533"/>
                </a:lnTo>
                <a:lnTo>
                  <a:pt x="2146300" y="381533"/>
                </a:lnTo>
                <a:lnTo>
                  <a:pt x="2146300" y="151866"/>
                </a:lnTo>
                <a:lnTo>
                  <a:pt x="2138562" y="103866"/>
                </a:lnTo>
                <a:lnTo>
                  <a:pt x="2117010" y="62177"/>
                </a:lnTo>
                <a:lnTo>
                  <a:pt x="2084139" y="29302"/>
                </a:lnTo>
                <a:lnTo>
                  <a:pt x="2042440" y="7742"/>
                </a:lnTo>
                <a:lnTo>
                  <a:pt x="1994407" y="0"/>
                </a:lnTo>
                <a:close/>
              </a:path>
            </a:pathLst>
          </a:custGeom>
          <a:solidFill>
            <a:srgbClr val="273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214100" y="1816100"/>
            <a:ext cx="1397000" cy="2794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1222990" y="1752600"/>
            <a:ext cx="13665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DOCUMENT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725400" y="4178300"/>
            <a:ext cx="647700" cy="444500"/>
          </a:xfrm>
          <a:custGeom>
            <a:avLst/>
            <a:gdLst/>
            <a:ahLst/>
            <a:cxnLst/>
            <a:rect l="l" t="t" r="r" b="b"/>
            <a:pathLst>
              <a:path w="647700" h="444500">
                <a:moveTo>
                  <a:pt x="495807" y="0"/>
                </a:moveTo>
                <a:lnTo>
                  <a:pt x="151892" y="0"/>
                </a:lnTo>
                <a:lnTo>
                  <a:pt x="103859" y="7742"/>
                </a:lnTo>
                <a:lnTo>
                  <a:pt x="62160" y="29302"/>
                </a:lnTo>
                <a:lnTo>
                  <a:pt x="29289" y="62177"/>
                </a:lnTo>
                <a:lnTo>
                  <a:pt x="7737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37" y="340633"/>
                </a:lnTo>
                <a:lnTo>
                  <a:pt x="29289" y="382322"/>
                </a:lnTo>
                <a:lnTo>
                  <a:pt x="62160" y="415197"/>
                </a:lnTo>
                <a:lnTo>
                  <a:pt x="103859" y="436757"/>
                </a:lnTo>
                <a:lnTo>
                  <a:pt x="151892" y="444500"/>
                </a:lnTo>
                <a:lnTo>
                  <a:pt x="495807" y="444500"/>
                </a:lnTo>
                <a:lnTo>
                  <a:pt x="543840" y="436757"/>
                </a:lnTo>
                <a:lnTo>
                  <a:pt x="585539" y="415197"/>
                </a:lnTo>
                <a:lnTo>
                  <a:pt x="618410" y="382322"/>
                </a:lnTo>
                <a:lnTo>
                  <a:pt x="639962" y="340633"/>
                </a:lnTo>
                <a:lnTo>
                  <a:pt x="647700" y="292633"/>
                </a:lnTo>
                <a:lnTo>
                  <a:pt x="647700" y="151866"/>
                </a:lnTo>
                <a:lnTo>
                  <a:pt x="639962" y="103866"/>
                </a:lnTo>
                <a:lnTo>
                  <a:pt x="618410" y="62177"/>
                </a:lnTo>
                <a:lnTo>
                  <a:pt x="585539" y="29302"/>
                </a:lnTo>
                <a:lnTo>
                  <a:pt x="543840" y="7742"/>
                </a:lnTo>
                <a:lnTo>
                  <a:pt x="4958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852400" y="4267200"/>
            <a:ext cx="355600" cy="2921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230995" y="2946356"/>
            <a:ext cx="283536" cy="3111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230100" y="3606800"/>
            <a:ext cx="647700" cy="444500"/>
          </a:xfrm>
          <a:custGeom>
            <a:avLst/>
            <a:gdLst/>
            <a:ahLst/>
            <a:cxnLst/>
            <a:rect l="l" t="t" r="r" b="b"/>
            <a:pathLst>
              <a:path w="647700" h="444500">
                <a:moveTo>
                  <a:pt x="4958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495807" y="444500"/>
                </a:lnTo>
                <a:lnTo>
                  <a:pt x="543840" y="436757"/>
                </a:lnTo>
                <a:lnTo>
                  <a:pt x="585539" y="415197"/>
                </a:lnTo>
                <a:lnTo>
                  <a:pt x="618410" y="382322"/>
                </a:lnTo>
                <a:lnTo>
                  <a:pt x="639962" y="340633"/>
                </a:lnTo>
                <a:lnTo>
                  <a:pt x="647700" y="292633"/>
                </a:lnTo>
                <a:lnTo>
                  <a:pt x="647700" y="151866"/>
                </a:lnTo>
                <a:lnTo>
                  <a:pt x="639962" y="103866"/>
                </a:lnTo>
                <a:lnTo>
                  <a:pt x="618410" y="62177"/>
                </a:lnTo>
                <a:lnTo>
                  <a:pt x="585539" y="29302"/>
                </a:lnTo>
                <a:lnTo>
                  <a:pt x="543840" y="7742"/>
                </a:lnTo>
                <a:lnTo>
                  <a:pt x="4958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357100" y="3695700"/>
            <a:ext cx="393700" cy="2921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878309" y="3533554"/>
            <a:ext cx="245440" cy="3873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424795" y="4117754"/>
            <a:ext cx="283587" cy="3111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725400" y="4737100"/>
            <a:ext cx="647700" cy="444500"/>
          </a:xfrm>
          <a:custGeom>
            <a:avLst/>
            <a:gdLst/>
            <a:ahLst/>
            <a:cxnLst/>
            <a:rect l="l" t="t" r="r" b="b"/>
            <a:pathLst>
              <a:path w="647700" h="444500">
                <a:moveTo>
                  <a:pt x="495807" y="0"/>
                </a:moveTo>
                <a:lnTo>
                  <a:pt x="151892" y="0"/>
                </a:lnTo>
                <a:lnTo>
                  <a:pt x="103859" y="7742"/>
                </a:lnTo>
                <a:lnTo>
                  <a:pt x="62160" y="29302"/>
                </a:lnTo>
                <a:lnTo>
                  <a:pt x="29289" y="62177"/>
                </a:lnTo>
                <a:lnTo>
                  <a:pt x="7737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37" y="340633"/>
                </a:lnTo>
                <a:lnTo>
                  <a:pt x="29289" y="382322"/>
                </a:lnTo>
                <a:lnTo>
                  <a:pt x="62160" y="415197"/>
                </a:lnTo>
                <a:lnTo>
                  <a:pt x="103859" y="436757"/>
                </a:lnTo>
                <a:lnTo>
                  <a:pt x="151892" y="444500"/>
                </a:lnTo>
                <a:lnTo>
                  <a:pt x="495807" y="444500"/>
                </a:lnTo>
                <a:lnTo>
                  <a:pt x="543840" y="436757"/>
                </a:lnTo>
                <a:lnTo>
                  <a:pt x="585539" y="415197"/>
                </a:lnTo>
                <a:lnTo>
                  <a:pt x="618410" y="382322"/>
                </a:lnTo>
                <a:lnTo>
                  <a:pt x="639962" y="340633"/>
                </a:lnTo>
                <a:lnTo>
                  <a:pt x="647700" y="292633"/>
                </a:lnTo>
                <a:lnTo>
                  <a:pt x="647700" y="151866"/>
                </a:lnTo>
                <a:lnTo>
                  <a:pt x="639962" y="103866"/>
                </a:lnTo>
                <a:lnTo>
                  <a:pt x="618410" y="62177"/>
                </a:lnTo>
                <a:lnTo>
                  <a:pt x="585539" y="29302"/>
                </a:lnTo>
                <a:lnTo>
                  <a:pt x="543840" y="7742"/>
                </a:lnTo>
                <a:lnTo>
                  <a:pt x="4958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852400" y="4826000"/>
            <a:ext cx="355600" cy="2921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2868909" y="3992768"/>
            <a:ext cx="360680" cy="1139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667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  li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2424282" y="4143718"/>
            <a:ext cx="275971" cy="8529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230241" y="3122612"/>
            <a:ext cx="203854" cy="25019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607800" y="5321300"/>
            <a:ext cx="647700" cy="444500"/>
          </a:xfrm>
          <a:custGeom>
            <a:avLst/>
            <a:gdLst/>
            <a:ahLst/>
            <a:cxnLst/>
            <a:rect l="l" t="t" r="r" b="b"/>
            <a:pathLst>
              <a:path w="647700" h="444500">
                <a:moveTo>
                  <a:pt x="4958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495833" y="444500"/>
                </a:lnTo>
                <a:lnTo>
                  <a:pt x="543833" y="436757"/>
                </a:lnTo>
                <a:lnTo>
                  <a:pt x="585522" y="415197"/>
                </a:lnTo>
                <a:lnTo>
                  <a:pt x="618397" y="382322"/>
                </a:lnTo>
                <a:lnTo>
                  <a:pt x="639957" y="340633"/>
                </a:lnTo>
                <a:lnTo>
                  <a:pt x="647700" y="292633"/>
                </a:lnTo>
                <a:lnTo>
                  <a:pt x="647700" y="151866"/>
                </a:lnTo>
                <a:lnTo>
                  <a:pt x="639957" y="103866"/>
                </a:lnTo>
                <a:lnTo>
                  <a:pt x="618397" y="62177"/>
                </a:lnTo>
                <a:lnTo>
                  <a:pt x="585522" y="29302"/>
                </a:lnTo>
                <a:lnTo>
                  <a:pt x="543833" y="7742"/>
                </a:lnTo>
                <a:lnTo>
                  <a:pt x="4958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734800" y="5410200"/>
            <a:ext cx="355600" cy="2921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1751309" y="53594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1230216" y="3132429"/>
            <a:ext cx="176987" cy="320039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1607800" y="5918200"/>
            <a:ext cx="647700" cy="444500"/>
          </a:xfrm>
          <a:custGeom>
            <a:avLst/>
            <a:gdLst/>
            <a:ahLst/>
            <a:cxnLst/>
            <a:rect l="l" t="t" r="r" b="b"/>
            <a:pathLst>
              <a:path w="647700" h="444500">
                <a:moveTo>
                  <a:pt x="4958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495833" y="444500"/>
                </a:lnTo>
                <a:lnTo>
                  <a:pt x="543833" y="436757"/>
                </a:lnTo>
                <a:lnTo>
                  <a:pt x="585522" y="415197"/>
                </a:lnTo>
                <a:lnTo>
                  <a:pt x="618397" y="382322"/>
                </a:lnTo>
                <a:lnTo>
                  <a:pt x="639957" y="340633"/>
                </a:lnTo>
                <a:lnTo>
                  <a:pt x="647700" y="292633"/>
                </a:lnTo>
                <a:lnTo>
                  <a:pt x="647700" y="151866"/>
                </a:lnTo>
                <a:lnTo>
                  <a:pt x="639957" y="103866"/>
                </a:lnTo>
                <a:lnTo>
                  <a:pt x="618397" y="62177"/>
                </a:lnTo>
                <a:lnTo>
                  <a:pt x="585522" y="29302"/>
                </a:lnTo>
                <a:lnTo>
                  <a:pt x="543833" y="7742"/>
                </a:lnTo>
                <a:lnTo>
                  <a:pt x="4958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734800" y="6007100"/>
            <a:ext cx="355600" cy="2921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1633200" y="3060700"/>
            <a:ext cx="647700" cy="444500"/>
          </a:xfrm>
          <a:custGeom>
            <a:avLst/>
            <a:gdLst/>
            <a:ahLst/>
            <a:cxnLst/>
            <a:rect l="l" t="t" r="r" b="b"/>
            <a:pathLst>
              <a:path w="647700" h="444500">
                <a:moveTo>
                  <a:pt x="4958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495833" y="444500"/>
                </a:lnTo>
                <a:lnTo>
                  <a:pt x="543833" y="436757"/>
                </a:lnTo>
                <a:lnTo>
                  <a:pt x="585522" y="415197"/>
                </a:lnTo>
                <a:lnTo>
                  <a:pt x="618397" y="382322"/>
                </a:lnTo>
                <a:lnTo>
                  <a:pt x="639957" y="340633"/>
                </a:lnTo>
                <a:lnTo>
                  <a:pt x="647700" y="292633"/>
                </a:lnTo>
                <a:lnTo>
                  <a:pt x="647700" y="151866"/>
                </a:lnTo>
                <a:lnTo>
                  <a:pt x="639957" y="103866"/>
                </a:lnTo>
                <a:lnTo>
                  <a:pt x="618397" y="62177"/>
                </a:lnTo>
                <a:lnTo>
                  <a:pt x="585522" y="29302"/>
                </a:lnTo>
                <a:lnTo>
                  <a:pt x="543833" y="7742"/>
                </a:lnTo>
                <a:lnTo>
                  <a:pt x="4958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760200" y="3149600"/>
            <a:ext cx="355600" cy="2921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1633200" y="3060700"/>
            <a:ext cx="647700" cy="444500"/>
          </a:xfrm>
          <a:custGeom>
            <a:avLst/>
            <a:gdLst/>
            <a:ahLst/>
            <a:cxnLst/>
            <a:rect l="l" t="t" r="r" b="b"/>
            <a:pathLst>
              <a:path w="647700" h="444500">
                <a:moveTo>
                  <a:pt x="4958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495833" y="444500"/>
                </a:lnTo>
                <a:lnTo>
                  <a:pt x="543833" y="436757"/>
                </a:lnTo>
                <a:lnTo>
                  <a:pt x="585522" y="415197"/>
                </a:lnTo>
                <a:lnTo>
                  <a:pt x="618397" y="382322"/>
                </a:lnTo>
                <a:lnTo>
                  <a:pt x="639957" y="340633"/>
                </a:lnTo>
                <a:lnTo>
                  <a:pt x="647700" y="292633"/>
                </a:lnTo>
                <a:lnTo>
                  <a:pt x="647700" y="151866"/>
                </a:lnTo>
                <a:lnTo>
                  <a:pt x="639957" y="103866"/>
                </a:lnTo>
                <a:lnTo>
                  <a:pt x="618397" y="62177"/>
                </a:lnTo>
                <a:lnTo>
                  <a:pt x="585522" y="29302"/>
                </a:lnTo>
                <a:lnTo>
                  <a:pt x="543833" y="7742"/>
                </a:lnTo>
                <a:lnTo>
                  <a:pt x="495833" y="0"/>
                </a:lnTo>
                <a:close/>
              </a:path>
            </a:pathLst>
          </a:custGeom>
          <a:solidFill>
            <a:srgbClr val="DAB3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11776709" y="30988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90327" y="8373428"/>
            <a:ext cx="567182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155" dirty="0">
                <a:solidFill>
                  <a:srgbClr val="7999AF"/>
                </a:solidFill>
                <a:latin typeface="Arial"/>
                <a:cs typeface="Arial"/>
              </a:rPr>
              <a:t>3.4 </a:t>
            </a:r>
            <a:r>
              <a:rPr sz="4200" b="1" spc="50" dirty="0">
                <a:solidFill>
                  <a:srgbClr val="7999AF"/>
                </a:solidFill>
                <a:latin typeface="Calibri"/>
                <a:cs typeface="Calibri"/>
              </a:rPr>
              <a:t>Traversing </a:t>
            </a:r>
            <a:r>
              <a:rPr sz="4200" b="1" spc="-250" dirty="0">
                <a:solidFill>
                  <a:srgbClr val="7999AF"/>
                </a:solidFill>
                <a:latin typeface="Calibri"/>
                <a:cs typeface="Calibri"/>
              </a:rPr>
              <a:t>&amp;</a:t>
            </a:r>
            <a:r>
              <a:rPr sz="4200" b="1" spc="-35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70" dirty="0">
                <a:solidFill>
                  <a:srgbClr val="7999AF"/>
                </a:solidFill>
                <a:latin typeface="Calibri"/>
                <a:cs typeface="Calibri"/>
              </a:rPr>
              <a:t>Filtering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2369800" y="3130550"/>
            <a:ext cx="3180080" cy="294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EBEBEB"/>
                </a:solidFill>
                <a:latin typeface="Courier New"/>
                <a:cs typeface="Courier New"/>
              </a:rPr>
              <a:t>class="vacation</a:t>
            </a:r>
            <a:r>
              <a:rPr sz="1800" dirty="0">
                <a:solidFill>
                  <a:srgbClr val="EBEBEB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EBEBEB"/>
                </a:solidFill>
                <a:latin typeface="Courier New"/>
                <a:cs typeface="Courier New"/>
              </a:rPr>
              <a:t>onsale"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2369800" y="5416550"/>
            <a:ext cx="2219960" cy="294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EBEBEB"/>
                </a:solidFill>
                <a:latin typeface="Courier New"/>
                <a:cs typeface="Courier New"/>
              </a:rPr>
              <a:t>class="vacation"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1751309" y="5956300"/>
            <a:ext cx="283845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30555" algn="l"/>
              </a:tabLst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	</a:t>
            </a:r>
            <a:r>
              <a:rPr sz="2700" spc="-7" baseline="1543" dirty="0">
                <a:solidFill>
                  <a:srgbClr val="EBEBEB"/>
                </a:solidFill>
                <a:latin typeface="Courier New"/>
                <a:cs typeface="Courier New"/>
              </a:rPr>
              <a:t>class="vacation"</a:t>
            </a:r>
            <a:endParaRPr sz="2700" baseline="1543">
              <a:latin typeface="Courier New"/>
              <a:cs typeface="Courier New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2373609" y="3644900"/>
            <a:ext cx="288925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681355" algn="l"/>
              </a:tabLst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ul	</a:t>
            </a:r>
            <a:r>
              <a:rPr sz="1800" spc="-5" dirty="0">
                <a:solidFill>
                  <a:srgbClr val="EBEBEB"/>
                </a:solidFill>
                <a:latin typeface="Courier New"/>
                <a:cs typeface="Courier New"/>
              </a:rPr>
              <a:t>class="comments"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1993900"/>
            <a:ext cx="14579600" cy="1752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8800" y="1993900"/>
            <a:ext cx="14528800" cy="1701800"/>
          </a:xfrm>
          <a:custGeom>
            <a:avLst/>
            <a:gdLst/>
            <a:ahLst/>
            <a:cxnLst/>
            <a:rect l="l" t="t" r="r" b="b"/>
            <a:pathLst>
              <a:path w="14528800" h="1701800">
                <a:moveTo>
                  <a:pt x="14432534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1605508"/>
                </a:lnTo>
                <a:lnTo>
                  <a:pt x="7567" y="1642987"/>
                </a:lnTo>
                <a:lnTo>
                  <a:pt x="28203" y="1673594"/>
                </a:lnTo>
                <a:lnTo>
                  <a:pt x="58810" y="1694232"/>
                </a:lnTo>
                <a:lnTo>
                  <a:pt x="96291" y="1701800"/>
                </a:lnTo>
                <a:lnTo>
                  <a:pt x="14432534" y="1701800"/>
                </a:lnTo>
                <a:lnTo>
                  <a:pt x="14469971" y="1694232"/>
                </a:lnTo>
                <a:lnTo>
                  <a:pt x="14500574" y="1673594"/>
                </a:lnTo>
                <a:lnTo>
                  <a:pt x="14521223" y="1642987"/>
                </a:lnTo>
                <a:lnTo>
                  <a:pt x="14528800" y="1605508"/>
                </a:lnTo>
                <a:lnTo>
                  <a:pt x="14528800" y="96291"/>
                </a:lnTo>
                <a:lnTo>
                  <a:pt x="14521223" y="58812"/>
                </a:lnTo>
                <a:lnTo>
                  <a:pt x="14500574" y="28205"/>
                </a:lnTo>
                <a:lnTo>
                  <a:pt x="14469971" y="7567"/>
                </a:lnTo>
                <a:lnTo>
                  <a:pt x="14432534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8800" y="495300"/>
            <a:ext cx="8077200" cy="81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70" dirty="0"/>
              <a:t>Filtering </a:t>
            </a:r>
            <a:r>
              <a:rPr dirty="0"/>
              <a:t>for </a:t>
            </a:r>
            <a:r>
              <a:rPr spc="-170" dirty="0"/>
              <a:t>Vacations</a:t>
            </a:r>
            <a:r>
              <a:rPr spc="-750" dirty="0"/>
              <a:t> </a:t>
            </a:r>
            <a:r>
              <a:rPr spc="-430" dirty="0"/>
              <a:t>On </a:t>
            </a:r>
            <a:r>
              <a:rPr spc="-215" dirty="0"/>
              <a:t>sale</a:t>
            </a:r>
          </a:p>
        </p:txBody>
      </p:sp>
      <p:sp>
        <p:nvSpPr>
          <p:cNvPr id="6" name="object 6"/>
          <p:cNvSpPr/>
          <p:nvPr/>
        </p:nvSpPr>
        <p:spPr>
          <a:xfrm>
            <a:off x="13957300" y="1905000"/>
            <a:ext cx="1257300" cy="1079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084300" y="1993900"/>
            <a:ext cx="1003300" cy="825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65104" y="3099689"/>
            <a:ext cx="1014120" cy="10817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332445" y="3104222"/>
            <a:ext cx="1725096" cy="11352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3700" y="6146800"/>
            <a:ext cx="14579600" cy="1752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9100" y="6146800"/>
            <a:ext cx="14528800" cy="1701800"/>
          </a:xfrm>
          <a:custGeom>
            <a:avLst/>
            <a:gdLst/>
            <a:ahLst/>
            <a:cxnLst/>
            <a:rect l="l" t="t" r="r" b="b"/>
            <a:pathLst>
              <a:path w="14528800" h="1701800">
                <a:moveTo>
                  <a:pt x="14432534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1605508"/>
                </a:lnTo>
                <a:lnTo>
                  <a:pt x="7567" y="1642987"/>
                </a:lnTo>
                <a:lnTo>
                  <a:pt x="28203" y="1673594"/>
                </a:lnTo>
                <a:lnTo>
                  <a:pt x="58810" y="1694232"/>
                </a:lnTo>
                <a:lnTo>
                  <a:pt x="96291" y="1701800"/>
                </a:lnTo>
                <a:lnTo>
                  <a:pt x="14432534" y="1701800"/>
                </a:lnTo>
                <a:lnTo>
                  <a:pt x="14470024" y="1694232"/>
                </a:lnTo>
                <a:lnTo>
                  <a:pt x="14500621" y="1673594"/>
                </a:lnTo>
                <a:lnTo>
                  <a:pt x="14521241" y="1642987"/>
                </a:lnTo>
                <a:lnTo>
                  <a:pt x="14528800" y="1605508"/>
                </a:lnTo>
                <a:lnTo>
                  <a:pt x="14528800" y="96291"/>
                </a:lnTo>
                <a:lnTo>
                  <a:pt x="14521241" y="58812"/>
                </a:lnTo>
                <a:lnTo>
                  <a:pt x="14500621" y="28205"/>
                </a:lnTo>
                <a:lnTo>
                  <a:pt x="14470024" y="7567"/>
                </a:lnTo>
                <a:lnTo>
                  <a:pt x="14432534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817600" y="6057900"/>
            <a:ext cx="1257300" cy="10795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944600" y="6146800"/>
            <a:ext cx="1003300" cy="825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63600" y="1574800"/>
            <a:ext cx="7889240" cy="981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application.js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#filters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61CE3C"/>
                </a:solidFill>
                <a:latin typeface="Courier New"/>
                <a:cs typeface="Courier New"/>
              </a:rPr>
              <a:t>'click'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,</a:t>
            </a:r>
            <a:r>
              <a:rPr sz="2400" spc="9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.onsale-filter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,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0327" y="8373428"/>
            <a:ext cx="567182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155" dirty="0">
                <a:solidFill>
                  <a:srgbClr val="7999AF"/>
                </a:solidFill>
                <a:latin typeface="Arial"/>
                <a:cs typeface="Arial"/>
              </a:rPr>
              <a:t>3.4 </a:t>
            </a:r>
            <a:r>
              <a:rPr sz="4200" b="1" spc="50" dirty="0">
                <a:solidFill>
                  <a:srgbClr val="7999AF"/>
                </a:solidFill>
                <a:latin typeface="Calibri"/>
                <a:cs typeface="Calibri"/>
              </a:rPr>
              <a:t>Traversing </a:t>
            </a:r>
            <a:r>
              <a:rPr sz="4200" b="1" spc="-250" dirty="0">
                <a:solidFill>
                  <a:srgbClr val="7999AF"/>
                </a:solidFill>
                <a:latin typeface="Calibri"/>
                <a:cs typeface="Calibri"/>
              </a:rPr>
              <a:t>&amp;</a:t>
            </a:r>
            <a:r>
              <a:rPr sz="4200" b="1" spc="-35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70" dirty="0">
                <a:solidFill>
                  <a:srgbClr val="7999AF"/>
                </a:solidFill>
                <a:latin typeface="Calibri"/>
                <a:cs typeface="Calibri"/>
              </a:rPr>
              <a:t>Filtering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940800" y="2203450"/>
            <a:ext cx="221996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400" spc="-5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63600" y="2616200"/>
            <a:ext cx="14188440" cy="1578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9100">
              <a:lnSpc>
                <a:spcPct val="100000"/>
              </a:lnSpc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.vacation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filter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.onsale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.addClass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61CE3C"/>
                </a:solidFill>
                <a:latin typeface="Courier New"/>
                <a:cs typeface="Courier New"/>
              </a:rPr>
              <a:t>'highlighted'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);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>
              <a:latin typeface="Times New Roman"/>
              <a:cs typeface="Times New Roman"/>
            </a:endParaRPr>
          </a:p>
          <a:p>
            <a:pPr marL="4483100">
              <a:lnSpc>
                <a:spcPct val="100000"/>
              </a:lnSpc>
              <a:tabLst>
                <a:tab pos="10324465" algn="l"/>
              </a:tabLst>
            </a:pPr>
            <a:r>
              <a:rPr sz="2600" i="1" spc="-125" dirty="0">
                <a:solidFill>
                  <a:srgbClr val="F8F5F1"/>
                </a:solidFill>
                <a:latin typeface="Arial"/>
                <a:cs typeface="Arial"/>
              </a:rPr>
              <a:t>Finds </a:t>
            </a:r>
            <a:r>
              <a:rPr sz="2600" i="1" spc="-80" dirty="0">
                <a:solidFill>
                  <a:srgbClr val="F8F5F1"/>
                </a:solidFill>
                <a:latin typeface="Arial"/>
                <a:cs typeface="Arial"/>
              </a:rPr>
              <a:t>only </a:t>
            </a:r>
            <a:r>
              <a:rPr sz="2600" i="1" spc="-40" dirty="0">
                <a:solidFill>
                  <a:srgbClr val="F8F5F1"/>
                </a:solidFill>
                <a:latin typeface="Arial"/>
                <a:cs typeface="Arial"/>
              </a:rPr>
              <a:t>the</a:t>
            </a:r>
            <a:r>
              <a:rPr sz="2600" i="1" spc="-27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600" i="1" spc="10" dirty="0">
                <a:solidFill>
                  <a:srgbClr val="F8F5F1"/>
                </a:solidFill>
                <a:latin typeface="Arial"/>
                <a:cs typeface="Arial"/>
              </a:rPr>
              <a:t>right</a:t>
            </a:r>
            <a:r>
              <a:rPr sz="2600" i="1" spc="-1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600" i="1" spc="-90" dirty="0">
                <a:solidFill>
                  <a:srgbClr val="F8F5F1"/>
                </a:solidFill>
                <a:latin typeface="Arial"/>
                <a:cs typeface="Arial"/>
              </a:rPr>
              <a:t>vacations	</a:t>
            </a:r>
            <a:r>
              <a:rPr sz="2600" i="1" spc="-140" dirty="0">
                <a:solidFill>
                  <a:srgbClr val="F8F5F1"/>
                </a:solidFill>
                <a:latin typeface="Arial"/>
                <a:cs typeface="Arial"/>
              </a:rPr>
              <a:t>Adds </a:t>
            </a:r>
            <a:r>
              <a:rPr sz="2600" i="1" spc="-114" dirty="0">
                <a:solidFill>
                  <a:srgbClr val="F8F5F1"/>
                </a:solidFill>
                <a:latin typeface="Arial"/>
                <a:cs typeface="Arial"/>
              </a:rPr>
              <a:t>a </a:t>
            </a:r>
            <a:r>
              <a:rPr sz="2600" i="1" spc="-155" dirty="0">
                <a:solidFill>
                  <a:srgbClr val="F8F5F1"/>
                </a:solidFill>
                <a:latin typeface="Arial"/>
                <a:cs typeface="Arial"/>
              </a:rPr>
              <a:t>class </a:t>
            </a:r>
            <a:r>
              <a:rPr sz="2600" i="1" spc="30" dirty="0">
                <a:solidFill>
                  <a:srgbClr val="F8F5F1"/>
                </a:solidFill>
                <a:latin typeface="Arial"/>
                <a:cs typeface="Arial"/>
              </a:rPr>
              <a:t>of</a:t>
            </a:r>
            <a:r>
              <a:rPr sz="2600" i="1" spc="-28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600" i="1" spc="35" dirty="0">
                <a:solidFill>
                  <a:srgbClr val="F8F5F1"/>
                </a:solidFill>
                <a:latin typeface="Arial"/>
                <a:cs typeface="Arial"/>
              </a:rPr>
              <a:t>‘</a:t>
            </a:r>
            <a:r>
              <a:rPr sz="2600" b="1" i="1" spc="35" dirty="0">
                <a:solidFill>
                  <a:srgbClr val="F8F5F1"/>
                </a:solidFill>
                <a:latin typeface="Calibri"/>
                <a:cs typeface="Calibri"/>
              </a:rPr>
              <a:t>highlighted</a:t>
            </a:r>
            <a:r>
              <a:rPr sz="2600" i="1" spc="35" dirty="0">
                <a:solidFill>
                  <a:srgbClr val="F8F5F1"/>
                </a:solidFill>
                <a:latin typeface="Arial"/>
                <a:cs typeface="Arial"/>
              </a:rPr>
              <a:t>’</a:t>
            </a:r>
            <a:endParaRPr sz="2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23900" y="5594350"/>
            <a:ext cx="11221720" cy="1988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z="2900" i="1" spc="-210" dirty="0">
                <a:solidFill>
                  <a:srgbClr val="F8F5F1"/>
                </a:solidFill>
                <a:latin typeface="Arial"/>
                <a:cs typeface="Arial"/>
              </a:rPr>
              <a:t>The </a:t>
            </a:r>
            <a:r>
              <a:rPr sz="2900" i="1" spc="-180" dirty="0">
                <a:solidFill>
                  <a:srgbClr val="F8F5F1"/>
                </a:solidFill>
                <a:latin typeface="Arial"/>
                <a:cs typeface="Arial"/>
              </a:rPr>
              <a:t>same </a:t>
            </a:r>
            <a:r>
              <a:rPr sz="2900" i="1" spc="-160" dirty="0">
                <a:solidFill>
                  <a:srgbClr val="F8F5F1"/>
                </a:solidFill>
                <a:latin typeface="Arial"/>
                <a:cs typeface="Arial"/>
              </a:rPr>
              <a:t>can </a:t>
            </a:r>
            <a:r>
              <a:rPr sz="2900" i="1" spc="-215" dirty="0">
                <a:solidFill>
                  <a:srgbClr val="F8F5F1"/>
                </a:solidFill>
                <a:latin typeface="Arial"/>
                <a:cs typeface="Arial"/>
              </a:rPr>
              <a:t>be </a:t>
            </a:r>
            <a:r>
              <a:rPr sz="2900" i="1" spc="-160" dirty="0">
                <a:solidFill>
                  <a:srgbClr val="F8F5F1"/>
                </a:solidFill>
                <a:latin typeface="Arial"/>
                <a:cs typeface="Arial"/>
              </a:rPr>
              <a:t>done </a:t>
            </a:r>
            <a:r>
              <a:rPr sz="2900" i="1" dirty="0">
                <a:solidFill>
                  <a:srgbClr val="F8F5F1"/>
                </a:solidFill>
                <a:latin typeface="Arial"/>
                <a:cs typeface="Arial"/>
              </a:rPr>
              <a:t>for </a:t>
            </a:r>
            <a:r>
              <a:rPr sz="2900" i="1" spc="-95" dirty="0">
                <a:solidFill>
                  <a:srgbClr val="F8F5F1"/>
                </a:solidFill>
                <a:latin typeface="Arial"/>
                <a:cs typeface="Arial"/>
              </a:rPr>
              <a:t>our </a:t>
            </a:r>
            <a:r>
              <a:rPr sz="2900" b="1" i="1" spc="20" dirty="0">
                <a:solidFill>
                  <a:srgbClr val="F8F5F1"/>
                </a:solidFill>
                <a:latin typeface="Calibri"/>
                <a:cs typeface="Calibri"/>
              </a:rPr>
              <a:t>expiring</a:t>
            </a:r>
            <a:r>
              <a:rPr sz="2900" b="1" i="1" spc="-330" dirty="0">
                <a:solidFill>
                  <a:srgbClr val="F8F5F1"/>
                </a:solidFill>
                <a:latin typeface="Calibri"/>
                <a:cs typeface="Calibri"/>
              </a:rPr>
              <a:t> </a:t>
            </a:r>
            <a:r>
              <a:rPr sz="2900" i="1" spc="35" dirty="0">
                <a:solidFill>
                  <a:srgbClr val="F8F5F1"/>
                </a:solidFill>
                <a:latin typeface="Arial"/>
                <a:cs typeface="Arial"/>
              </a:rPr>
              <a:t>filter</a:t>
            </a:r>
            <a:endParaRPr sz="2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20"/>
              </a:spcBef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#filters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61CE3C"/>
                </a:solidFill>
                <a:latin typeface="Courier New"/>
                <a:cs typeface="Courier New"/>
              </a:rPr>
              <a:t>'click'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, 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.expiring-filter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, </a:t>
            </a: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400" spc="15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400">
              <a:latin typeface="Courier New"/>
              <a:cs typeface="Courier New"/>
            </a:endParaRPr>
          </a:p>
          <a:p>
            <a:pPr marL="419100">
              <a:lnSpc>
                <a:spcPct val="100000"/>
              </a:lnSpc>
              <a:spcBef>
                <a:spcPts val="420"/>
              </a:spcBef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.vacation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filter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.expiring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.addClass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61CE3C"/>
                </a:solidFill>
                <a:latin typeface="Courier New"/>
                <a:cs typeface="Courier New"/>
              </a:rPr>
              <a:t>'highlighted'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);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4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1800" y="8102600"/>
            <a:ext cx="10807700" cy="635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5300" y="8089900"/>
            <a:ext cx="10376535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i="1" spc="-220" dirty="0">
                <a:solidFill>
                  <a:srgbClr val="78AAD6"/>
                </a:solidFill>
                <a:latin typeface="Arial"/>
                <a:cs typeface="Arial"/>
              </a:rPr>
              <a:t>How </a:t>
            </a:r>
            <a:r>
              <a:rPr sz="3600" i="1" spc="-165" dirty="0">
                <a:solidFill>
                  <a:srgbClr val="78AAD6"/>
                </a:solidFill>
                <a:latin typeface="Arial"/>
                <a:cs typeface="Arial"/>
              </a:rPr>
              <a:t>do </a:t>
            </a:r>
            <a:r>
              <a:rPr sz="3600" i="1" spc="-254" dirty="0">
                <a:solidFill>
                  <a:srgbClr val="78AAD6"/>
                </a:solidFill>
                <a:latin typeface="Arial"/>
                <a:cs typeface="Arial"/>
              </a:rPr>
              <a:t>we </a:t>
            </a:r>
            <a:r>
              <a:rPr sz="3600" i="1" spc="-165" dirty="0">
                <a:solidFill>
                  <a:srgbClr val="78AAD6"/>
                </a:solidFill>
                <a:latin typeface="Arial"/>
                <a:cs typeface="Arial"/>
              </a:rPr>
              <a:t>make </a:t>
            </a:r>
            <a:r>
              <a:rPr sz="3600" i="1" spc="-215" dirty="0">
                <a:solidFill>
                  <a:srgbClr val="78AAD6"/>
                </a:solidFill>
                <a:latin typeface="Arial"/>
                <a:cs typeface="Arial"/>
              </a:rPr>
              <a:t>sure </a:t>
            </a:r>
            <a:r>
              <a:rPr sz="3600" i="1" spc="10" dirty="0">
                <a:solidFill>
                  <a:srgbClr val="78AAD6"/>
                </a:solidFill>
                <a:latin typeface="Arial"/>
                <a:cs typeface="Arial"/>
              </a:rPr>
              <a:t>not </a:t>
            </a:r>
            <a:r>
              <a:rPr sz="3600" i="1" spc="-5" dirty="0">
                <a:solidFill>
                  <a:srgbClr val="78AAD6"/>
                </a:solidFill>
                <a:latin typeface="Arial"/>
                <a:cs typeface="Arial"/>
              </a:rPr>
              <a:t>all</a:t>
            </a:r>
            <a:r>
              <a:rPr sz="3600" i="1" spc="-720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125" dirty="0">
                <a:solidFill>
                  <a:srgbClr val="78AAD6"/>
                </a:solidFill>
                <a:latin typeface="Arial"/>
                <a:cs typeface="Arial"/>
              </a:rPr>
              <a:t>vacations </a:t>
            </a:r>
            <a:r>
              <a:rPr sz="3600" i="1" spc="-200" dirty="0">
                <a:solidFill>
                  <a:srgbClr val="78AAD6"/>
                </a:solidFill>
                <a:latin typeface="Arial"/>
                <a:cs typeface="Arial"/>
              </a:rPr>
              <a:t>are </a:t>
            </a:r>
            <a:r>
              <a:rPr sz="3600" i="1" spc="-75" dirty="0">
                <a:solidFill>
                  <a:srgbClr val="78AAD6"/>
                </a:solidFill>
                <a:latin typeface="Arial"/>
                <a:cs typeface="Arial"/>
              </a:rPr>
              <a:t>highlighted?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1993900"/>
            <a:ext cx="11912600" cy="208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8800" y="1993900"/>
            <a:ext cx="11861800" cy="2032000"/>
          </a:xfrm>
          <a:custGeom>
            <a:avLst/>
            <a:gdLst/>
            <a:ahLst/>
            <a:cxnLst/>
            <a:rect l="l" t="t" r="r" b="b"/>
            <a:pathLst>
              <a:path w="11861800" h="2032000">
                <a:moveTo>
                  <a:pt x="117655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1935708"/>
                </a:lnTo>
                <a:lnTo>
                  <a:pt x="7567" y="1973187"/>
                </a:lnTo>
                <a:lnTo>
                  <a:pt x="28203" y="2003794"/>
                </a:lnTo>
                <a:lnTo>
                  <a:pt x="58810" y="2024432"/>
                </a:lnTo>
                <a:lnTo>
                  <a:pt x="96291" y="2032000"/>
                </a:lnTo>
                <a:lnTo>
                  <a:pt x="11765508" y="2032000"/>
                </a:lnTo>
                <a:lnTo>
                  <a:pt x="11802987" y="2024432"/>
                </a:lnTo>
                <a:lnTo>
                  <a:pt x="11833594" y="2003794"/>
                </a:lnTo>
                <a:lnTo>
                  <a:pt x="11854232" y="1973187"/>
                </a:lnTo>
                <a:lnTo>
                  <a:pt x="11861800" y="1935708"/>
                </a:lnTo>
                <a:lnTo>
                  <a:pt x="11861800" y="96291"/>
                </a:lnTo>
                <a:lnTo>
                  <a:pt x="11854232" y="58812"/>
                </a:lnTo>
                <a:lnTo>
                  <a:pt x="11833594" y="28205"/>
                </a:lnTo>
                <a:lnTo>
                  <a:pt x="11802987" y="7567"/>
                </a:lnTo>
                <a:lnTo>
                  <a:pt x="117655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8800" y="2641600"/>
            <a:ext cx="11861800" cy="368300"/>
          </a:xfrm>
          <a:custGeom>
            <a:avLst/>
            <a:gdLst/>
            <a:ahLst/>
            <a:cxnLst/>
            <a:rect l="l" t="t" r="r" b="b"/>
            <a:pathLst>
              <a:path w="11861800" h="368300">
                <a:moveTo>
                  <a:pt x="0" y="0"/>
                </a:moveTo>
                <a:lnTo>
                  <a:pt x="11861800" y="0"/>
                </a:lnTo>
                <a:lnTo>
                  <a:pt x="11861800" y="368300"/>
                </a:lnTo>
                <a:lnTo>
                  <a:pt x="0" y="368300"/>
                </a:lnTo>
                <a:lnTo>
                  <a:pt x="0" y="0"/>
                </a:lnTo>
                <a:close/>
              </a:path>
            </a:pathLst>
          </a:custGeom>
          <a:solidFill>
            <a:srgbClr val="B49100">
              <a:alpha val="30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8800" y="495300"/>
            <a:ext cx="6921500" cy="81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80" dirty="0"/>
              <a:t>Unhighlighting</a:t>
            </a:r>
            <a:r>
              <a:rPr spc="-345" dirty="0"/>
              <a:t> </a:t>
            </a:r>
            <a:r>
              <a:rPr spc="-170" dirty="0"/>
              <a:t>Vacations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63600" y="1574800"/>
            <a:ext cx="7889240" cy="969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application.js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#filters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61CE3C"/>
                </a:solidFill>
                <a:latin typeface="Courier New"/>
                <a:cs typeface="Courier New"/>
              </a:rPr>
              <a:t>'click'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,</a:t>
            </a:r>
            <a:r>
              <a:rPr sz="2400" spc="9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.onsale-filter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,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10319" y="2178050"/>
            <a:ext cx="221996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400" spc="-5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315700" y="1917700"/>
            <a:ext cx="1231900" cy="1054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442700" y="2006600"/>
            <a:ext cx="977900" cy="800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50230" y="3009310"/>
            <a:ext cx="1239346" cy="15839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63600" y="2603500"/>
            <a:ext cx="10815320" cy="2419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0">
              <a:lnSpc>
                <a:spcPts val="2865"/>
              </a:lnSpc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.highlighted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removeClass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highlighted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');</a:t>
            </a:r>
            <a:endParaRPr sz="2400">
              <a:latin typeface="Courier New"/>
              <a:cs typeface="Courier New"/>
            </a:endParaRPr>
          </a:p>
          <a:p>
            <a:pPr marL="377825">
              <a:lnSpc>
                <a:spcPts val="2865"/>
              </a:lnSpc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.vacation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filter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.onsale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.addClass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highlighted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');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00">
              <a:latin typeface="Times New Roman"/>
              <a:cs typeface="Times New Roman"/>
            </a:endParaRPr>
          </a:p>
          <a:p>
            <a:pPr marL="5765800" marR="385445">
              <a:lnSpc>
                <a:spcPts val="3900"/>
              </a:lnSpc>
            </a:pPr>
            <a:r>
              <a:rPr sz="3400" i="1" spc="-245" dirty="0">
                <a:solidFill>
                  <a:srgbClr val="F8F5F1"/>
                </a:solidFill>
                <a:latin typeface="Arial"/>
                <a:cs typeface="Arial"/>
              </a:rPr>
              <a:t>Remove </a:t>
            </a:r>
            <a:r>
              <a:rPr sz="3400" i="1" spc="-50" dirty="0">
                <a:solidFill>
                  <a:srgbClr val="F8F5F1"/>
                </a:solidFill>
                <a:latin typeface="Arial"/>
                <a:cs typeface="Arial"/>
              </a:rPr>
              <a:t>the highlighted  </a:t>
            </a:r>
            <a:r>
              <a:rPr sz="3400" i="1" spc="-204" dirty="0">
                <a:solidFill>
                  <a:srgbClr val="F8F5F1"/>
                </a:solidFill>
                <a:latin typeface="Arial"/>
                <a:cs typeface="Arial"/>
              </a:rPr>
              <a:t>class </a:t>
            </a:r>
            <a:r>
              <a:rPr sz="3400" i="1" spc="-140" dirty="0">
                <a:solidFill>
                  <a:srgbClr val="F8F5F1"/>
                </a:solidFill>
                <a:latin typeface="Arial"/>
                <a:cs typeface="Arial"/>
              </a:rPr>
              <a:t>before </a:t>
            </a:r>
            <a:r>
              <a:rPr sz="3400" i="1" spc="-95" dirty="0">
                <a:solidFill>
                  <a:srgbClr val="F8F5F1"/>
                </a:solidFill>
                <a:latin typeface="Arial"/>
                <a:cs typeface="Arial"/>
              </a:rPr>
              <a:t>adding </a:t>
            </a:r>
            <a:r>
              <a:rPr sz="3400" i="1" spc="175" dirty="0">
                <a:solidFill>
                  <a:srgbClr val="F8F5F1"/>
                </a:solidFill>
                <a:latin typeface="Arial"/>
                <a:cs typeface="Arial"/>
              </a:rPr>
              <a:t>it</a:t>
            </a:r>
            <a:r>
              <a:rPr sz="3400" i="1" spc="-48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3400" i="1" spc="-175" dirty="0">
                <a:solidFill>
                  <a:srgbClr val="F8F5F1"/>
                </a:solidFill>
                <a:latin typeface="Arial"/>
                <a:cs typeface="Arial"/>
              </a:rPr>
              <a:t>back</a:t>
            </a:r>
            <a:endParaRPr sz="3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0327" y="8267700"/>
            <a:ext cx="5671820" cy="664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spc="-155" dirty="0">
                <a:solidFill>
                  <a:srgbClr val="7999AF"/>
                </a:solidFill>
                <a:latin typeface="Arial"/>
                <a:cs typeface="Arial"/>
              </a:rPr>
              <a:t>3.4 </a:t>
            </a:r>
            <a:r>
              <a:rPr sz="4200" b="1" spc="50" dirty="0">
                <a:solidFill>
                  <a:srgbClr val="7999AF"/>
                </a:solidFill>
                <a:latin typeface="Calibri"/>
                <a:cs typeface="Calibri"/>
              </a:rPr>
              <a:t>Traversing </a:t>
            </a:r>
            <a:r>
              <a:rPr sz="4200" b="1" spc="-250" dirty="0">
                <a:solidFill>
                  <a:srgbClr val="7999AF"/>
                </a:solidFill>
                <a:latin typeface="Calibri"/>
                <a:cs typeface="Calibri"/>
              </a:rPr>
              <a:t>&amp;</a:t>
            </a:r>
            <a:r>
              <a:rPr sz="4200" b="1" spc="-35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70" dirty="0">
                <a:solidFill>
                  <a:srgbClr val="7999AF"/>
                </a:solidFill>
                <a:latin typeface="Calibri"/>
                <a:cs typeface="Calibri"/>
              </a:rPr>
              <a:t>Filtering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1800" y="7823200"/>
            <a:ext cx="8712200" cy="1181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5300" y="7837169"/>
            <a:ext cx="8064500" cy="1097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300"/>
              </a:lnSpc>
            </a:pPr>
            <a:r>
              <a:rPr sz="3600" i="1" spc="-254" dirty="0">
                <a:solidFill>
                  <a:srgbClr val="78AAD6"/>
                </a:solidFill>
                <a:latin typeface="Arial"/>
                <a:cs typeface="Arial"/>
              </a:rPr>
              <a:t>We </a:t>
            </a:r>
            <a:r>
              <a:rPr sz="3600" i="1" spc="-175" dirty="0">
                <a:solidFill>
                  <a:srgbClr val="78AAD6"/>
                </a:solidFill>
                <a:latin typeface="Arial"/>
                <a:cs typeface="Arial"/>
              </a:rPr>
              <a:t>clear </a:t>
            </a:r>
            <a:r>
              <a:rPr sz="3600" i="1" spc="-55" dirty="0">
                <a:solidFill>
                  <a:srgbClr val="78AAD6"/>
                </a:solidFill>
                <a:latin typeface="Arial"/>
                <a:cs typeface="Arial"/>
              </a:rPr>
              <a:t>the highlighted </a:t>
            </a:r>
            <a:r>
              <a:rPr sz="3600" i="1" spc="-215" dirty="0">
                <a:solidFill>
                  <a:srgbClr val="78AAD6"/>
                </a:solidFill>
                <a:latin typeface="Arial"/>
                <a:cs typeface="Arial"/>
              </a:rPr>
              <a:t>class </a:t>
            </a:r>
            <a:r>
              <a:rPr sz="3600" i="1" spc="-140" dirty="0">
                <a:solidFill>
                  <a:srgbClr val="78AAD6"/>
                </a:solidFill>
                <a:latin typeface="Arial"/>
                <a:cs typeface="Arial"/>
              </a:rPr>
              <a:t>on </a:t>
            </a:r>
            <a:r>
              <a:rPr sz="3600" i="1" spc="-120" dirty="0">
                <a:solidFill>
                  <a:srgbClr val="78AAD6"/>
                </a:solidFill>
                <a:latin typeface="Arial"/>
                <a:cs typeface="Arial"/>
              </a:rPr>
              <a:t>click,</a:t>
            </a:r>
            <a:r>
              <a:rPr sz="3600" i="1" spc="-680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114" dirty="0">
                <a:solidFill>
                  <a:srgbClr val="78AAD6"/>
                </a:solidFill>
                <a:latin typeface="Arial"/>
                <a:cs typeface="Arial"/>
              </a:rPr>
              <a:t>only  </a:t>
            </a:r>
            <a:r>
              <a:rPr sz="3600" i="1" spc="-20" dirty="0">
                <a:solidFill>
                  <a:srgbClr val="78AAD6"/>
                </a:solidFill>
                <a:latin typeface="Arial"/>
                <a:cs typeface="Arial"/>
              </a:rPr>
              <a:t>highlighting </a:t>
            </a:r>
            <a:r>
              <a:rPr sz="3600" i="1" spc="-55" dirty="0">
                <a:solidFill>
                  <a:srgbClr val="78AAD6"/>
                </a:solidFill>
                <a:latin typeface="Arial"/>
                <a:cs typeface="Arial"/>
              </a:rPr>
              <a:t>the </a:t>
            </a:r>
            <a:r>
              <a:rPr sz="3600" i="1" spc="-80" dirty="0">
                <a:solidFill>
                  <a:srgbClr val="78AAD6"/>
                </a:solidFill>
                <a:latin typeface="Arial"/>
                <a:cs typeface="Arial"/>
              </a:rPr>
              <a:t>targeted</a:t>
            </a:r>
            <a:r>
              <a:rPr sz="3600" i="1" spc="-650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125" dirty="0">
                <a:solidFill>
                  <a:srgbClr val="78AAD6"/>
                </a:solidFill>
                <a:latin typeface="Arial"/>
                <a:cs typeface="Arial"/>
              </a:rPr>
              <a:t>vacations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06567" y="1136650"/>
            <a:ext cx="5554980" cy="6028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b="1" spc="5" dirty="0">
                <a:solidFill>
                  <a:srgbClr val="FFFFFF"/>
                </a:solidFill>
                <a:latin typeface="Calibri"/>
                <a:cs typeface="Calibri"/>
              </a:rPr>
              <a:t>leve</a:t>
            </a:r>
            <a:r>
              <a:rPr sz="10000" b="1" spc="47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38800" b="1" spc="2140" dirty="0">
                <a:solidFill>
                  <a:srgbClr val="78AAD6"/>
                </a:solidFill>
                <a:latin typeface="Calibri"/>
                <a:cs typeface="Calibri"/>
              </a:rPr>
              <a:t>4</a:t>
            </a:r>
            <a:endParaRPr sz="38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226300" y="1384300"/>
            <a:ext cx="1803400" cy="589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732045" y="3651250"/>
            <a:ext cx="6772909" cy="1503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600" b="1" spc="-265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9600" b="1" spc="-645" dirty="0">
                <a:solidFill>
                  <a:srgbClr val="FFFFFF"/>
                </a:solidFill>
                <a:latin typeface="Calibri"/>
                <a:cs typeface="Calibri"/>
              </a:rPr>
              <a:t>DOM</a:t>
            </a:r>
            <a:r>
              <a:rPr sz="9600" b="1" spc="-50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600" b="1" spc="50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endParaRPr sz="96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8800" y="495300"/>
            <a:ext cx="7467600" cy="81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190" dirty="0"/>
              <a:t>Loading </a:t>
            </a:r>
            <a:r>
              <a:rPr spc="-320" dirty="0"/>
              <a:t>HTML </a:t>
            </a:r>
            <a:r>
              <a:rPr spc="45" dirty="0"/>
              <a:t>into </a:t>
            </a:r>
            <a:r>
              <a:rPr spc="-15" dirty="0"/>
              <a:t>the</a:t>
            </a:r>
            <a:r>
              <a:rPr spc="-775" dirty="0"/>
              <a:t> </a:t>
            </a:r>
            <a:r>
              <a:rPr spc="-509" dirty="0"/>
              <a:t>DOM</a:t>
            </a:r>
          </a:p>
        </p:txBody>
      </p:sp>
      <p:sp>
        <p:nvSpPr>
          <p:cNvPr id="4" name="object 4"/>
          <p:cNvSpPr/>
          <p:nvPr/>
        </p:nvSpPr>
        <p:spPr>
          <a:xfrm>
            <a:off x="7053770" y="3472840"/>
            <a:ext cx="4226620" cy="5926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052300" y="3092450"/>
            <a:ext cx="1828800" cy="1115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100" b="1" spc="-430" dirty="0">
                <a:solidFill>
                  <a:srgbClr val="FFFFFF"/>
                </a:solidFill>
                <a:latin typeface="Calibri"/>
                <a:cs typeface="Calibri"/>
              </a:rPr>
              <a:t>DOM</a:t>
            </a:r>
            <a:endParaRPr sz="7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9760" y="1447800"/>
            <a:ext cx="1960245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40" dirty="0">
                <a:solidFill>
                  <a:srgbClr val="EBEBEB"/>
                </a:solidFill>
                <a:latin typeface="Calibri"/>
                <a:cs typeface="Calibri"/>
              </a:rPr>
              <a:t>HTML</a:t>
            </a:r>
            <a:r>
              <a:rPr sz="2200" spc="-125" dirty="0">
                <a:solidFill>
                  <a:srgbClr val="EBEBEB"/>
                </a:solidFill>
                <a:latin typeface="Calibri"/>
                <a:cs typeface="Calibri"/>
              </a:rPr>
              <a:t> </a:t>
            </a:r>
            <a:r>
              <a:rPr sz="2200" spc="25" dirty="0">
                <a:solidFill>
                  <a:srgbClr val="EBEBEB"/>
                </a:solidFill>
                <a:latin typeface="Calibri"/>
                <a:cs typeface="Calibri"/>
              </a:rPr>
              <a:t>document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3400" y="1866900"/>
            <a:ext cx="6261100" cy="3860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8800" y="1866900"/>
            <a:ext cx="6210300" cy="3810000"/>
          </a:xfrm>
          <a:custGeom>
            <a:avLst/>
            <a:gdLst/>
            <a:ahLst/>
            <a:cxnLst/>
            <a:rect l="l" t="t" r="r" b="b"/>
            <a:pathLst>
              <a:path w="6210300" h="3810000">
                <a:moveTo>
                  <a:pt x="61140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3713708"/>
                </a:lnTo>
                <a:lnTo>
                  <a:pt x="7567" y="3751187"/>
                </a:lnTo>
                <a:lnTo>
                  <a:pt x="28203" y="3781794"/>
                </a:lnTo>
                <a:lnTo>
                  <a:pt x="58810" y="3802432"/>
                </a:lnTo>
                <a:lnTo>
                  <a:pt x="96291" y="3810000"/>
                </a:lnTo>
                <a:lnTo>
                  <a:pt x="6114008" y="3810000"/>
                </a:lnTo>
                <a:lnTo>
                  <a:pt x="6151487" y="3802432"/>
                </a:lnTo>
                <a:lnTo>
                  <a:pt x="6182094" y="3781794"/>
                </a:lnTo>
                <a:lnTo>
                  <a:pt x="6202732" y="3751187"/>
                </a:lnTo>
                <a:lnTo>
                  <a:pt x="6210300" y="3713708"/>
                </a:lnTo>
                <a:lnTo>
                  <a:pt x="6210300" y="96291"/>
                </a:lnTo>
                <a:lnTo>
                  <a:pt x="6202732" y="58812"/>
                </a:lnTo>
                <a:lnTo>
                  <a:pt x="6182094" y="28205"/>
                </a:lnTo>
                <a:lnTo>
                  <a:pt x="6151487" y="7567"/>
                </a:lnTo>
                <a:lnTo>
                  <a:pt x="6114008" y="0"/>
                </a:lnTo>
                <a:close/>
              </a:path>
            </a:pathLst>
          </a:custGeom>
          <a:solidFill>
            <a:srgbClr val="1B2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679938" y="4013200"/>
            <a:ext cx="840105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spc="-190" dirty="0">
                <a:solidFill>
                  <a:srgbClr val="D3EEFF"/>
                </a:solidFill>
                <a:latin typeface="Arial"/>
                <a:cs typeface="Arial"/>
              </a:rPr>
              <a:t>100%</a:t>
            </a:r>
            <a:endParaRPr sz="2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0327" y="8316278"/>
            <a:ext cx="423608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610" dirty="0">
                <a:solidFill>
                  <a:srgbClr val="7999AF"/>
                </a:solidFill>
                <a:latin typeface="Arial"/>
                <a:cs typeface="Arial"/>
              </a:rPr>
              <a:t>1.1  </a:t>
            </a:r>
            <a:r>
              <a:rPr sz="4200" b="1" spc="75" dirty="0">
                <a:solidFill>
                  <a:srgbClr val="7999AF"/>
                </a:solidFill>
                <a:latin typeface="Calibri"/>
                <a:cs typeface="Calibri"/>
              </a:rPr>
              <a:t>What </a:t>
            </a:r>
            <a:r>
              <a:rPr sz="4200" b="1" spc="130" dirty="0">
                <a:solidFill>
                  <a:srgbClr val="7999AF"/>
                </a:solidFill>
                <a:latin typeface="Calibri"/>
                <a:cs typeface="Calibri"/>
              </a:rPr>
              <a:t>is</a:t>
            </a:r>
            <a:r>
              <a:rPr sz="4200" b="1" spc="-52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-20" dirty="0">
                <a:solidFill>
                  <a:srgbClr val="7999AF"/>
                </a:solidFill>
                <a:latin typeface="Calibri"/>
                <a:cs typeface="Calibri"/>
              </a:rPr>
              <a:t>jQuery?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67702" y="4013200"/>
            <a:ext cx="520700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spc="-75" dirty="0">
                <a:solidFill>
                  <a:srgbClr val="D3EEFF"/>
                </a:solidFill>
                <a:latin typeface="Arial"/>
                <a:cs typeface="Arial"/>
              </a:rPr>
              <a:t>0%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68499" y="2978150"/>
            <a:ext cx="1746885" cy="1482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100" b="1" i="1" spc="-50" dirty="0">
                <a:solidFill>
                  <a:srgbClr val="EBEBEB"/>
                </a:solidFill>
                <a:latin typeface="Calibri"/>
                <a:cs typeface="Calibri"/>
              </a:rPr>
              <a:t>browser</a:t>
            </a:r>
            <a:endParaRPr sz="4100">
              <a:latin typeface="Calibri"/>
              <a:cs typeface="Calibri"/>
            </a:endParaRPr>
          </a:p>
          <a:p>
            <a:pPr marL="694055">
              <a:lnSpc>
                <a:spcPct val="100000"/>
              </a:lnSpc>
              <a:spcBef>
                <a:spcPts val="3229"/>
              </a:spcBef>
            </a:pPr>
            <a:r>
              <a:rPr sz="2800" i="1" spc="-120" dirty="0">
                <a:solidFill>
                  <a:srgbClr val="D3EEFF"/>
                </a:solidFill>
                <a:latin typeface="Arial"/>
                <a:cs typeface="Arial"/>
              </a:rPr>
              <a:t>50%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64903" y="2063750"/>
            <a:ext cx="825500" cy="341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html&gt;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64703" y="2063750"/>
            <a:ext cx="1465580" cy="1027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&lt;!DOCTYPE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&lt;html&gt;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&lt;head&gt;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25023" y="3092450"/>
            <a:ext cx="2905760" cy="341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Adventures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&lt;/title&gt;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64703" y="3092450"/>
            <a:ext cx="2425700" cy="1027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2740">
              <a:lnSpc>
                <a:spcPct val="100000"/>
              </a:lnSpc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&lt;title&gt;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jQuery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&lt;/head&gt;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&lt;body&gt;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84743" y="4121150"/>
            <a:ext cx="2585720" cy="341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&lt;h1&gt;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Where do</a:t>
            </a:r>
            <a:r>
              <a:rPr sz="2100" spc="-4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you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05083" y="4121150"/>
            <a:ext cx="2585720" cy="341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want to</a:t>
            </a:r>
            <a:r>
              <a:rPr sz="2100" spc="-4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go?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&lt;/h1&gt;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64903" y="4464050"/>
            <a:ext cx="3865879" cy="341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your next</a:t>
            </a:r>
            <a:r>
              <a:rPr sz="210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adventure.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&lt;/p&gt;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4703" y="4464050"/>
            <a:ext cx="1465580" cy="1027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2740">
              <a:lnSpc>
                <a:spcPct val="100000"/>
              </a:lnSpc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&lt;p&gt;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Plan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&lt;/body&gt;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&lt;/html&gt;</a:t>
            </a:r>
            <a:endParaRPr sz="21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90327" y="8373428"/>
            <a:ext cx="376301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350" dirty="0">
                <a:solidFill>
                  <a:srgbClr val="7999AF"/>
                </a:solidFill>
                <a:latin typeface="Arial"/>
                <a:cs typeface="Arial"/>
              </a:rPr>
              <a:t>4.1 </a:t>
            </a:r>
            <a:r>
              <a:rPr sz="4200" b="1" spc="-95" dirty="0">
                <a:solidFill>
                  <a:srgbClr val="7999AF"/>
                </a:solidFill>
                <a:latin typeface="Calibri"/>
                <a:cs typeface="Calibri"/>
              </a:rPr>
              <a:t>On </a:t>
            </a:r>
            <a:r>
              <a:rPr sz="4200" b="1" spc="-254" dirty="0">
                <a:solidFill>
                  <a:srgbClr val="7999AF"/>
                </a:solidFill>
                <a:latin typeface="Calibri"/>
                <a:cs typeface="Calibri"/>
              </a:rPr>
              <a:t>DOM</a:t>
            </a:r>
            <a:r>
              <a:rPr sz="4200" b="1" spc="-1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65" dirty="0">
                <a:solidFill>
                  <a:srgbClr val="7999AF"/>
                </a:solidFill>
                <a:latin typeface="Calibri"/>
                <a:cs typeface="Calibri"/>
              </a:rPr>
              <a:t>Load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1993900"/>
            <a:ext cx="7416800" cy="2755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8800" y="1993900"/>
            <a:ext cx="7366000" cy="2705100"/>
          </a:xfrm>
          <a:custGeom>
            <a:avLst/>
            <a:gdLst/>
            <a:ahLst/>
            <a:cxnLst/>
            <a:rect l="l" t="t" r="r" b="b"/>
            <a:pathLst>
              <a:path w="7366000" h="2705100">
                <a:moveTo>
                  <a:pt x="72697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2608808"/>
                </a:lnTo>
                <a:lnTo>
                  <a:pt x="7567" y="2646287"/>
                </a:lnTo>
                <a:lnTo>
                  <a:pt x="28203" y="2676894"/>
                </a:lnTo>
                <a:lnTo>
                  <a:pt x="58810" y="2697532"/>
                </a:lnTo>
                <a:lnTo>
                  <a:pt x="96291" y="2705100"/>
                </a:lnTo>
                <a:lnTo>
                  <a:pt x="7269708" y="2705100"/>
                </a:lnTo>
                <a:lnTo>
                  <a:pt x="7307187" y="2697532"/>
                </a:lnTo>
                <a:lnTo>
                  <a:pt x="7337794" y="2676894"/>
                </a:lnTo>
                <a:lnTo>
                  <a:pt x="7358432" y="2646287"/>
                </a:lnTo>
                <a:lnTo>
                  <a:pt x="7366000" y="2608808"/>
                </a:lnTo>
                <a:lnTo>
                  <a:pt x="7366000" y="96291"/>
                </a:lnTo>
                <a:lnTo>
                  <a:pt x="7358432" y="58812"/>
                </a:lnTo>
                <a:lnTo>
                  <a:pt x="7337794" y="28205"/>
                </a:lnTo>
                <a:lnTo>
                  <a:pt x="7307187" y="7567"/>
                </a:lnTo>
                <a:lnTo>
                  <a:pt x="72697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3400" y="5511800"/>
            <a:ext cx="6400800" cy="1625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8800" y="5511800"/>
            <a:ext cx="6350000" cy="19830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63600" y="5702300"/>
            <a:ext cx="167132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.ticket</a:t>
            </a:r>
            <a:r>
              <a:rPr sz="2400" spc="-70" dirty="0">
                <a:solidFill>
                  <a:srgbClr val="FF6400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29360" y="6096000"/>
            <a:ext cx="148844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display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75279" y="6096000"/>
            <a:ext cx="93980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none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3600" y="6489700"/>
            <a:ext cx="208279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}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62300" y="7137400"/>
            <a:ext cx="3016885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i="1" spc="-130" dirty="0">
                <a:solidFill>
                  <a:srgbClr val="F8F5F1"/>
                </a:solidFill>
                <a:latin typeface="Arial"/>
                <a:cs typeface="Arial"/>
              </a:rPr>
              <a:t>Hide </a:t>
            </a:r>
            <a:r>
              <a:rPr sz="2400" i="1" spc="-15" dirty="0">
                <a:solidFill>
                  <a:srgbClr val="F8F5F1"/>
                </a:solidFill>
                <a:latin typeface="Arial"/>
                <a:cs typeface="Arial"/>
              </a:rPr>
              <a:t>ticket </a:t>
            </a:r>
            <a:r>
              <a:rPr sz="2400" i="1" spc="-95" dirty="0">
                <a:solidFill>
                  <a:srgbClr val="F8F5F1"/>
                </a:solidFill>
                <a:latin typeface="Arial"/>
                <a:cs typeface="Arial"/>
              </a:rPr>
              <a:t>on </a:t>
            </a:r>
            <a:r>
              <a:rPr sz="2400" i="1" spc="-140" dirty="0">
                <a:solidFill>
                  <a:srgbClr val="F8F5F1"/>
                </a:solidFill>
                <a:latin typeface="Arial"/>
                <a:cs typeface="Arial"/>
              </a:rPr>
              <a:t>page</a:t>
            </a:r>
            <a:r>
              <a:rPr sz="2400" i="1" spc="-44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70" dirty="0">
                <a:solidFill>
                  <a:srgbClr val="F8F5F1"/>
                </a:solidFill>
                <a:latin typeface="Arial"/>
                <a:cs typeface="Arial"/>
              </a:rPr>
              <a:t>load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8800" y="495300"/>
            <a:ext cx="7416800" cy="812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145" dirty="0"/>
              <a:t>Adding </a:t>
            </a:r>
            <a:r>
              <a:rPr spc="-125" dirty="0"/>
              <a:t>Ticket</a:t>
            </a:r>
            <a:r>
              <a:rPr spc="-550" dirty="0"/>
              <a:t> </a:t>
            </a:r>
            <a:r>
              <a:rPr spc="-95" dirty="0"/>
              <a:t>Confirmation</a:t>
            </a:r>
          </a:p>
        </p:txBody>
      </p:sp>
      <p:sp>
        <p:nvSpPr>
          <p:cNvPr id="13" name="object 13"/>
          <p:cNvSpPr/>
          <p:nvPr/>
        </p:nvSpPr>
        <p:spPr>
          <a:xfrm>
            <a:off x="10706100" y="6273800"/>
            <a:ext cx="3619500" cy="850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731500" y="6273800"/>
            <a:ext cx="3568700" cy="800100"/>
          </a:xfrm>
          <a:custGeom>
            <a:avLst/>
            <a:gdLst/>
            <a:ahLst/>
            <a:cxnLst/>
            <a:rect l="l" t="t" r="r" b="b"/>
            <a:pathLst>
              <a:path w="3568700" h="800100">
                <a:moveTo>
                  <a:pt x="34724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5" y="771894"/>
                </a:lnTo>
                <a:lnTo>
                  <a:pt x="58812" y="792532"/>
                </a:lnTo>
                <a:lnTo>
                  <a:pt x="96291" y="800100"/>
                </a:lnTo>
                <a:lnTo>
                  <a:pt x="3472434" y="800100"/>
                </a:lnTo>
                <a:lnTo>
                  <a:pt x="3509924" y="792532"/>
                </a:lnTo>
                <a:lnTo>
                  <a:pt x="3540521" y="771894"/>
                </a:lnTo>
                <a:lnTo>
                  <a:pt x="3561141" y="741287"/>
                </a:lnTo>
                <a:lnTo>
                  <a:pt x="3568700" y="703808"/>
                </a:lnTo>
                <a:lnTo>
                  <a:pt x="3568700" y="96291"/>
                </a:lnTo>
                <a:lnTo>
                  <a:pt x="3561141" y="58812"/>
                </a:lnTo>
                <a:lnTo>
                  <a:pt x="3540521" y="28205"/>
                </a:lnTo>
                <a:lnTo>
                  <a:pt x="3509924" y="7567"/>
                </a:lnTo>
                <a:lnTo>
                  <a:pt x="3472434" y="0"/>
                </a:lnTo>
                <a:close/>
              </a:path>
            </a:pathLst>
          </a:custGeom>
          <a:solidFill>
            <a:srgbClr val="1B2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791700" y="6248400"/>
            <a:ext cx="876300" cy="850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829800" y="6273800"/>
            <a:ext cx="825500" cy="800100"/>
          </a:xfrm>
          <a:custGeom>
            <a:avLst/>
            <a:gdLst/>
            <a:ahLst/>
            <a:cxnLst/>
            <a:rect l="l" t="t" r="r" b="b"/>
            <a:pathLst>
              <a:path w="825500" h="800100">
                <a:moveTo>
                  <a:pt x="7292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5" y="771894"/>
                </a:lnTo>
                <a:lnTo>
                  <a:pt x="58812" y="792532"/>
                </a:lnTo>
                <a:lnTo>
                  <a:pt x="96291" y="800100"/>
                </a:lnTo>
                <a:lnTo>
                  <a:pt x="729208" y="800100"/>
                </a:lnTo>
                <a:lnTo>
                  <a:pt x="766687" y="792532"/>
                </a:lnTo>
                <a:lnTo>
                  <a:pt x="797294" y="771894"/>
                </a:lnTo>
                <a:lnTo>
                  <a:pt x="817932" y="741287"/>
                </a:lnTo>
                <a:lnTo>
                  <a:pt x="825500" y="703808"/>
                </a:lnTo>
                <a:lnTo>
                  <a:pt x="825500" y="96291"/>
                </a:lnTo>
                <a:lnTo>
                  <a:pt x="817932" y="58812"/>
                </a:lnTo>
                <a:lnTo>
                  <a:pt x="797294" y="28205"/>
                </a:lnTo>
                <a:lnTo>
                  <a:pt x="766687" y="7567"/>
                </a:lnTo>
                <a:lnTo>
                  <a:pt x="729208" y="0"/>
                </a:lnTo>
                <a:close/>
              </a:path>
            </a:pathLst>
          </a:custGeom>
          <a:solidFill>
            <a:srgbClr val="1E32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947400" y="6413500"/>
            <a:ext cx="2392045" cy="50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30" dirty="0">
                <a:solidFill>
                  <a:srgbClr val="FFFFFF"/>
                </a:solidFill>
                <a:latin typeface="Arial"/>
                <a:cs typeface="Arial"/>
              </a:rPr>
              <a:t>find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200" spc="-5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FFFFFF"/>
                </a:solidFill>
                <a:latin typeface="Arial"/>
                <a:cs typeface="Arial"/>
              </a:rPr>
              <a:t>ticket</a:t>
            </a:r>
            <a:endParaRPr sz="3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994900" y="6431800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414825" y="353809"/>
                </a:moveTo>
                <a:lnTo>
                  <a:pt x="293522" y="353809"/>
                </a:lnTo>
                <a:lnTo>
                  <a:pt x="428015" y="488289"/>
                </a:lnTo>
                <a:lnTo>
                  <a:pt x="435450" y="494389"/>
                </a:lnTo>
                <a:lnTo>
                  <a:pt x="443674" y="498806"/>
                </a:lnTo>
                <a:lnTo>
                  <a:pt x="452422" y="501493"/>
                </a:lnTo>
                <a:lnTo>
                  <a:pt x="461429" y="502399"/>
                </a:lnTo>
                <a:lnTo>
                  <a:pt x="461568" y="502399"/>
                </a:lnTo>
                <a:lnTo>
                  <a:pt x="496071" y="483990"/>
                </a:lnTo>
                <a:lnTo>
                  <a:pt x="502716" y="461073"/>
                </a:lnTo>
                <a:lnTo>
                  <a:pt x="501820" y="452060"/>
                </a:lnTo>
                <a:lnTo>
                  <a:pt x="499154" y="443301"/>
                </a:lnTo>
                <a:lnTo>
                  <a:pt x="494755" y="435068"/>
                </a:lnTo>
                <a:lnTo>
                  <a:pt x="488657" y="427634"/>
                </a:lnTo>
                <a:lnTo>
                  <a:pt x="414825" y="353809"/>
                </a:lnTo>
                <a:close/>
              </a:path>
              <a:path w="502920" h="502920">
                <a:moveTo>
                  <a:pt x="191592" y="0"/>
                </a:moveTo>
                <a:lnTo>
                  <a:pt x="147668" y="5061"/>
                </a:lnTo>
                <a:lnTo>
                  <a:pt x="107344" y="19478"/>
                </a:lnTo>
                <a:lnTo>
                  <a:pt x="71770" y="42100"/>
                </a:lnTo>
                <a:lnTo>
                  <a:pt x="42097" y="71777"/>
                </a:lnTo>
                <a:lnTo>
                  <a:pt x="19477" y="107358"/>
                </a:lnTo>
                <a:lnTo>
                  <a:pt x="5061" y="147692"/>
                </a:lnTo>
                <a:lnTo>
                  <a:pt x="0" y="191630"/>
                </a:lnTo>
                <a:lnTo>
                  <a:pt x="5061" y="235551"/>
                </a:lnTo>
                <a:lnTo>
                  <a:pt x="19477" y="275870"/>
                </a:lnTo>
                <a:lnTo>
                  <a:pt x="42097" y="311437"/>
                </a:lnTo>
                <a:lnTo>
                  <a:pt x="71770" y="341101"/>
                </a:lnTo>
                <a:lnTo>
                  <a:pt x="107344" y="363714"/>
                </a:lnTo>
                <a:lnTo>
                  <a:pt x="147668" y="378125"/>
                </a:lnTo>
                <a:lnTo>
                  <a:pt x="191592" y="383184"/>
                </a:lnTo>
                <a:lnTo>
                  <a:pt x="219150" y="381209"/>
                </a:lnTo>
                <a:lnTo>
                  <a:pt x="245514" y="375469"/>
                </a:lnTo>
                <a:lnTo>
                  <a:pt x="270400" y="366242"/>
                </a:lnTo>
                <a:lnTo>
                  <a:pt x="293522" y="353809"/>
                </a:lnTo>
                <a:lnTo>
                  <a:pt x="414825" y="353809"/>
                </a:lnTo>
                <a:lnTo>
                  <a:pt x="359474" y="298462"/>
                </a:lnTo>
                <a:lnTo>
                  <a:pt x="191592" y="298462"/>
                </a:lnTo>
                <a:lnTo>
                  <a:pt x="150069" y="290003"/>
                </a:lnTo>
                <a:lnTo>
                  <a:pt x="116130" y="267077"/>
                </a:lnTo>
                <a:lnTo>
                  <a:pt x="93213" y="233136"/>
                </a:lnTo>
                <a:lnTo>
                  <a:pt x="84759" y="191630"/>
                </a:lnTo>
                <a:lnTo>
                  <a:pt x="93213" y="150101"/>
                </a:lnTo>
                <a:lnTo>
                  <a:pt x="116130" y="116149"/>
                </a:lnTo>
                <a:lnTo>
                  <a:pt x="150069" y="93219"/>
                </a:lnTo>
                <a:lnTo>
                  <a:pt x="191592" y="84759"/>
                </a:lnTo>
                <a:lnTo>
                  <a:pt x="349343" y="84759"/>
                </a:lnTo>
                <a:lnTo>
                  <a:pt x="341090" y="71777"/>
                </a:lnTo>
                <a:lnTo>
                  <a:pt x="311419" y="42100"/>
                </a:lnTo>
                <a:lnTo>
                  <a:pt x="275845" y="19478"/>
                </a:lnTo>
                <a:lnTo>
                  <a:pt x="235519" y="5061"/>
                </a:lnTo>
                <a:lnTo>
                  <a:pt x="191592" y="0"/>
                </a:lnTo>
                <a:close/>
              </a:path>
              <a:path w="502920" h="502920">
                <a:moveTo>
                  <a:pt x="349343" y="84759"/>
                </a:moveTo>
                <a:lnTo>
                  <a:pt x="191592" y="84759"/>
                </a:lnTo>
                <a:lnTo>
                  <a:pt x="233114" y="93219"/>
                </a:lnTo>
                <a:lnTo>
                  <a:pt x="267054" y="116149"/>
                </a:lnTo>
                <a:lnTo>
                  <a:pt x="289970" y="150101"/>
                </a:lnTo>
                <a:lnTo>
                  <a:pt x="298424" y="191630"/>
                </a:lnTo>
                <a:lnTo>
                  <a:pt x="289970" y="233136"/>
                </a:lnTo>
                <a:lnTo>
                  <a:pt x="267054" y="267077"/>
                </a:lnTo>
                <a:lnTo>
                  <a:pt x="233114" y="290003"/>
                </a:lnTo>
                <a:lnTo>
                  <a:pt x="191592" y="298462"/>
                </a:lnTo>
                <a:lnTo>
                  <a:pt x="359474" y="298462"/>
                </a:lnTo>
                <a:lnTo>
                  <a:pt x="354088" y="293077"/>
                </a:lnTo>
                <a:lnTo>
                  <a:pt x="366393" y="270061"/>
                </a:lnTo>
                <a:lnTo>
                  <a:pt x="375532" y="245287"/>
                </a:lnTo>
                <a:lnTo>
                  <a:pt x="381224" y="219047"/>
                </a:lnTo>
                <a:lnTo>
                  <a:pt x="383184" y="191630"/>
                </a:lnTo>
                <a:lnTo>
                  <a:pt x="378123" y="147692"/>
                </a:lnTo>
                <a:lnTo>
                  <a:pt x="363709" y="107358"/>
                </a:lnTo>
                <a:lnTo>
                  <a:pt x="349343" y="847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766300" y="7175500"/>
            <a:ext cx="876300" cy="850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804400" y="7200900"/>
            <a:ext cx="825500" cy="800100"/>
          </a:xfrm>
          <a:custGeom>
            <a:avLst/>
            <a:gdLst/>
            <a:ahLst/>
            <a:cxnLst/>
            <a:rect l="l" t="t" r="r" b="b"/>
            <a:pathLst>
              <a:path w="825500" h="800100">
                <a:moveTo>
                  <a:pt x="7292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9"/>
                </a:lnTo>
                <a:lnTo>
                  <a:pt x="28205" y="771896"/>
                </a:lnTo>
                <a:lnTo>
                  <a:pt x="58812" y="792532"/>
                </a:lnTo>
                <a:lnTo>
                  <a:pt x="96291" y="800100"/>
                </a:lnTo>
                <a:lnTo>
                  <a:pt x="729208" y="800100"/>
                </a:lnTo>
                <a:lnTo>
                  <a:pt x="766687" y="792532"/>
                </a:lnTo>
                <a:lnTo>
                  <a:pt x="797294" y="771896"/>
                </a:lnTo>
                <a:lnTo>
                  <a:pt x="817932" y="741289"/>
                </a:lnTo>
                <a:lnTo>
                  <a:pt x="825500" y="703808"/>
                </a:lnTo>
                <a:lnTo>
                  <a:pt x="825500" y="96291"/>
                </a:lnTo>
                <a:lnTo>
                  <a:pt x="817932" y="58812"/>
                </a:lnTo>
                <a:lnTo>
                  <a:pt x="797294" y="28205"/>
                </a:lnTo>
                <a:lnTo>
                  <a:pt x="766687" y="7567"/>
                </a:lnTo>
                <a:lnTo>
                  <a:pt x="729208" y="0"/>
                </a:lnTo>
                <a:close/>
              </a:path>
            </a:pathLst>
          </a:custGeom>
          <a:solidFill>
            <a:srgbClr val="1E32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80700" y="7188200"/>
            <a:ext cx="3619500" cy="850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706100" y="7188200"/>
            <a:ext cx="3568700" cy="800100"/>
          </a:xfrm>
          <a:custGeom>
            <a:avLst/>
            <a:gdLst/>
            <a:ahLst/>
            <a:cxnLst/>
            <a:rect l="l" t="t" r="r" b="b"/>
            <a:pathLst>
              <a:path w="3568700" h="800100">
                <a:moveTo>
                  <a:pt x="34724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9"/>
                </a:lnTo>
                <a:lnTo>
                  <a:pt x="28205" y="771896"/>
                </a:lnTo>
                <a:lnTo>
                  <a:pt x="58812" y="792532"/>
                </a:lnTo>
                <a:lnTo>
                  <a:pt x="96291" y="800100"/>
                </a:lnTo>
                <a:lnTo>
                  <a:pt x="3472434" y="800100"/>
                </a:lnTo>
                <a:lnTo>
                  <a:pt x="3509924" y="792532"/>
                </a:lnTo>
                <a:lnTo>
                  <a:pt x="3540521" y="771896"/>
                </a:lnTo>
                <a:lnTo>
                  <a:pt x="3561141" y="741289"/>
                </a:lnTo>
                <a:lnTo>
                  <a:pt x="3568700" y="703808"/>
                </a:lnTo>
                <a:lnTo>
                  <a:pt x="3568700" y="96291"/>
                </a:lnTo>
                <a:lnTo>
                  <a:pt x="3561141" y="58812"/>
                </a:lnTo>
                <a:lnTo>
                  <a:pt x="3540521" y="28205"/>
                </a:lnTo>
                <a:lnTo>
                  <a:pt x="3509924" y="7567"/>
                </a:lnTo>
                <a:lnTo>
                  <a:pt x="3472434" y="0"/>
                </a:lnTo>
                <a:close/>
              </a:path>
            </a:pathLst>
          </a:custGeom>
          <a:solidFill>
            <a:srgbClr val="1B2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0922000" y="7289800"/>
            <a:ext cx="2603500" cy="50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30" dirty="0">
                <a:solidFill>
                  <a:srgbClr val="FFFFFF"/>
                </a:solidFill>
                <a:latin typeface="Arial"/>
                <a:cs typeface="Arial"/>
              </a:rPr>
              <a:t>show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200" spc="-3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FFFFFF"/>
                </a:solidFill>
                <a:latin typeface="Arial"/>
                <a:cs typeface="Arial"/>
              </a:rPr>
              <a:t>ticket</a:t>
            </a:r>
            <a:endParaRPr sz="32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969500" y="7359687"/>
            <a:ext cx="488950" cy="488950"/>
          </a:xfrm>
          <a:custGeom>
            <a:avLst/>
            <a:gdLst/>
            <a:ahLst/>
            <a:cxnLst/>
            <a:rect l="l" t="t" r="r" b="b"/>
            <a:pathLst>
              <a:path w="488950" h="488950">
                <a:moveTo>
                  <a:pt x="371538" y="0"/>
                </a:moveTo>
                <a:lnTo>
                  <a:pt x="56502" y="315048"/>
                </a:lnTo>
                <a:lnTo>
                  <a:pt x="0" y="488911"/>
                </a:lnTo>
                <a:lnTo>
                  <a:pt x="129165" y="446938"/>
                </a:lnTo>
                <a:lnTo>
                  <a:pt x="41986" y="446938"/>
                </a:lnTo>
                <a:lnTo>
                  <a:pt x="80124" y="329539"/>
                </a:lnTo>
                <a:lnTo>
                  <a:pt x="276775" y="329539"/>
                </a:lnTo>
                <a:lnTo>
                  <a:pt x="488937" y="117386"/>
                </a:lnTo>
                <a:lnTo>
                  <a:pt x="371538" y="0"/>
                </a:lnTo>
                <a:close/>
              </a:path>
              <a:path w="488950" h="488950">
                <a:moveTo>
                  <a:pt x="276775" y="329539"/>
                </a:moveTo>
                <a:lnTo>
                  <a:pt x="80124" y="329539"/>
                </a:lnTo>
                <a:lnTo>
                  <a:pt x="159397" y="408800"/>
                </a:lnTo>
                <a:lnTo>
                  <a:pt x="41986" y="446938"/>
                </a:lnTo>
                <a:lnTo>
                  <a:pt x="129165" y="446938"/>
                </a:lnTo>
                <a:lnTo>
                  <a:pt x="173913" y="432396"/>
                </a:lnTo>
                <a:lnTo>
                  <a:pt x="276775" y="3295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731500" y="5257800"/>
            <a:ext cx="3619500" cy="850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756900" y="5257800"/>
            <a:ext cx="3568700" cy="800100"/>
          </a:xfrm>
          <a:custGeom>
            <a:avLst/>
            <a:gdLst/>
            <a:ahLst/>
            <a:cxnLst/>
            <a:rect l="l" t="t" r="r" b="b"/>
            <a:pathLst>
              <a:path w="3568700" h="800100">
                <a:moveTo>
                  <a:pt x="34724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5" y="771894"/>
                </a:lnTo>
                <a:lnTo>
                  <a:pt x="58812" y="792532"/>
                </a:lnTo>
                <a:lnTo>
                  <a:pt x="96291" y="800100"/>
                </a:lnTo>
                <a:lnTo>
                  <a:pt x="3472434" y="800100"/>
                </a:lnTo>
                <a:lnTo>
                  <a:pt x="3509924" y="792532"/>
                </a:lnTo>
                <a:lnTo>
                  <a:pt x="3540521" y="771894"/>
                </a:lnTo>
                <a:lnTo>
                  <a:pt x="3561141" y="741287"/>
                </a:lnTo>
                <a:lnTo>
                  <a:pt x="3568700" y="703808"/>
                </a:lnTo>
                <a:lnTo>
                  <a:pt x="3568700" y="96291"/>
                </a:lnTo>
                <a:lnTo>
                  <a:pt x="3561141" y="58812"/>
                </a:lnTo>
                <a:lnTo>
                  <a:pt x="3540521" y="28205"/>
                </a:lnTo>
                <a:lnTo>
                  <a:pt x="3509924" y="7567"/>
                </a:lnTo>
                <a:lnTo>
                  <a:pt x="3472434" y="0"/>
                </a:lnTo>
                <a:close/>
              </a:path>
            </a:pathLst>
          </a:custGeom>
          <a:solidFill>
            <a:srgbClr val="1B2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817100" y="5232400"/>
            <a:ext cx="876300" cy="850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855200" y="5257800"/>
            <a:ext cx="825500" cy="800100"/>
          </a:xfrm>
          <a:custGeom>
            <a:avLst/>
            <a:gdLst/>
            <a:ahLst/>
            <a:cxnLst/>
            <a:rect l="l" t="t" r="r" b="b"/>
            <a:pathLst>
              <a:path w="825500" h="800100">
                <a:moveTo>
                  <a:pt x="7292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5" y="771894"/>
                </a:lnTo>
                <a:lnTo>
                  <a:pt x="58812" y="792532"/>
                </a:lnTo>
                <a:lnTo>
                  <a:pt x="96291" y="800100"/>
                </a:lnTo>
                <a:lnTo>
                  <a:pt x="729208" y="800100"/>
                </a:lnTo>
                <a:lnTo>
                  <a:pt x="766687" y="792532"/>
                </a:lnTo>
                <a:lnTo>
                  <a:pt x="797294" y="771894"/>
                </a:lnTo>
                <a:lnTo>
                  <a:pt x="817932" y="741287"/>
                </a:lnTo>
                <a:lnTo>
                  <a:pt x="825500" y="703808"/>
                </a:lnTo>
                <a:lnTo>
                  <a:pt x="825500" y="96291"/>
                </a:lnTo>
                <a:lnTo>
                  <a:pt x="817932" y="58812"/>
                </a:lnTo>
                <a:lnTo>
                  <a:pt x="797294" y="28205"/>
                </a:lnTo>
                <a:lnTo>
                  <a:pt x="766687" y="7567"/>
                </a:lnTo>
                <a:lnTo>
                  <a:pt x="729208" y="0"/>
                </a:lnTo>
                <a:close/>
              </a:path>
            </a:pathLst>
          </a:custGeom>
          <a:solidFill>
            <a:srgbClr val="1E32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0972800" y="5397500"/>
            <a:ext cx="2418080" cy="50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75" dirty="0">
                <a:solidFill>
                  <a:srgbClr val="FFFFFF"/>
                </a:solidFill>
                <a:latin typeface="Arial"/>
                <a:cs typeface="Arial"/>
              </a:rPr>
              <a:t>watch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200" spc="-4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0" dirty="0">
                <a:solidFill>
                  <a:srgbClr val="FFFFFF"/>
                </a:solidFill>
                <a:latin typeface="Arial"/>
                <a:cs typeface="Arial"/>
              </a:rPr>
              <a:t>click</a:t>
            </a:r>
            <a:endParaRPr sz="32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0007600" y="5442889"/>
            <a:ext cx="506095" cy="339090"/>
          </a:xfrm>
          <a:custGeom>
            <a:avLst/>
            <a:gdLst/>
            <a:ahLst/>
            <a:cxnLst/>
            <a:rect l="l" t="t" r="r" b="b"/>
            <a:pathLst>
              <a:path w="506095" h="339089">
                <a:moveTo>
                  <a:pt x="409927" y="47536"/>
                </a:moveTo>
                <a:lnTo>
                  <a:pt x="253060" y="47536"/>
                </a:lnTo>
                <a:lnTo>
                  <a:pt x="303316" y="53306"/>
                </a:lnTo>
                <a:lnTo>
                  <a:pt x="349514" y="69735"/>
                </a:lnTo>
                <a:lnTo>
                  <a:pt x="390348" y="95512"/>
                </a:lnTo>
                <a:lnTo>
                  <a:pt x="424509" y="129330"/>
                </a:lnTo>
                <a:lnTo>
                  <a:pt x="450689" y="169879"/>
                </a:lnTo>
                <a:lnTo>
                  <a:pt x="467580" y="215851"/>
                </a:lnTo>
                <a:lnTo>
                  <a:pt x="473865" y="265861"/>
                </a:lnTo>
                <a:lnTo>
                  <a:pt x="473900" y="338480"/>
                </a:lnTo>
                <a:lnTo>
                  <a:pt x="490742" y="338467"/>
                </a:lnTo>
                <a:lnTo>
                  <a:pt x="493141" y="316321"/>
                </a:lnTo>
                <a:lnTo>
                  <a:pt x="498424" y="287208"/>
                </a:lnTo>
                <a:lnTo>
                  <a:pt x="503706" y="261836"/>
                </a:lnTo>
                <a:lnTo>
                  <a:pt x="506107" y="250901"/>
                </a:lnTo>
                <a:lnTo>
                  <a:pt x="502118" y="202398"/>
                </a:lnTo>
                <a:lnTo>
                  <a:pt x="491189" y="158140"/>
                </a:lnTo>
                <a:lnTo>
                  <a:pt x="473709" y="118517"/>
                </a:lnTo>
                <a:lnTo>
                  <a:pt x="450067" y="83920"/>
                </a:lnTo>
                <a:lnTo>
                  <a:pt x="420653" y="54740"/>
                </a:lnTo>
                <a:lnTo>
                  <a:pt x="409927" y="47536"/>
                </a:lnTo>
                <a:close/>
              </a:path>
              <a:path w="506095" h="339089">
                <a:moveTo>
                  <a:pt x="253060" y="0"/>
                </a:moveTo>
                <a:lnTo>
                  <a:pt x="204429" y="3610"/>
                </a:lnTo>
                <a:lnTo>
                  <a:pt x="160017" y="14204"/>
                </a:lnTo>
                <a:lnTo>
                  <a:pt x="120212" y="31392"/>
                </a:lnTo>
                <a:lnTo>
                  <a:pt x="85406" y="54780"/>
                </a:lnTo>
                <a:lnTo>
                  <a:pt x="55988" y="83976"/>
                </a:lnTo>
                <a:lnTo>
                  <a:pt x="32348" y="118590"/>
                </a:lnTo>
                <a:lnTo>
                  <a:pt x="14876" y="158229"/>
                </a:lnTo>
                <a:lnTo>
                  <a:pt x="3964" y="202501"/>
                </a:lnTo>
                <a:lnTo>
                  <a:pt x="0" y="251015"/>
                </a:lnTo>
                <a:lnTo>
                  <a:pt x="2399" y="261970"/>
                </a:lnTo>
                <a:lnTo>
                  <a:pt x="7677" y="287297"/>
                </a:lnTo>
                <a:lnTo>
                  <a:pt x="12955" y="316346"/>
                </a:lnTo>
                <a:lnTo>
                  <a:pt x="15354" y="338467"/>
                </a:lnTo>
                <a:lnTo>
                  <a:pt x="32219" y="338467"/>
                </a:lnTo>
                <a:lnTo>
                  <a:pt x="32219" y="265861"/>
                </a:lnTo>
                <a:lnTo>
                  <a:pt x="38541" y="215771"/>
                </a:lnTo>
                <a:lnTo>
                  <a:pt x="55448" y="169807"/>
                </a:lnTo>
                <a:lnTo>
                  <a:pt x="81635" y="129273"/>
                </a:lnTo>
                <a:lnTo>
                  <a:pt x="115796" y="95474"/>
                </a:lnTo>
                <a:lnTo>
                  <a:pt x="156624" y="69715"/>
                </a:lnTo>
                <a:lnTo>
                  <a:pt x="202814" y="53301"/>
                </a:lnTo>
                <a:lnTo>
                  <a:pt x="253060" y="47536"/>
                </a:lnTo>
                <a:lnTo>
                  <a:pt x="409927" y="47536"/>
                </a:lnTo>
                <a:lnTo>
                  <a:pt x="385856" y="31368"/>
                </a:lnTo>
                <a:lnTo>
                  <a:pt x="346065" y="14193"/>
                </a:lnTo>
                <a:lnTo>
                  <a:pt x="301670" y="3607"/>
                </a:lnTo>
                <a:lnTo>
                  <a:pt x="2530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317670" y="5630862"/>
            <a:ext cx="136525" cy="300355"/>
          </a:xfrm>
          <a:custGeom>
            <a:avLst/>
            <a:gdLst/>
            <a:ahLst/>
            <a:cxnLst/>
            <a:rect l="l" t="t" r="r" b="b"/>
            <a:pathLst>
              <a:path w="136525" h="300354">
                <a:moveTo>
                  <a:pt x="83769" y="0"/>
                </a:moveTo>
                <a:lnTo>
                  <a:pt x="32943" y="0"/>
                </a:lnTo>
                <a:lnTo>
                  <a:pt x="20145" y="2598"/>
                </a:lnTo>
                <a:lnTo>
                  <a:pt x="9671" y="9675"/>
                </a:lnTo>
                <a:lnTo>
                  <a:pt x="2597" y="20150"/>
                </a:lnTo>
                <a:lnTo>
                  <a:pt x="0" y="32943"/>
                </a:lnTo>
                <a:lnTo>
                  <a:pt x="0" y="267068"/>
                </a:lnTo>
                <a:lnTo>
                  <a:pt x="2597" y="279870"/>
                </a:lnTo>
                <a:lnTo>
                  <a:pt x="9671" y="290353"/>
                </a:lnTo>
                <a:lnTo>
                  <a:pt x="20145" y="297436"/>
                </a:lnTo>
                <a:lnTo>
                  <a:pt x="32943" y="300037"/>
                </a:lnTo>
                <a:lnTo>
                  <a:pt x="83769" y="300037"/>
                </a:lnTo>
                <a:lnTo>
                  <a:pt x="96554" y="297436"/>
                </a:lnTo>
                <a:lnTo>
                  <a:pt x="107026" y="290353"/>
                </a:lnTo>
                <a:lnTo>
                  <a:pt x="114101" y="279870"/>
                </a:lnTo>
                <a:lnTo>
                  <a:pt x="116700" y="267068"/>
                </a:lnTo>
                <a:lnTo>
                  <a:pt x="116700" y="265709"/>
                </a:lnTo>
                <a:lnTo>
                  <a:pt x="120657" y="262093"/>
                </a:lnTo>
                <a:lnTo>
                  <a:pt x="123790" y="256552"/>
                </a:lnTo>
                <a:lnTo>
                  <a:pt x="125851" y="249507"/>
                </a:lnTo>
                <a:lnTo>
                  <a:pt x="126593" y="241376"/>
                </a:lnTo>
                <a:lnTo>
                  <a:pt x="126593" y="174815"/>
                </a:lnTo>
                <a:lnTo>
                  <a:pt x="133591" y="174815"/>
                </a:lnTo>
                <a:lnTo>
                  <a:pt x="135966" y="172427"/>
                </a:lnTo>
                <a:lnTo>
                  <a:pt x="135966" y="129006"/>
                </a:lnTo>
                <a:lnTo>
                  <a:pt x="133591" y="126644"/>
                </a:lnTo>
                <a:lnTo>
                  <a:pt x="126593" y="126644"/>
                </a:lnTo>
                <a:lnTo>
                  <a:pt x="126593" y="58661"/>
                </a:lnTo>
                <a:lnTo>
                  <a:pt x="125851" y="50529"/>
                </a:lnTo>
                <a:lnTo>
                  <a:pt x="123790" y="43483"/>
                </a:lnTo>
                <a:lnTo>
                  <a:pt x="120657" y="37939"/>
                </a:lnTo>
                <a:lnTo>
                  <a:pt x="116700" y="34315"/>
                </a:lnTo>
                <a:lnTo>
                  <a:pt x="116700" y="32943"/>
                </a:lnTo>
                <a:lnTo>
                  <a:pt x="114101" y="20150"/>
                </a:lnTo>
                <a:lnTo>
                  <a:pt x="107026" y="9675"/>
                </a:lnTo>
                <a:lnTo>
                  <a:pt x="96554" y="2598"/>
                </a:lnTo>
                <a:lnTo>
                  <a:pt x="837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063251" y="5630862"/>
            <a:ext cx="136525" cy="300355"/>
          </a:xfrm>
          <a:custGeom>
            <a:avLst/>
            <a:gdLst/>
            <a:ahLst/>
            <a:cxnLst/>
            <a:rect l="l" t="t" r="r" b="b"/>
            <a:pathLst>
              <a:path w="136525" h="300354">
                <a:moveTo>
                  <a:pt x="103035" y="0"/>
                </a:moveTo>
                <a:lnTo>
                  <a:pt x="52209" y="0"/>
                </a:lnTo>
                <a:lnTo>
                  <a:pt x="39416" y="2600"/>
                </a:lnTo>
                <a:lnTo>
                  <a:pt x="28941" y="9680"/>
                </a:lnTo>
                <a:lnTo>
                  <a:pt x="21864" y="20156"/>
                </a:lnTo>
                <a:lnTo>
                  <a:pt x="19265" y="32943"/>
                </a:lnTo>
                <a:lnTo>
                  <a:pt x="19265" y="34328"/>
                </a:lnTo>
                <a:lnTo>
                  <a:pt x="15311" y="37942"/>
                </a:lnTo>
                <a:lnTo>
                  <a:pt x="12182" y="43480"/>
                </a:lnTo>
                <a:lnTo>
                  <a:pt x="10125" y="50524"/>
                </a:lnTo>
                <a:lnTo>
                  <a:pt x="9385" y="58661"/>
                </a:lnTo>
                <a:lnTo>
                  <a:pt x="9385" y="125222"/>
                </a:lnTo>
                <a:lnTo>
                  <a:pt x="2387" y="125222"/>
                </a:lnTo>
                <a:lnTo>
                  <a:pt x="0" y="127622"/>
                </a:lnTo>
                <a:lnTo>
                  <a:pt x="0" y="171018"/>
                </a:lnTo>
                <a:lnTo>
                  <a:pt x="2387" y="173405"/>
                </a:lnTo>
                <a:lnTo>
                  <a:pt x="9385" y="173405"/>
                </a:lnTo>
                <a:lnTo>
                  <a:pt x="9385" y="241350"/>
                </a:lnTo>
                <a:lnTo>
                  <a:pt x="10125" y="249485"/>
                </a:lnTo>
                <a:lnTo>
                  <a:pt x="12182" y="256539"/>
                </a:lnTo>
                <a:lnTo>
                  <a:pt x="15311" y="262089"/>
                </a:lnTo>
                <a:lnTo>
                  <a:pt x="19265" y="265709"/>
                </a:lnTo>
                <a:lnTo>
                  <a:pt x="19265" y="267093"/>
                </a:lnTo>
                <a:lnTo>
                  <a:pt x="21864" y="279881"/>
                </a:lnTo>
                <a:lnTo>
                  <a:pt x="28941" y="290356"/>
                </a:lnTo>
                <a:lnTo>
                  <a:pt x="39416" y="297436"/>
                </a:lnTo>
                <a:lnTo>
                  <a:pt x="52209" y="300037"/>
                </a:lnTo>
                <a:lnTo>
                  <a:pt x="103035" y="300037"/>
                </a:lnTo>
                <a:lnTo>
                  <a:pt x="115826" y="297436"/>
                </a:lnTo>
                <a:lnTo>
                  <a:pt x="126296" y="290356"/>
                </a:lnTo>
                <a:lnTo>
                  <a:pt x="133369" y="279881"/>
                </a:lnTo>
                <a:lnTo>
                  <a:pt x="135966" y="267093"/>
                </a:lnTo>
                <a:lnTo>
                  <a:pt x="135966" y="32943"/>
                </a:lnTo>
                <a:lnTo>
                  <a:pt x="133369" y="20156"/>
                </a:lnTo>
                <a:lnTo>
                  <a:pt x="126296" y="9680"/>
                </a:lnTo>
                <a:lnTo>
                  <a:pt x="115826" y="2600"/>
                </a:lnTo>
                <a:lnTo>
                  <a:pt x="1030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262276" y="2639479"/>
            <a:ext cx="847390" cy="3836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114800" y="4076700"/>
            <a:ext cx="2648585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i="1" spc="-15" dirty="0">
                <a:solidFill>
                  <a:srgbClr val="F8F5F1"/>
                </a:solidFill>
                <a:latin typeface="Arial"/>
                <a:cs typeface="Arial"/>
              </a:rPr>
              <a:t>...will </a:t>
            </a:r>
            <a:r>
              <a:rPr sz="2400" i="1" spc="-125" dirty="0">
                <a:solidFill>
                  <a:srgbClr val="F8F5F1"/>
                </a:solidFill>
                <a:latin typeface="Arial"/>
                <a:cs typeface="Arial"/>
              </a:rPr>
              <a:t>show </a:t>
            </a:r>
            <a:r>
              <a:rPr sz="2400" i="1" spc="-40" dirty="0">
                <a:solidFill>
                  <a:srgbClr val="F8F5F1"/>
                </a:solidFill>
                <a:latin typeface="Arial"/>
                <a:cs typeface="Arial"/>
              </a:rPr>
              <a:t>the</a:t>
            </a:r>
            <a:r>
              <a:rPr sz="2400" i="1" spc="-38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15" dirty="0">
                <a:solidFill>
                  <a:srgbClr val="F8F5F1"/>
                </a:solidFill>
                <a:latin typeface="Arial"/>
                <a:cs typeface="Arial"/>
              </a:rPr>
              <a:t>ticket</a:t>
            </a:r>
            <a:endParaRPr sz="24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595464" y="3901414"/>
            <a:ext cx="1454527" cy="4722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991600" y="1625600"/>
            <a:ext cx="6680200" cy="33909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876300" y="1574800"/>
            <a:ext cx="4597400" cy="981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65" dirty="0">
                <a:solidFill>
                  <a:srgbClr val="FFFFFF"/>
                </a:solidFill>
                <a:latin typeface="Calibri"/>
                <a:cs typeface="Calibri"/>
              </a:rPr>
              <a:t>index.html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&lt;li</a:t>
            </a:r>
            <a:r>
              <a:rPr sz="2400" spc="5" dirty="0">
                <a:solidFill>
                  <a:srgbClr val="7F90AA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class=</a:t>
            </a:r>
            <a:r>
              <a:rPr sz="2400" spc="-5" dirty="0">
                <a:solidFill>
                  <a:srgbClr val="61CE3C"/>
                </a:solidFill>
                <a:latin typeface="Courier New"/>
                <a:cs typeface="Courier New"/>
              </a:rPr>
              <a:t>"confirmation"</a:t>
            </a: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90327" y="8373428"/>
            <a:ext cx="376301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350" dirty="0">
                <a:solidFill>
                  <a:srgbClr val="7999AF"/>
                </a:solidFill>
                <a:latin typeface="Arial"/>
                <a:cs typeface="Arial"/>
              </a:rPr>
              <a:t>4.1 </a:t>
            </a:r>
            <a:r>
              <a:rPr sz="4200" b="1" spc="-95" dirty="0">
                <a:solidFill>
                  <a:srgbClr val="7999AF"/>
                </a:solidFill>
                <a:latin typeface="Calibri"/>
                <a:cs typeface="Calibri"/>
              </a:rPr>
              <a:t>On </a:t>
            </a:r>
            <a:r>
              <a:rPr sz="4200" b="1" spc="-254" dirty="0">
                <a:solidFill>
                  <a:srgbClr val="7999AF"/>
                </a:solidFill>
                <a:latin typeface="Calibri"/>
                <a:cs typeface="Calibri"/>
              </a:rPr>
              <a:t>DOM</a:t>
            </a:r>
            <a:r>
              <a:rPr sz="4200" b="1" spc="-1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65" dirty="0">
                <a:solidFill>
                  <a:srgbClr val="7999AF"/>
                </a:solidFill>
                <a:latin typeface="Calibri"/>
                <a:cs typeface="Calibri"/>
              </a:rPr>
              <a:t>Load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229360" y="2622550"/>
            <a:ext cx="2585720" cy="794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...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&lt;button&gt;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FLIGHT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972560" y="2565400"/>
            <a:ext cx="3829050" cy="851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7605">
              <a:lnSpc>
                <a:spcPct val="100000"/>
              </a:lnSpc>
            </a:pPr>
            <a:r>
              <a:rPr sz="2400" i="1" spc="-100" dirty="0">
                <a:solidFill>
                  <a:srgbClr val="F8F5F1"/>
                </a:solidFill>
                <a:latin typeface="Arial"/>
                <a:cs typeface="Arial"/>
              </a:rPr>
              <a:t>Clicking </a:t>
            </a:r>
            <a:r>
              <a:rPr sz="2400" i="1" spc="-10" dirty="0">
                <a:solidFill>
                  <a:srgbClr val="F8F5F1"/>
                </a:solidFill>
                <a:latin typeface="Arial"/>
                <a:cs typeface="Arial"/>
              </a:rPr>
              <a:t>this</a:t>
            </a:r>
            <a:r>
              <a:rPr sz="2400" i="1" spc="-25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15" dirty="0">
                <a:solidFill>
                  <a:srgbClr val="F8F5F1"/>
                </a:solidFill>
                <a:latin typeface="Arial"/>
                <a:cs typeface="Arial"/>
              </a:rPr>
              <a:t>button...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DETAILS</a:t>
            </a: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&lt;/button&gt;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960880" y="3448050"/>
            <a:ext cx="423164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class=</a:t>
            </a:r>
            <a:r>
              <a:rPr sz="2400" spc="-5" dirty="0">
                <a:solidFill>
                  <a:srgbClr val="61CE3C"/>
                </a:solidFill>
                <a:latin typeface="Courier New"/>
                <a:cs typeface="Courier New"/>
              </a:rPr>
              <a:t>"ticket"</a:t>
            </a: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&gt;...&lt;/ul&gt;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76300" y="3448050"/>
            <a:ext cx="939800" cy="807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5125">
              <a:lnSpc>
                <a:spcPct val="100000"/>
              </a:lnSpc>
            </a:pP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&lt;ul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&lt;/li&gt;</a:t>
            </a:r>
            <a:endParaRPr sz="24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5448300"/>
            <a:ext cx="11988800" cy="1663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8800" y="5448300"/>
            <a:ext cx="11938000" cy="1612900"/>
          </a:xfrm>
          <a:custGeom>
            <a:avLst/>
            <a:gdLst/>
            <a:ahLst/>
            <a:cxnLst/>
            <a:rect l="l" t="t" r="r" b="b"/>
            <a:pathLst>
              <a:path w="11938000" h="1612900">
                <a:moveTo>
                  <a:pt x="118417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1516608"/>
                </a:lnTo>
                <a:lnTo>
                  <a:pt x="7567" y="1554087"/>
                </a:lnTo>
                <a:lnTo>
                  <a:pt x="28203" y="1584694"/>
                </a:lnTo>
                <a:lnTo>
                  <a:pt x="58810" y="1605332"/>
                </a:lnTo>
                <a:lnTo>
                  <a:pt x="96291" y="1612900"/>
                </a:lnTo>
                <a:lnTo>
                  <a:pt x="11841708" y="1612900"/>
                </a:lnTo>
                <a:lnTo>
                  <a:pt x="11879187" y="1605332"/>
                </a:lnTo>
                <a:lnTo>
                  <a:pt x="11909794" y="1584694"/>
                </a:lnTo>
                <a:lnTo>
                  <a:pt x="11930432" y="1554087"/>
                </a:lnTo>
                <a:lnTo>
                  <a:pt x="11938000" y="1516608"/>
                </a:lnTo>
                <a:lnTo>
                  <a:pt x="11938000" y="96291"/>
                </a:lnTo>
                <a:lnTo>
                  <a:pt x="11930432" y="58812"/>
                </a:lnTo>
                <a:lnTo>
                  <a:pt x="11909794" y="28205"/>
                </a:lnTo>
                <a:lnTo>
                  <a:pt x="11879187" y="7567"/>
                </a:lnTo>
                <a:lnTo>
                  <a:pt x="118417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8800" y="495300"/>
            <a:ext cx="9436100" cy="81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210" dirty="0"/>
              <a:t>Using </a:t>
            </a:r>
            <a:r>
              <a:rPr spc="-190" dirty="0"/>
              <a:t>slideDown </a:t>
            </a:r>
            <a:r>
              <a:rPr spc="95" dirty="0"/>
              <a:t>to </a:t>
            </a:r>
            <a:r>
              <a:rPr spc="-275" dirty="0"/>
              <a:t>Show</a:t>
            </a:r>
            <a:r>
              <a:rPr spc="-950" dirty="0"/>
              <a:t> </a:t>
            </a:r>
            <a:r>
              <a:rPr spc="-155" dirty="0"/>
              <a:t>Elements</a:t>
            </a:r>
          </a:p>
        </p:txBody>
      </p:sp>
      <p:sp>
        <p:nvSpPr>
          <p:cNvPr id="6" name="object 6"/>
          <p:cNvSpPr/>
          <p:nvPr/>
        </p:nvSpPr>
        <p:spPr>
          <a:xfrm>
            <a:off x="533400" y="1993900"/>
            <a:ext cx="7416800" cy="2755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8800" y="1993900"/>
            <a:ext cx="7366000" cy="2705100"/>
          </a:xfrm>
          <a:custGeom>
            <a:avLst/>
            <a:gdLst/>
            <a:ahLst/>
            <a:cxnLst/>
            <a:rect l="l" t="t" r="r" b="b"/>
            <a:pathLst>
              <a:path w="7366000" h="2705100">
                <a:moveTo>
                  <a:pt x="72697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2608808"/>
                </a:lnTo>
                <a:lnTo>
                  <a:pt x="7567" y="2646287"/>
                </a:lnTo>
                <a:lnTo>
                  <a:pt x="28203" y="2676894"/>
                </a:lnTo>
                <a:lnTo>
                  <a:pt x="58810" y="2697532"/>
                </a:lnTo>
                <a:lnTo>
                  <a:pt x="96291" y="2705100"/>
                </a:lnTo>
                <a:lnTo>
                  <a:pt x="7269708" y="2705100"/>
                </a:lnTo>
                <a:lnTo>
                  <a:pt x="7307187" y="2697532"/>
                </a:lnTo>
                <a:lnTo>
                  <a:pt x="7337794" y="2676894"/>
                </a:lnTo>
                <a:lnTo>
                  <a:pt x="7358432" y="2646287"/>
                </a:lnTo>
                <a:lnTo>
                  <a:pt x="7366000" y="2608808"/>
                </a:lnTo>
                <a:lnTo>
                  <a:pt x="7366000" y="96291"/>
                </a:lnTo>
                <a:lnTo>
                  <a:pt x="7358432" y="58812"/>
                </a:lnTo>
                <a:lnTo>
                  <a:pt x="7337794" y="28205"/>
                </a:lnTo>
                <a:lnTo>
                  <a:pt x="7307187" y="7567"/>
                </a:lnTo>
                <a:lnTo>
                  <a:pt x="72697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76300" y="1574800"/>
            <a:ext cx="1324610" cy="35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55" dirty="0">
                <a:solidFill>
                  <a:srgbClr val="FFFFFF"/>
                </a:solidFill>
                <a:latin typeface="Calibri"/>
                <a:cs typeface="Calibri"/>
              </a:rPr>
              <a:t>inde</a:t>
            </a:r>
            <a:r>
              <a:rPr sz="2200" spc="75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2200" spc="65" dirty="0">
                <a:solidFill>
                  <a:srgbClr val="FFFFFF"/>
                </a:solidFill>
                <a:latin typeface="Calibri"/>
                <a:cs typeface="Calibri"/>
              </a:rPr>
              <a:t>.html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45500" y="1333500"/>
            <a:ext cx="3293110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spc="-170" dirty="0">
                <a:solidFill>
                  <a:srgbClr val="F8F5F1"/>
                </a:solidFill>
                <a:latin typeface="Arial"/>
                <a:cs typeface="Arial"/>
              </a:rPr>
              <a:t>jQuery </a:t>
            </a:r>
            <a:r>
              <a:rPr sz="2800" i="1" spc="-140" dirty="0">
                <a:solidFill>
                  <a:srgbClr val="F8F5F1"/>
                </a:solidFill>
                <a:latin typeface="Arial"/>
                <a:cs typeface="Arial"/>
              </a:rPr>
              <a:t>Object</a:t>
            </a:r>
            <a:r>
              <a:rPr sz="2800" i="1" spc="-254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05" dirty="0">
                <a:solidFill>
                  <a:srgbClr val="F8F5F1"/>
                </a:solidFill>
                <a:latin typeface="Arial"/>
                <a:cs typeface="Arial"/>
              </a:rPr>
              <a:t>Methods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305800" y="2019300"/>
            <a:ext cx="2717800" cy="774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331200" y="2019300"/>
            <a:ext cx="2667000" cy="723900"/>
          </a:xfrm>
          <a:custGeom>
            <a:avLst/>
            <a:gdLst/>
            <a:ahLst/>
            <a:cxnLst/>
            <a:rect l="l" t="t" r="r" b="b"/>
            <a:pathLst>
              <a:path w="2667000" h="723900">
                <a:moveTo>
                  <a:pt x="25707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27608"/>
                </a:lnTo>
                <a:lnTo>
                  <a:pt x="7567" y="665087"/>
                </a:lnTo>
                <a:lnTo>
                  <a:pt x="28205" y="695694"/>
                </a:lnTo>
                <a:lnTo>
                  <a:pt x="58812" y="716332"/>
                </a:lnTo>
                <a:lnTo>
                  <a:pt x="96291" y="723900"/>
                </a:lnTo>
                <a:lnTo>
                  <a:pt x="2570708" y="723900"/>
                </a:lnTo>
                <a:lnTo>
                  <a:pt x="2608187" y="716332"/>
                </a:lnTo>
                <a:lnTo>
                  <a:pt x="2638794" y="695694"/>
                </a:lnTo>
                <a:lnTo>
                  <a:pt x="2659432" y="665087"/>
                </a:lnTo>
                <a:lnTo>
                  <a:pt x="2667000" y="627608"/>
                </a:lnTo>
                <a:lnTo>
                  <a:pt x="2667000" y="96291"/>
                </a:lnTo>
                <a:lnTo>
                  <a:pt x="2659432" y="58812"/>
                </a:lnTo>
                <a:lnTo>
                  <a:pt x="2638794" y="28205"/>
                </a:lnTo>
                <a:lnTo>
                  <a:pt x="2608187" y="7567"/>
                </a:lnTo>
                <a:lnTo>
                  <a:pt x="2570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567419" y="2171700"/>
            <a:ext cx="221996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.slideDown()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305800" y="3009900"/>
            <a:ext cx="2400300" cy="774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31200" y="3009900"/>
            <a:ext cx="2349500" cy="723900"/>
          </a:xfrm>
          <a:custGeom>
            <a:avLst/>
            <a:gdLst/>
            <a:ahLst/>
            <a:cxnLst/>
            <a:rect l="l" t="t" r="r" b="b"/>
            <a:pathLst>
              <a:path w="2349500" h="723900">
                <a:moveTo>
                  <a:pt x="22532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27608"/>
                </a:lnTo>
                <a:lnTo>
                  <a:pt x="7567" y="665087"/>
                </a:lnTo>
                <a:lnTo>
                  <a:pt x="28205" y="695694"/>
                </a:lnTo>
                <a:lnTo>
                  <a:pt x="58812" y="716332"/>
                </a:lnTo>
                <a:lnTo>
                  <a:pt x="96291" y="723900"/>
                </a:lnTo>
                <a:lnTo>
                  <a:pt x="2253208" y="723900"/>
                </a:lnTo>
                <a:lnTo>
                  <a:pt x="2290687" y="716332"/>
                </a:lnTo>
                <a:lnTo>
                  <a:pt x="2321294" y="695694"/>
                </a:lnTo>
                <a:lnTo>
                  <a:pt x="2341932" y="665087"/>
                </a:lnTo>
                <a:lnTo>
                  <a:pt x="2349500" y="627608"/>
                </a:lnTo>
                <a:lnTo>
                  <a:pt x="2349500" y="96291"/>
                </a:lnTo>
                <a:lnTo>
                  <a:pt x="2341932" y="58812"/>
                </a:lnTo>
                <a:lnTo>
                  <a:pt x="2321294" y="28205"/>
                </a:lnTo>
                <a:lnTo>
                  <a:pt x="2290687" y="7567"/>
                </a:lnTo>
                <a:lnTo>
                  <a:pt x="22532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543835" y="3162300"/>
            <a:ext cx="185420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.slideUp()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305800" y="4000500"/>
            <a:ext cx="3073400" cy="7747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31200" y="4000500"/>
            <a:ext cx="3022600" cy="723900"/>
          </a:xfrm>
          <a:custGeom>
            <a:avLst/>
            <a:gdLst/>
            <a:ahLst/>
            <a:cxnLst/>
            <a:rect l="l" t="t" r="r" b="b"/>
            <a:pathLst>
              <a:path w="3022600" h="723900">
                <a:moveTo>
                  <a:pt x="29263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27608"/>
                </a:lnTo>
                <a:lnTo>
                  <a:pt x="7567" y="665087"/>
                </a:lnTo>
                <a:lnTo>
                  <a:pt x="28205" y="695694"/>
                </a:lnTo>
                <a:lnTo>
                  <a:pt x="58812" y="716332"/>
                </a:lnTo>
                <a:lnTo>
                  <a:pt x="96291" y="723900"/>
                </a:lnTo>
                <a:lnTo>
                  <a:pt x="2926308" y="723900"/>
                </a:lnTo>
                <a:lnTo>
                  <a:pt x="2963787" y="716332"/>
                </a:lnTo>
                <a:lnTo>
                  <a:pt x="2994394" y="695694"/>
                </a:lnTo>
                <a:lnTo>
                  <a:pt x="3015032" y="665087"/>
                </a:lnTo>
                <a:lnTo>
                  <a:pt x="3022600" y="627608"/>
                </a:lnTo>
                <a:lnTo>
                  <a:pt x="3022600" y="96291"/>
                </a:lnTo>
                <a:lnTo>
                  <a:pt x="3015032" y="58812"/>
                </a:lnTo>
                <a:lnTo>
                  <a:pt x="2994394" y="28205"/>
                </a:lnTo>
                <a:lnTo>
                  <a:pt x="2963787" y="7567"/>
                </a:lnTo>
                <a:lnTo>
                  <a:pt x="29263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593835" y="4152900"/>
            <a:ext cx="258572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.slideToggle()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76300" y="2190750"/>
            <a:ext cx="459740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&lt;li</a:t>
            </a:r>
            <a:r>
              <a:rPr sz="2400" spc="5" dirty="0">
                <a:solidFill>
                  <a:srgbClr val="7F90AA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class=</a:t>
            </a:r>
            <a:r>
              <a:rPr sz="2400" spc="-5" dirty="0">
                <a:solidFill>
                  <a:srgbClr val="61CE3C"/>
                </a:solidFill>
                <a:latin typeface="Courier New"/>
                <a:cs typeface="Courier New"/>
              </a:rPr>
              <a:t>"confirmation"</a:t>
            </a: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76300" y="2622550"/>
            <a:ext cx="6047740" cy="163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7825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...</a:t>
            </a:r>
            <a:endParaRPr sz="2400">
              <a:latin typeface="Courier New"/>
              <a:cs typeface="Courier New"/>
            </a:endParaRPr>
          </a:p>
          <a:p>
            <a:pPr marL="365125">
              <a:lnSpc>
                <a:spcPct val="100000"/>
              </a:lnSpc>
              <a:spcBef>
                <a:spcPts val="320"/>
              </a:spcBef>
            </a:pP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&lt;button&gt;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FLIGHT</a:t>
            </a:r>
            <a:r>
              <a:rPr sz="2400" spc="3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DETAILS</a:t>
            </a: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&lt;/button&gt;</a:t>
            </a:r>
            <a:endParaRPr sz="2400">
              <a:latin typeface="Courier New"/>
              <a:cs typeface="Courier New"/>
            </a:endParaRPr>
          </a:p>
          <a:p>
            <a:pPr marL="365125">
              <a:lnSpc>
                <a:spcPct val="100000"/>
              </a:lnSpc>
              <a:spcBef>
                <a:spcPts val="420"/>
              </a:spcBef>
            </a:pP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&lt;ul</a:t>
            </a:r>
            <a:r>
              <a:rPr sz="2400" spc="15" dirty="0">
                <a:solidFill>
                  <a:srgbClr val="7F90AA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class=</a:t>
            </a:r>
            <a:r>
              <a:rPr sz="2400" spc="-5" dirty="0">
                <a:solidFill>
                  <a:srgbClr val="61CE3C"/>
                </a:solidFill>
                <a:latin typeface="Courier New"/>
                <a:cs typeface="Courier New"/>
              </a:rPr>
              <a:t>"ticket"</a:t>
            </a: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&gt;...&lt;/ul&gt;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&lt;/li&gt;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965919" y="6465930"/>
            <a:ext cx="495985" cy="7682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63600" y="5029200"/>
            <a:ext cx="11369040" cy="2607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application.js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ts val="2815"/>
              </a:lnSpc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.confirmation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61CE3C"/>
                </a:solidFill>
                <a:latin typeface="Courier New"/>
                <a:cs typeface="Courier New"/>
              </a:rPr>
              <a:t>'click'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, 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button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, </a:t>
            </a: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400" spc="13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400">
              <a:latin typeface="Courier New"/>
              <a:cs typeface="Courier New"/>
            </a:endParaRPr>
          </a:p>
          <a:p>
            <a:pPr marL="203200">
              <a:lnSpc>
                <a:spcPts val="2815"/>
              </a:lnSpc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(this).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closest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.confirmation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find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.ticket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slideDown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();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100">
              <a:latin typeface="Times New Roman"/>
              <a:cs typeface="Times New Roman"/>
            </a:endParaRPr>
          </a:p>
          <a:p>
            <a:pPr marL="1028700">
              <a:lnSpc>
                <a:spcPct val="100000"/>
              </a:lnSpc>
              <a:tabLst>
                <a:tab pos="5650865" algn="l"/>
              </a:tabLst>
            </a:pPr>
            <a:r>
              <a:rPr sz="2400" i="1" spc="-185" dirty="0">
                <a:solidFill>
                  <a:srgbClr val="F8F5F1"/>
                </a:solidFill>
                <a:latin typeface="Arial"/>
                <a:cs typeface="Arial"/>
              </a:rPr>
              <a:t>Searches </a:t>
            </a:r>
            <a:r>
              <a:rPr sz="2400" i="1" spc="-85" dirty="0">
                <a:solidFill>
                  <a:srgbClr val="F8F5F1"/>
                </a:solidFill>
                <a:latin typeface="Arial"/>
                <a:cs typeface="Arial"/>
              </a:rPr>
              <a:t>up</a:t>
            </a:r>
            <a:r>
              <a:rPr sz="2400" i="1" spc="-114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35" dirty="0">
                <a:solidFill>
                  <a:srgbClr val="F8F5F1"/>
                </a:solidFill>
                <a:latin typeface="Arial"/>
                <a:cs typeface="Arial"/>
              </a:rPr>
              <a:t>through</a:t>
            </a:r>
            <a:r>
              <a:rPr sz="2400" i="1" spc="-15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114" dirty="0">
                <a:solidFill>
                  <a:srgbClr val="F8F5F1"/>
                </a:solidFill>
                <a:latin typeface="Arial"/>
                <a:cs typeface="Arial"/>
              </a:rPr>
              <a:t>ancestors	</a:t>
            </a:r>
            <a:r>
              <a:rPr sz="2400" i="1" spc="-185" dirty="0">
                <a:solidFill>
                  <a:srgbClr val="F8F5F1"/>
                </a:solidFill>
                <a:latin typeface="Arial"/>
                <a:cs typeface="Arial"/>
              </a:rPr>
              <a:t>Searches </a:t>
            </a:r>
            <a:r>
              <a:rPr sz="2400" i="1" spc="-95" dirty="0">
                <a:solidFill>
                  <a:srgbClr val="F8F5F1"/>
                </a:solidFill>
                <a:latin typeface="Arial"/>
                <a:cs typeface="Arial"/>
              </a:rPr>
              <a:t>down </a:t>
            </a:r>
            <a:r>
              <a:rPr sz="2400" i="1" spc="-35" dirty="0">
                <a:solidFill>
                  <a:srgbClr val="F8F5F1"/>
                </a:solidFill>
                <a:latin typeface="Arial"/>
                <a:cs typeface="Arial"/>
              </a:rPr>
              <a:t>through</a:t>
            </a:r>
            <a:r>
              <a:rPr sz="2400" i="1" spc="-254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80" dirty="0">
                <a:solidFill>
                  <a:srgbClr val="F8F5F1"/>
                </a:solidFill>
                <a:latin typeface="Arial"/>
                <a:cs typeface="Arial"/>
              </a:rPr>
              <a:t>children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356564" y="6438843"/>
            <a:ext cx="472084" cy="8101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90327" y="8373428"/>
            <a:ext cx="376301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350" dirty="0">
                <a:solidFill>
                  <a:srgbClr val="7999AF"/>
                </a:solidFill>
                <a:latin typeface="Arial"/>
                <a:cs typeface="Arial"/>
              </a:rPr>
              <a:t>4.1 </a:t>
            </a:r>
            <a:r>
              <a:rPr sz="4200" b="1" spc="-95" dirty="0">
                <a:solidFill>
                  <a:srgbClr val="7999AF"/>
                </a:solidFill>
                <a:latin typeface="Calibri"/>
                <a:cs typeface="Calibri"/>
              </a:rPr>
              <a:t>On </a:t>
            </a:r>
            <a:r>
              <a:rPr sz="4200" b="1" spc="-254" dirty="0">
                <a:solidFill>
                  <a:srgbClr val="7999AF"/>
                </a:solidFill>
                <a:latin typeface="Calibri"/>
                <a:cs typeface="Calibri"/>
              </a:rPr>
              <a:t>DOM</a:t>
            </a:r>
            <a:r>
              <a:rPr sz="4200" b="1" spc="-1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65" dirty="0">
                <a:solidFill>
                  <a:srgbClr val="7999AF"/>
                </a:solidFill>
                <a:latin typeface="Calibri"/>
                <a:cs typeface="Calibri"/>
              </a:rPr>
              <a:t>Load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1800" y="8255000"/>
            <a:ext cx="6108700" cy="635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5300" y="8242300"/>
            <a:ext cx="567817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i="1" spc="-160" dirty="0">
                <a:solidFill>
                  <a:srgbClr val="78AAD6"/>
                </a:solidFill>
                <a:latin typeface="Arial"/>
                <a:cs typeface="Arial"/>
              </a:rPr>
              <a:t>Why </a:t>
            </a:r>
            <a:r>
              <a:rPr sz="3600" i="1" spc="-105" dirty="0">
                <a:solidFill>
                  <a:srgbClr val="78AAD6"/>
                </a:solidFill>
                <a:latin typeface="Arial"/>
                <a:cs typeface="Arial"/>
              </a:rPr>
              <a:t>doesn’t </a:t>
            </a:r>
            <a:r>
              <a:rPr sz="3600" i="1" spc="-55" dirty="0">
                <a:solidFill>
                  <a:srgbClr val="78AAD6"/>
                </a:solidFill>
                <a:latin typeface="Arial"/>
                <a:cs typeface="Arial"/>
              </a:rPr>
              <a:t>the </a:t>
            </a:r>
            <a:r>
              <a:rPr sz="3600" i="1" spc="10" dirty="0">
                <a:solidFill>
                  <a:srgbClr val="78AAD6"/>
                </a:solidFill>
                <a:latin typeface="Arial"/>
                <a:cs typeface="Arial"/>
              </a:rPr>
              <a:t>button</a:t>
            </a:r>
            <a:r>
              <a:rPr sz="3600" i="1" spc="-620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155" dirty="0">
                <a:solidFill>
                  <a:srgbClr val="78AAD6"/>
                </a:solidFill>
                <a:latin typeface="Arial"/>
                <a:cs typeface="Arial"/>
              </a:rPr>
              <a:t>work?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1500" y="1917700"/>
            <a:ext cx="5207000" cy="939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6900" y="1917700"/>
            <a:ext cx="5156200" cy="889000"/>
          </a:xfrm>
          <a:custGeom>
            <a:avLst/>
            <a:gdLst/>
            <a:ahLst/>
            <a:cxnLst/>
            <a:rect l="l" t="t" r="r" b="b"/>
            <a:pathLst>
              <a:path w="5156200" h="889000">
                <a:moveTo>
                  <a:pt x="50599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92708"/>
                </a:lnTo>
                <a:lnTo>
                  <a:pt x="7567" y="830187"/>
                </a:lnTo>
                <a:lnTo>
                  <a:pt x="28203" y="860794"/>
                </a:lnTo>
                <a:lnTo>
                  <a:pt x="58810" y="881432"/>
                </a:lnTo>
                <a:lnTo>
                  <a:pt x="96291" y="889000"/>
                </a:lnTo>
                <a:lnTo>
                  <a:pt x="5059908" y="889000"/>
                </a:lnTo>
                <a:lnTo>
                  <a:pt x="5097387" y="881432"/>
                </a:lnTo>
                <a:lnTo>
                  <a:pt x="5127994" y="860794"/>
                </a:lnTo>
                <a:lnTo>
                  <a:pt x="5148632" y="830187"/>
                </a:lnTo>
                <a:lnTo>
                  <a:pt x="5156200" y="792708"/>
                </a:lnTo>
                <a:lnTo>
                  <a:pt x="5156200" y="96291"/>
                </a:lnTo>
                <a:lnTo>
                  <a:pt x="5148632" y="58812"/>
                </a:lnTo>
                <a:lnTo>
                  <a:pt x="5127994" y="28205"/>
                </a:lnTo>
                <a:lnTo>
                  <a:pt x="5097387" y="7567"/>
                </a:lnTo>
                <a:lnTo>
                  <a:pt x="50599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27100" y="2108200"/>
            <a:ext cx="3225800" cy="450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222222"/>
                </a:solidFill>
                <a:latin typeface="Courier New"/>
                <a:cs typeface="Courier New"/>
              </a:rPr>
              <a:t>alert('Hello');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58800" y="495300"/>
            <a:ext cx="4737100" cy="81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35" dirty="0"/>
              <a:t>Alert </a:t>
            </a:r>
            <a:r>
              <a:rPr spc="-195" dirty="0"/>
              <a:t>and</a:t>
            </a:r>
            <a:r>
              <a:rPr spc="-630" dirty="0"/>
              <a:t> </a:t>
            </a:r>
            <a:r>
              <a:rPr spc="-125" dirty="0"/>
              <a:t>Length</a:t>
            </a:r>
          </a:p>
        </p:txBody>
      </p:sp>
      <p:sp>
        <p:nvSpPr>
          <p:cNvPr id="7" name="object 7"/>
          <p:cNvSpPr/>
          <p:nvPr/>
        </p:nvSpPr>
        <p:spPr>
          <a:xfrm>
            <a:off x="5130800" y="1295400"/>
            <a:ext cx="9448800" cy="4724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1500" y="5664200"/>
            <a:ext cx="5207000" cy="939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6900" y="5664200"/>
            <a:ext cx="5156200" cy="889000"/>
          </a:xfrm>
          <a:custGeom>
            <a:avLst/>
            <a:gdLst/>
            <a:ahLst/>
            <a:cxnLst/>
            <a:rect l="l" t="t" r="r" b="b"/>
            <a:pathLst>
              <a:path w="5156200" h="889000">
                <a:moveTo>
                  <a:pt x="50599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92708"/>
                </a:lnTo>
                <a:lnTo>
                  <a:pt x="7567" y="830187"/>
                </a:lnTo>
                <a:lnTo>
                  <a:pt x="28203" y="860794"/>
                </a:lnTo>
                <a:lnTo>
                  <a:pt x="58810" y="881432"/>
                </a:lnTo>
                <a:lnTo>
                  <a:pt x="96291" y="889000"/>
                </a:lnTo>
                <a:lnTo>
                  <a:pt x="5059908" y="889000"/>
                </a:lnTo>
                <a:lnTo>
                  <a:pt x="5097387" y="881432"/>
                </a:lnTo>
                <a:lnTo>
                  <a:pt x="5127994" y="860794"/>
                </a:lnTo>
                <a:lnTo>
                  <a:pt x="5148632" y="830187"/>
                </a:lnTo>
                <a:lnTo>
                  <a:pt x="5156200" y="792708"/>
                </a:lnTo>
                <a:lnTo>
                  <a:pt x="5156200" y="96291"/>
                </a:lnTo>
                <a:lnTo>
                  <a:pt x="5148632" y="58812"/>
                </a:lnTo>
                <a:lnTo>
                  <a:pt x="5127994" y="28205"/>
                </a:lnTo>
                <a:lnTo>
                  <a:pt x="5097387" y="7567"/>
                </a:lnTo>
                <a:lnTo>
                  <a:pt x="50599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27100" y="5854700"/>
            <a:ext cx="3225800" cy="1251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222222"/>
                </a:solidFill>
                <a:latin typeface="Courier New"/>
                <a:cs typeface="Courier New"/>
              </a:rPr>
              <a:t>$('li').length;</a:t>
            </a:r>
            <a:endParaRPr sz="2800">
              <a:latin typeface="Courier New"/>
              <a:cs typeface="Courier New"/>
            </a:endParaRPr>
          </a:p>
          <a:p>
            <a:pPr marR="447040" algn="ctr">
              <a:lnSpc>
                <a:spcPct val="100000"/>
              </a:lnSpc>
              <a:spcBef>
                <a:spcPts val="1839"/>
              </a:spcBef>
            </a:pPr>
            <a:r>
              <a:rPr sz="3700" spc="-5" dirty="0">
                <a:solidFill>
                  <a:srgbClr val="F8F8F8"/>
                </a:solidFill>
                <a:latin typeface="Courier New"/>
                <a:cs typeface="Courier New"/>
              </a:rPr>
              <a:t>3</a:t>
            </a:r>
            <a:endParaRPr sz="37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65427" y="6675666"/>
            <a:ext cx="495815" cy="3075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248400" y="5784850"/>
            <a:ext cx="6988809" cy="525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00" spc="-229" dirty="0">
                <a:solidFill>
                  <a:srgbClr val="F8F5F1"/>
                </a:solidFill>
                <a:latin typeface="Arial"/>
                <a:cs typeface="Arial"/>
              </a:rPr>
              <a:t>To </a:t>
            </a:r>
            <a:r>
              <a:rPr sz="3300" spc="-145" dirty="0">
                <a:solidFill>
                  <a:srgbClr val="F8F5F1"/>
                </a:solidFill>
                <a:latin typeface="Arial"/>
                <a:cs typeface="Arial"/>
              </a:rPr>
              <a:t>query </a:t>
            </a:r>
            <a:r>
              <a:rPr sz="3300" spc="-110" dirty="0">
                <a:solidFill>
                  <a:srgbClr val="F8F5F1"/>
                </a:solidFill>
                <a:latin typeface="Arial"/>
                <a:cs typeface="Arial"/>
              </a:rPr>
              <a:t>how </a:t>
            </a:r>
            <a:r>
              <a:rPr sz="3300" spc="-120" dirty="0">
                <a:solidFill>
                  <a:srgbClr val="F8F5F1"/>
                </a:solidFill>
                <a:latin typeface="Arial"/>
                <a:cs typeface="Arial"/>
              </a:rPr>
              <a:t>many </a:t>
            </a:r>
            <a:r>
              <a:rPr sz="3300" spc="-165" dirty="0">
                <a:solidFill>
                  <a:srgbClr val="F8F5F1"/>
                </a:solidFill>
                <a:latin typeface="Arial"/>
                <a:cs typeface="Arial"/>
              </a:rPr>
              <a:t>nodes </a:t>
            </a:r>
            <a:r>
              <a:rPr sz="3300" spc="-180" dirty="0">
                <a:solidFill>
                  <a:srgbClr val="F8F5F1"/>
                </a:solidFill>
                <a:latin typeface="Arial"/>
                <a:cs typeface="Arial"/>
              </a:rPr>
              <a:t>are </a:t>
            </a:r>
            <a:r>
              <a:rPr sz="3300" spc="-125" dirty="0">
                <a:solidFill>
                  <a:srgbClr val="F8F5F1"/>
                </a:solidFill>
                <a:latin typeface="Arial"/>
                <a:cs typeface="Arial"/>
              </a:rPr>
              <a:t>on </a:t>
            </a:r>
            <a:r>
              <a:rPr sz="3300" spc="-210" dirty="0">
                <a:solidFill>
                  <a:srgbClr val="F8F5F1"/>
                </a:solidFill>
                <a:latin typeface="Arial"/>
                <a:cs typeface="Arial"/>
              </a:rPr>
              <a:t>a</a:t>
            </a:r>
            <a:r>
              <a:rPr sz="3300" spc="-61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3300" spc="-175" dirty="0">
                <a:solidFill>
                  <a:srgbClr val="F8F5F1"/>
                </a:solidFill>
                <a:latin typeface="Arial"/>
                <a:cs typeface="Arial"/>
              </a:rPr>
              <a:t>page.</a:t>
            </a:r>
            <a:endParaRPr sz="33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0327" y="8373428"/>
            <a:ext cx="376301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350" dirty="0">
                <a:solidFill>
                  <a:srgbClr val="7999AF"/>
                </a:solidFill>
                <a:latin typeface="Arial"/>
                <a:cs typeface="Arial"/>
              </a:rPr>
              <a:t>4.1 </a:t>
            </a:r>
            <a:r>
              <a:rPr sz="4200" b="1" spc="-95" dirty="0">
                <a:solidFill>
                  <a:srgbClr val="7999AF"/>
                </a:solidFill>
                <a:latin typeface="Calibri"/>
                <a:cs typeface="Calibri"/>
              </a:rPr>
              <a:t>On </a:t>
            </a:r>
            <a:r>
              <a:rPr sz="4200" b="1" spc="-254" dirty="0">
                <a:solidFill>
                  <a:srgbClr val="7999AF"/>
                </a:solidFill>
                <a:latin typeface="Calibri"/>
                <a:cs typeface="Calibri"/>
              </a:rPr>
              <a:t>DOM</a:t>
            </a:r>
            <a:r>
              <a:rPr sz="4200" b="1" spc="-1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65" dirty="0">
                <a:solidFill>
                  <a:srgbClr val="7999AF"/>
                </a:solidFill>
                <a:latin typeface="Calibri"/>
                <a:cs typeface="Calibri"/>
              </a:rPr>
              <a:t>Load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889500"/>
            <a:ext cx="8331200" cy="4254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3400" y="1993900"/>
            <a:ext cx="12407900" cy="226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8800" y="1993900"/>
            <a:ext cx="12357100" cy="2209800"/>
          </a:xfrm>
          <a:custGeom>
            <a:avLst/>
            <a:gdLst/>
            <a:ahLst/>
            <a:cxnLst/>
            <a:rect l="l" t="t" r="r" b="b"/>
            <a:pathLst>
              <a:path w="12357100" h="2209800">
                <a:moveTo>
                  <a:pt x="12260834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2113508"/>
                </a:lnTo>
                <a:lnTo>
                  <a:pt x="7567" y="2150987"/>
                </a:lnTo>
                <a:lnTo>
                  <a:pt x="28203" y="2181594"/>
                </a:lnTo>
                <a:lnTo>
                  <a:pt x="58810" y="2202232"/>
                </a:lnTo>
                <a:lnTo>
                  <a:pt x="96291" y="2209800"/>
                </a:lnTo>
                <a:lnTo>
                  <a:pt x="12260834" y="2209800"/>
                </a:lnTo>
                <a:lnTo>
                  <a:pt x="12298324" y="2202232"/>
                </a:lnTo>
                <a:lnTo>
                  <a:pt x="12328921" y="2181594"/>
                </a:lnTo>
                <a:lnTo>
                  <a:pt x="12349541" y="2150987"/>
                </a:lnTo>
                <a:lnTo>
                  <a:pt x="12357100" y="2113508"/>
                </a:lnTo>
                <a:lnTo>
                  <a:pt x="12357100" y="96291"/>
                </a:lnTo>
                <a:lnTo>
                  <a:pt x="12349541" y="58812"/>
                </a:lnTo>
                <a:lnTo>
                  <a:pt x="12328921" y="28205"/>
                </a:lnTo>
                <a:lnTo>
                  <a:pt x="12298324" y="7567"/>
                </a:lnTo>
                <a:lnTo>
                  <a:pt x="12260834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63600" y="1574800"/>
            <a:ext cx="11559540" cy="2191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application.js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alert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button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.length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);</a:t>
            </a:r>
            <a:endParaRPr sz="2400">
              <a:latin typeface="Courier New"/>
              <a:cs typeface="Courier New"/>
            </a:endParaRPr>
          </a:p>
          <a:p>
            <a:pPr marL="25400">
              <a:lnSpc>
                <a:spcPct val="100000"/>
              </a:lnSpc>
              <a:spcBef>
                <a:spcPts val="320"/>
              </a:spcBef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.confirmation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61CE3C"/>
                </a:solidFill>
                <a:latin typeface="Courier New"/>
                <a:cs typeface="Courier New"/>
              </a:rPr>
              <a:t>'click'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, 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button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, </a:t>
            </a: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400" spc="13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400">
              <a:latin typeface="Courier New"/>
              <a:cs typeface="Courier New"/>
            </a:endParaRPr>
          </a:p>
          <a:p>
            <a:pPr marL="390525">
              <a:lnSpc>
                <a:spcPct val="100000"/>
              </a:lnSpc>
              <a:spcBef>
                <a:spcPts val="219"/>
              </a:spcBef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(this).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closest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.confirmation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find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.ticket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slideDown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();</a:t>
            </a:r>
            <a:endParaRPr sz="2400">
              <a:latin typeface="Courier New"/>
              <a:cs typeface="Courier New"/>
            </a:endParaRPr>
          </a:p>
          <a:p>
            <a:pPr marL="25400">
              <a:lnSpc>
                <a:spcPct val="100000"/>
              </a:lnSpc>
              <a:spcBef>
                <a:spcPts val="219"/>
              </a:spcBef>
            </a:pP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8500" y="4686300"/>
            <a:ext cx="2287270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spc="-204" dirty="0">
                <a:solidFill>
                  <a:srgbClr val="F8F5F1"/>
                </a:solidFill>
                <a:latin typeface="Arial"/>
                <a:cs typeface="Arial"/>
              </a:rPr>
              <a:t>The </a:t>
            </a:r>
            <a:r>
              <a:rPr sz="2800" i="1" spc="-35" dirty="0">
                <a:solidFill>
                  <a:srgbClr val="F8F5F1"/>
                </a:solidFill>
                <a:latin typeface="Arial"/>
                <a:cs typeface="Arial"/>
              </a:rPr>
              <a:t>alert</a:t>
            </a:r>
            <a:r>
              <a:rPr sz="2800" i="1" spc="-22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65" dirty="0">
                <a:solidFill>
                  <a:srgbClr val="F8F5F1"/>
                </a:solidFill>
                <a:latin typeface="Arial"/>
                <a:cs typeface="Arial"/>
              </a:rPr>
              <a:t>dialog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01987" y="4496358"/>
            <a:ext cx="2988208" cy="806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8800" y="495300"/>
            <a:ext cx="5905500" cy="812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250" dirty="0"/>
              <a:t>Debugging </a:t>
            </a:r>
            <a:r>
              <a:rPr spc="75" dirty="0"/>
              <a:t>with</a:t>
            </a:r>
            <a:r>
              <a:rPr spc="-395" dirty="0"/>
              <a:t> </a:t>
            </a:r>
            <a:r>
              <a:rPr spc="-35" dirty="0"/>
              <a:t>Alert</a:t>
            </a:r>
          </a:p>
        </p:txBody>
      </p:sp>
      <p:sp>
        <p:nvSpPr>
          <p:cNvPr id="10" name="object 10"/>
          <p:cNvSpPr/>
          <p:nvPr/>
        </p:nvSpPr>
        <p:spPr>
          <a:xfrm>
            <a:off x="11785600" y="1905000"/>
            <a:ext cx="1257300" cy="1079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912600" y="1993900"/>
            <a:ext cx="1003300" cy="825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90327" y="8373428"/>
            <a:ext cx="376301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350" dirty="0">
                <a:solidFill>
                  <a:srgbClr val="7999AF"/>
                </a:solidFill>
                <a:latin typeface="Arial"/>
                <a:cs typeface="Arial"/>
              </a:rPr>
              <a:t>4.1 </a:t>
            </a:r>
            <a:r>
              <a:rPr sz="4200" b="1" spc="-95" dirty="0">
                <a:solidFill>
                  <a:srgbClr val="7999AF"/>
                </a:solidFill>
                <a:latin typeface="Calibri"/>
                <a:cs typeface="Calibri"/>
              </a:rPr>
              <a:t>On </a:t>
            </a:r>
            <a:r>
              <a:rPr sz="4200" b="1" spc="-254" dirty="0">
                <a:solidFill>
                  <a:srgbClr val="7999AF"/>
                </a:solidFill>
                <a:latin typeface="Calibri"/>
                <a:cs typeface="Calibri"/>
              </a:rPr>
              <a:t>DOM</a:t>
            </a:r>
            <a:r>
              <a:rPr sz="4200" b="1" spc="-1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65" dirty="0">
                <a:solidFill>
                  <a:srgbClr val="7999AF"/>
                </a:solidFill>
                <a:latin typeface="Calibri"/>
                <a:cs typeface="Calibri"/>
              </a:rPr>
              <a:t>Load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70400"/>
            <a:ext cx="8636000" cy="4521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3400" y="1993900"/>
            <a:ext cx="12407900" cy="288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8800" y="1993900"/>
            <a:ext cx="12357100" cy="2832100"/>
          </a:xfrm>
          <a:custGeom>
            <a:avLst/>
            <a:gdLst/>
            <a:ahLst/>
            <a:cxnLst/>
            <a:rect l="l" t="t" r="r" b="b"/>
            <a:pathLst>
              <a:path w="12357100" h="2832100">
                <a:moveTo>
                  <a:pt x="12260834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2735808"/>
                </a:lnTo>
                <a:lnTo>
                  <a:pt x="7567" y="2773287"/>
                </a:lnTo>
                <a:lnTo>
                  <a:pt x="28203" y="2803894"/>
                </a:lnTo>
                <a:lnTo>
                  <a:pt x="58810" y="2824532"/>
                </a:lnTo>
                <a:lnTo>
                  <a:pt x="96291" y="2832100"/>
                </a:lnTo>
                <a:lnTo>
                  <a:pt x="12260834" y="2832100"/>
                </a:lnTo>
                <a:lnTo>
                  <a:pt x="12298324" y="2824532"/>
                </a:lnTo>
                <a:lnTo>
                  <a:pt x="12328921" y="2803894"/>
                </a:lnTo>
                <a:lnTo>
                  <a:pt x="12349541" y="2773287"/>
                </a:lnTo>
                <a:lnTo>
                  <a:pt x="12357100" y="2735808"/>
                </a:lnTo>
                <a:lnTo>
                  <a:pt x="12357100" y="96291"/>
                </a:lnTo>
                <a:lnTo>
                  <a:pt x="12349541" y="58812"/>
                </a:lnTo>
                <a:lnTo>
                  <a:pt x="12328921" y="28205"/>
                </a:lnTo>
                <a:lnTo>
                  <a:pt x="12298324" y="7567"/>
                </a:lnTo>
                <a:lnTo>
                  <a:pt x="12260834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786179" y="5937416"/>
            <a:ext cx="2265514" cy="9087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8800" y="495300"/>
            <a:ext cx="10414000" cy="812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270" dirty="0"/>
              <a:t>We </a:t>
            </a:r>
            <a:r>
              <a:rPr spc="-155" dirty="0"/>
              <a:t>Forgot </a:t>
            </a:r>
            <a:r>
              <a:rPr spc="-165" dirty="0"/>
              <a:t>$(document).ready()</a:t>
            </a:r>
            <a:r>
              <a:rPr spc="-470" dirty="0"/>
              <a:t> </a:t>
            </a:r>
            <a:r>
              <a:rPr spc="-200" dirty="0"/>
              <a:t>already</a:t>
            </a:r>
          </a:p>
        </p:txBody>
      </p:sp>
      <p:sp>
        <p:nvSpPr>
          <p:cNvPr id="8" name="object 8"/>
          <p:cNvSpPr/>
          <p:nvPr/>
        </p:nvSpPr>
        <p:spPr>
          <a:xfrm>
            <a:off x="11785600" y="1905000"/>
            <a:ext cx="1257300" cy="1079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912600" y="1993900"/>
            <a:ext cx="1003300" cy="825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application.js</a:t>
            </a:r>
            <a:endParaRPr sz="2200">
              <a:latin typeface="Calibri"/>
              <a:cs typeface="Calibri"/>
            </a:endParaRPr>
          </a:p>
          <a:p>
            <a:pPr marL="377825" marR="8919210" indent="-365760">
              <a:lnSpc>
                <a:spcPct val="107600"/>
              </a:lnSpc>
              <a:spcBef>
                <a:spcPts val="1939"/>
              </a:spcBef>
            </a:pPr>
            <a:r>
              <a:rPr spc="-5" dirty="0"/>
              <a:t>$</a:t>
            </a:r>
            <a:r>
              <a:rPr spc="-5" dirty="0">
                <a:solidFill>
                  <a:srgbClr val="F8F8F8"/>
                </a:solidFill>
              </a:rPr>
              <a:t>(</a:t>
            </a:r>
            <a:r>
              <a:rPr spc="-5" dirty="0"/>
              <a:t>document</a:t>
            </a:r>
            <a:r>
              <a:rPr spc="-5" dirty="0">
                <a:solidFill>
                  <a:srgbClr val="F8F8F8"/>
                </a:solidFill>
              </a:rPr>
              <a:t>)</a:t>
            </a:r>
            <a:r>
              <a:rPr spc="-5" dirty="0"/>
              <a:t>.ready</a:t>
            </a:r>
            <a:r>
              <a:rPr spc="-5" dirty="0">
                <a:solidFill>
                  <a:srgbClr val="F8F8F8"/>
                </a:solidFill>
              </a:rPr>
              <a:t>(</a:t>
            </a:r>
            <a:r>
              <a:rPr spc="-5" dirty="0">
                <a:solidFill>
                  <a:srgbClr val="FBDE2D"/>
                </a:solidFill>
              </a:rPr>
              <a:t>function</a:t>
            </a:r>
            <a:r>
              <a:rPr spc="-5" dirty="0">
                <a:solidFill>
                  <a:srgbClr val="F8F8F8"/>
                </a:solidFill>
              </a:rPr>
              <a:t>() {  </a:t>
            </a:r>
            <a:r>
              <a:rPr spc="-5" dirty="0"/>
              <a:t>alert</a:t>
            </a:r>
            <a:r>
              <a:rPr spc="-5" dirty="0">
                <a:solidFill>
                  <a:srgbClr val="F8F8F8"/>
                </a:solidFill>
              </a:rPr>
              <a:t>(</a:t>
            </a:r>
            <a:r>
              <a:rPr spc="-5" dirty="0"/>
              <a:t>$</a:t>
            </a:r>
            <a:r>
              <a:rPr spc="-5" dirty="0">
                <a:solidFill>
                  <a:srgbClr val="F8F8F8"/>
                </a:solidFill>
              </a:rPr>
              <a:t>('</a:t>
            </a:r>
            <a:r>
              <a:rPr spc="-5" dirty="0">
                <a:solidFill>
                  <a:srgbClr val="FF6400"/>
                </a:solidFill>
              </a:rPr>
              <a:t>button</a:t>
            </a:r>
            <a:r>
              <a:rPr spc="-5" dirty="0">
                <a:solidFill>
                  <a:srgbClr val="F8F8F8"/>
                </a:solidFill>
              </a:rPr>
              <a:t>')</a:t>
            </a:r>
            <a:r>
              <a:rPr spc="-5" dirty="0"/>
              <a:t>.length</a:t>
            </a:r>
            <a:r>
              <a:rPr spc="-5" dirty="0">
                <a:solidFill>
                  <a:srgbClr val="F8F8F8"/>
                </a:solidFill>
              </a:rPr>
              <a:t>);</a:t>
            </a:r>
          </a:p>
          <a:p>
            <a:pPr marL="377825">
              <a:lnSpc>
                <a:spcPct val="100000"/>
              </a:lnSpc>
              <a:spcBef>
                <a:spcPts val="219"/>
              </a:spcBef>
            </a:pPr>
            <a:r>
              <a:rPr spc="-5" dirty="0"/>
              <a:t>$</a:t>
            </a:r>
            <a:r>
              <a:rPr spc="-5" dirty="0">
                <a:solidFill>
                  <a:srgbClr val="F8F8F8"/>
                </a:solidFill>
              </a:rPr>
              <a:t>('</a:t>
            </a:r>
            <a:r>
              <a:rPr spc="-5" dirty="0">
                <a:solidFill>
                  <a:srgbClr val="FF6400"/>
                </a:solidFill>
              </a:rPr>
              <a:t>.confirmation</a:t>
            </a:r>
            <a:r>
              <a:rPr spc="-5" dirty="0">
                <a:solidFill>
                  <a:srgbClr val="F8F8F8"/>
                </a:solidFill>
              </a:rPr>
              <a:t>').</a:t>
            </a:r>
            <a:r>
              <a:rPr spc="-5" dirty="0"/>
              <a:t>on</a:t>
            </a:r>
            <a:r>
              <a:rPr spc="-5" dirty="0">
                <a:solidFill>
                  <a:srgbClr val="F8F8F8"/>
                </a:solidFill>
              </a:rPr>
              <a:t>(</a:t>
            </a:r>
            <a:r>
              <a:rPr spc="-5" dirty="0">
                <a:solidFill>
                  <a:srgbClr val="61CE3C"/>
                </a:solidFill>
              </a:rPr>
              <a:t>'click'</a:t>
            </a:r>
            <a:r>
              <a:rPr spc="-5" dirty="0">
                <a:solidFill>
                  <a:srgbClr val="F8F8F8"/>
                </a:solidFill>
              </a:rPr>
              <a:t>, '</a:t>
            </a:r>
            <a:r>
              <a:rPr spc="-5" dirty="0">
                <a:solidFill>
                  <a:srgbClr val="FF6400"/>
                </a:solidFill>
              </a:rPr>
              <a:t>button</a:t>
            </a:r>
            <a:r>
              <a:rPr spc="-5" dirty="0">
                <a:solidFill>
                  <a:srgbClr val="F8F8F8"/>
                </a:solidFill>
              </a:rPr>
              <a:t>', </a:t>
            </a:r>
            <a:r>
              <a:rPr spc="-5" dirty="0">
                <a:solidFill>
                  <a:srgbClr val="FBDE2D"/>
                </a:solidFill>
              </a:rPr>
              <a:t>function</a:t>
            </a:r>
            <a:r>
              <a:rPr spc="-5" dirty="0">
                <a:solidFill>
                  <a:srgbClr val="F8F8F8"/>
                </a:solidFill>
              </a:rPr>
              <a:t>()</a:t>
            </a:r>
            <a:r>
              <a:rPr spc="130" dirty="0">
                <a:solidFill>
                  <a:srgbClr val="F8F8F8"/>
                </a:solidFill>
              </a:rPr>
              <a:t> </a:t>
            </a:r>
            <a:r>
              <a:rPr spc="-5" dirty="0">
                <a:solidFill>
                  <a:srgbClr val="F8F8F8"/>
                </a:solidFill>
              </a:rPr>
              <a:t>{</a:t>
            </a:r>
          </a:p>
          <a:p>
            <a:pPr marL="743585">
              <a:lnSpc>
                <a:spcPct val="100000"/>
              </a:lnSpc>
              <a:spcBef>
                <a:spcPts val="219"/>
              </a:spcBef>
            </a:pPr>
            <a:r>
              <a:rPr spc="-5" dirty="0"/>
              <a:t>$</a:t>
            </a:r>
            <a:r>
              <a:rPr spc="-5" dirty="0">
                <a:solidFill>
                  <a:srgbClr val="F8F8F8"/>
                </a:solidFill>
              </a:rPr>
              <a:t>(this).</a:t>
            </a:r>
            <a:r>
              <a:rPr spc="-5" dirty="0"/>
              <a:t>closest</a:t>
            </a:r>
            <a:r>
              <a:rPr spc="-5" dirty="0">
                <a:solidFill>
                  <a:srgbClr val="F8F8F8"/>
                </a:solidFill>
              </a:rPr>
              <a:t>(</a:t>
            </a:r>
            <a:r>
              <a:rPr spc="-5" dirty="0">
                <a:solidFill>
                  <a:srgbClr val="FFFFFF"/>
                </a:solidFill>
              </a:rPr>
              <a:t>'</a:t>
            </a:r>
            <a:r>
              <a:rPr spc="-5" dirty="0">
                <a:solidFill>
                  <a:srgbClr val="FF6400"/>
                </a:solidFill>
              </a:rPr>
              <a:t>.confirmation</a:t>
            </a:r>
            <a:r>
              <a:rPr spc="-5" dirty="0">
                <a:solidFill>
                  <a:srgbClr val="FFFFFF"/>
                </a:solidFill>
              </a:rPr>
              <a:t>'</a:t>
            </a:r>
            <a:r>
              <a:rPr spc="-5" dirty="0">
                <a:solidFill>
                  <a:srgbClr val="F8F8F8"/>
                </a:solidFill>
              </a:rPr>
              <a:t>).</a:t>
            </a:r>
            <a:r>
              <a:rPr spc="-5" dirty="0"/>
              <a:t>find</a:t>
            </a:r>
            <a:r>
              <a:rPr spc="-5" dirty="0">
                <a:solidFill>
                  <a:srgbClr val="F8F8F8"/>
                </a:solidFill>
              </a:rPr>
              <a:t>('</a:t>
            </a:r>
            <a:r>
              <a:rPr spc="-5" dirty="0">
                <a:solidFill>
                  <a:srgbClr val="FF6400"/>
                </a:solidFill>
              </a:rPr>
              <a:t>.ticket</a:t>
            </a:r>
            <a:r>
              <a:rPr spc="-5" dirty="0">
                <a:solidFill>
                  <a:srgbClr val="F8F8F8"/>
                </a:solidFill>
              </a:rPr>
              <a:t>')</a:t>
            </a:r>
            <a:r>
              <a:rPr spc="-5" dirty="0">
                <a:solidFill>
                  <a:srgbClr val="FFFFFF"/>
                </a:solidFill>
              </a:rPr>
              <a:t>.</a:t>
            </a:r>
            <a:r>
              <a:rPr spc="-5" dirty="0"/>
              <a:t>slideDown</a:t>
            </a:r>
            <a:r>
              <a:rPr spc="-5" dirty="0">
                <a:solidFill>
                  <a:srgbClr val="F8F8F8"/>
                </a:solidFill>
              </a:rPr>
              <a:t>();</a:t>
            </a:r>
          </a:p>
          <a:p>
            <a:pPr marL="378460">
              <a:lnSpc>
                <a:spcPct val="100000"/>
              </a:lnSpc>
              <a:spcBef>
                <a:spcPts val="219"/>
              </a:spcBef>
            </a:pPr>
            <a:r>
              <a:rPr spc="-5" dirty="0">
                <a:solidFill>
                  <a:srgbClr val="F8F8F8"/>
                </a:solidFill>
              </a:rPr>
              <a:t>});</a:t>
            </a: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spc="-5" dirty="0">
                <a:solidFill>
                  <a:srgbClr val="F8F8F8"/>
                </a:solidFill>
              </a:rPr>
              <a:t>});</a:t>
            </a:r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7772400">
              <a:lnSpc>
                <a:spcPct val="100000"/>
              </a:lnSpc>
              <a:spcBef>
                <a:spcPts val="1600"/>
              </a:spcBef>
            </a:pPr>
            <a:r>
              <a:rPr sz="2800" i="1" spc="-204" dirty="0">
                <a:solidFill>
                  <a:srgbClr val="F8F5F1"/>
                </a:solidFill>
                <a:latin typeface="Arial"/>
                <a:cs typeface="Arial"/>
              </a:rPr>
              <a:t>The</a:t>
            </a:r>
            <a:r>
              <a:rPr sz="28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10" dirty="0">
                <a:solidFill>
                  <a:srgbClr val="F8F5F1"/>
                </a:solidFill>
                <a:latin typeface="Arial"/>
                <a:cs typeface="Arial"/>
              </a:rPr>
              <a:t>button</a:t>
            </a:r>
            <a:r>
              <a:rPr sz="28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00" dirty="0">
                <a:solidFill>
                  <a:srgbClr val="F8F5F1"/>
                </a:solidFill>
                <a:latin typeface="Arial"/>
                <a:cs typeface="Arial"/>
              </a:rPr>
              <a:t>is</a:t>
            </a:r>
            <a:r>
              <a:rPr sz="28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40" dirty="0">
                <a:solidFill>
                  <a:srgbClr val="F8F5F1"/>
                </a:solidFill>
                <a:latin typeface="Arial"/>
                <a:cs typeface="Arial"/>
              </a:rPr>
              <a:t>found</a:t>
            </a:r>
            <a:r>
              <a:rPr sz="28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5" dirty="0">
                <a:solidFill>
                  <a:srgbClr val="F8F5F1"/>
                </a:solidFill>
                <a:latin typeface="Arial"/>
                <a:cs typeface="Arial"/>
              </a:rPr>
              <a:t>after</a:t>
            </a:r>
            <a:r>
              <a:rPr sz="28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45" dirty="0">
                <a:solidFill>
                  <a:srgbClr val="F8F5F1"/>
                </a:solidFill>
                <a:latin typeface="Arial"/>
                <a:cs typeface="Arial"/>
              </a:rPr>
              <a:t>the</a:t>
            </a:r>
            <a:r>
              <a:rPr sz="28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300" dirty="0">
                <a:solidFill>
                  <a:srgbClr val="F8F5F1"/>
                </a:solidFill>
                <a:latin typeface="Arial"/>
                <a:cs typeface="Arial"/>
              </a:rPr>
              <a:t>DOM</a:t>
            </a:r>
            <a:r>
              <a:rPr sz="28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50" dirty="0">
                <a:solidFill>
                  <a:srgbClr val="F8F5F1"/>
                </a:solidFill>
                <a:latin typeface="Arial"/>
                <a:cs typeface="Arial"/>
              </a:rPr>
              <a:t>has</a:t>
            </a:r>
            <a:r>
              <a:rPr sz="28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20" dirty="0">
                <a:solidFill>
                  <a:srgbClr val="F8F5F1"/>
                </a:solidFill>
                <a:latin typeface="Arial"/>
                <a:cs typeface="Arial"/>
              </a:rPr>
              <a:t>loaded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0327" y="8373428"/>
            <a:ext cx="376301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350" dirty="0">
                <a:solidFill>
                  <a:srgbClr val="7999AF"/>
                </a:solidFill>
                <a:latin typeface="Arial"/>
                <a:cs typeface="Arial"/>
              </a:rPr>
              <a:t>4.1 </a:t>
            </a:r>
            <a:r>
              <a:rPr sz="4200" b="1" spc="-95" dirty="0">
                <a:solidFill>
                  <a:srgbClr val="7999AF"/>
                </a:solidFill>
                <a:latin typeface="Calibri"/>
                <a:cs typeface="Calibri"/>
              </a:rPr>
              <a:t>On </a:t>
            </a:r>
            <a:r>
              <a:rPr sz="4200" b="1" spc="-254" dirty="0">
                <a:solidFill>
                  <a:srgbClr val="7999AF"/>
                </a:solidFill>
                <a:latin typeface="Calibri"/>
                <a:cs typeface="Calibri"/>
              </a:rPr>
              <a:t>DOM</a:t>
            </a:r>
            <a:r>
              <a:rPr sz="4200" b="1" spc="-1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65" dirty="0">
                <a:solidFill>
                  <a:srgbClr val="7999AF"/>
                </a:solidFill>
                <a:latin typeface="Calibri"/>
                <a:cs typeface="Calibri"/>
              </a:rPr>
              <a:t>Load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1800" y="8255000"/>
            <a:ext cx="11137900" cy="635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5300" y="8242300"/>
            <a:ext cx="1072896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i="1" spc="-185" dirty="0">
                <a:solidFill>
                  <a:srgbClr val="78AAD6"/>
                </a:solidFill>
                <a:latin typeface="Arial"/>
                <a:cs typeface="Arial"/>
              </a:rPr>
              <a:t>Now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90" dirty="0">
                <a:solidFill>
                  <a:srgbClr val="78AAD6"/>
                </a:solidFill>
                <a:latin typeface="Arial"/>
                <a:cs typeface="Arial"/>
              </a:rPr>
              <a:t>that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55" dirty="0">
                <a:solidFill>
                  <a:srgbClr val="78AAD6"/>
                </a:solidFill>
                <a:latin typeface="Arial"/>
                <a:cs typeface="Arial"/>
              </a:rPr>
              <a:t>the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390" dirty="0">
                <a:solidFill>
                  <a:srgbClr val="78AAD6"/>
                </a:solidFill>
                <a:latin typeface="Arial"/>
                <a:cs typeface="Arial"/>
              </a:rPr>
              <a:t>DOM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190" dirty="0">
                <a:solidFill>
                  <a:srgbClr val="78AAD6"/>
                </a:solidFill>
                <a:latin typeface="Arial"/>
                <a:cs typeface="Arial"/>
              </a:rPr>
              <a:t>has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145" dirty="0">
                <a:solidFill>
                  <a:srgbClr val="78AAD6"/>
                </a:solidFill>
                <a:latin typeface="Arial"/>
                <a:cs typeface="Arial"/>
              </a:rPr>
              <a:t>loaded,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215" dirty="0">
                <a:solidFill>
                  <a:srgbClr val="78AAD6"/>
                </a:solidFill>
                <a:latin typeface="Arial"/>
                <a:cs typeface="Arial"/>
              </a:rPr>
              <a:t>jQuery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195" dirty="0">
                <a:solidFill>
                  <a:srgbClr val="78AAD6"/>
                </a:solidFill>
                <a:latin typeface="Arial"/>
                <a:cs typeface="Arial"/>
              </a:rPr>
              <a:t>can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20" dirty="0">
                <a:solidFill>
                  <a:srgbClr val="78AAD6"/>
                </a:solidFill>
                <a:latin typeface="Arial"/>
                <a:cs typeface="Arial"/>
              </a:rPr>
              <a:t>find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114" dirty="0">
                <a:solidFill>
                  <a:srgbClr val="78AAD6"/>
                </a:solidFill>
                <a:latin typeface="Arial"/>
                <a:cs typeface="Arial"/>
              </a:rPr>
              <a:t>our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10" dirty="0">
                <a:solidFill>
                  <a:srgbClr val="78AAD6"/>
                </a:solidFill>
                <a:latin typeface="Arial"/>
                <a:cs typeface="Arial"/>
              </a:rPr>
              <a:t>button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26864" y="3651250"/>
            <a:ext cx="9183370" cy="1503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600" b="1" spc="75" dirty="0">
                <a:solidFill>
                  <a:srgbClr val="FFFFFF"/>
                </a:solidFill>
                <a:latin typeface="Calibri"/>
                <a:cs typeface="Calibri"/>
              </a:rPr>
              <a:t>Expanding </a:t>
            </a:r>
            <a:r>
              <a:rPr sz="9600" b="1" spc="-6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9600" b="1" spc="-8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600" b="1" spc="-35" dirty="0">
                <a:solidFill>
                  <a:srgbClr val="FFFFFF"/>
                </a:solidFill>
                <a:latin typeface="Calibri"/>
                <a:cs typeface="Calibri"/>
              </a:rPr>
              <a:t>on()</a:t>
            </a:r>
            <a:endParaRPr sz="9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226300" y="1384300"/>
            <a:ext cx="1803400" cy="589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1800" y="8013700"/>
            <a:ext cx="9893300" cy="1041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5300" y="8149447"/>
            <a:ext cx="9437370" cy="8362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74100"/>
              </a:lnSpc>
            </a:pPr>
            <a:r>
              <a:rPr sz="3600" i="1" spc="-20" dirty="0">
                <a:solidFill>
                  <a:srgbClr val="78AAD6"/>
                </a:solidFill>
                <a:latin typeface="Arial"/>
                <a:cs typeface="Arial"/>
              </a:rPr>
              <a:t>What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165" dirty="0">
                <a:solidFill>
                  <a:srgbClr val="78AAD6"/>
                </a:solidFill>
                <a:latin typeface="Arial"/>
                <a:cs typeface="Arial"/>
              </a:rPr>
              <a:t>if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254" dirty="0">
                <a:solidFill>
                  <a:srgbClr val="78AAD6"/>
                </a:solidFill>
                <a:latin typeface="Arial"/>
                <a:cs typeface="Arial"/>
              </a:rPr>
              <a:t>we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150" dirty="0">
                <a:solidFill>
                  <a:srgbClr val="78AAD6"/>
                </a:solidFill>
                <a:latin typeface="Arial"/>
                <a:cs typeface="Arial"/>
              </a:rPr>
              <a:t>also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20" dirty="0">
                <a:solidFill>
                  <a:srgbClr val="78AAD6"/>
                </a:solidFill>
                <a:latin typeface="Arial"/>
                <a:cs typeface="Arial"/>
              </a:rPr>
              <a:t>want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60" dirty="0">
                <a:solidFill>
                  <a:srgbClr val="78AAD6"/>
                </a:solidFill>
                <a:latin typeface="Arial"/>
                <a:cs typeface="Arial"/>
              </a:rPr>
              <a:t>to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185" dirty="0">
                <a:solidFill>
                  <a:srgbClr val="78AAD6"/>
                </a:solidFill>
                <a:latin typeface="Arial"/>
                <a:cs typeface="Arial"/>
              </a:rPr>
              <a:t>show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55" dirty="0">
                <a:solidFill>
                  <a:srgbClr val="78AAD6"/>
                </a:solidFill>
                <a:latin typeface="Arial"/>
                <a:cs typeface="Arial"/>
              </a:rPr>
              <a:t>the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20" dirty="0">
                <a:solidFill>
                  <a:srgbClr val="78AAD6"/>
                </a:solidFill>
                <a:latin typeface="Arial"/>
                <a:cs typeface="Arial"/>
              </a:rPr>
              <a:t>ticket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175" dirty="0">
                <a:solidFill>
                  <a:srgbClr val="78AAD6"/>
                </a:solidFill>
                <a:latin typeface="Arial"/>
                <a:cs typeface="Arial"/>
              </a:rPr>
              <a:t>when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100" dirty="0">
                <a:solidFill>
                  <a:srgbClr val="78AAD6"/>
                </a:solidFill>
                <a:latin typeface="Arial"/>
                <a:cs typeface="Arial"/>
              </a:rPr>
              <a:t>they  </a:t>
            </a:r>
            <a:r>
              <a:rPr sz="3600" i="1" spc="-195" dirty="0">
                <a:solidFill>
                  <a:srgbClr val="78AAD6"/>
                </a:solidFill>
                <a:latin typeface="Arial"/>
                <a:cs typeface="Arial"/>
              </a:rPr>
              <a:t>hover </a:t>
            </a:r>
            <a:r>
              <a:rPr sz="3600" i="1" spc="-215" dirty="0">
                <a:solidFill>
                  <a:srgbClr val="78AAD6"/>
                </a:solidFill>
                <a:latin typeface="Arial"/>
                <a:cs typeface="Arial"/>
              </a:rPr>
              <a:t>over </a:t>
            </a:r>
            <a:r>
              <a:rPr sz="3600" i="1" spc="-55" dirty="0">
                <a:solidFill>
                  <a:srgbClr val="78AAD6"/>
                </a:solidFill>
                <a:latin typeface="Arial"/>
                <a:cs typeface="Arial"/>
              </a:rPr>
              <a:t>the </a:t>
            </a:r>
            <a:r>
              <a:rPr sz="3600" b="1" i="1" spc="110" dirty="0">
                <a:solidFill>
                  <a:srgbClr val="78AAD6"/>
                </a:solidFill>
                <a:latin typeface="Calibri"/>
                <a:cs typeface="Calibri"/>
              </a:rPr>
              <a:t>&lt;h3&gt;</a:t>
            </a:r>
            <a:r>
              <a:rPr sz="3600" b="1" i="1" spc="-31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3600" i="1" spc="-75" dirty="0">
                <a:solidFill>
                  <a:srgbClr val="78AAD6"/>
                </a:solidFill>
                <a:latin typeface="Arial"/>
                <a:cs typeface="Arial"/>
              </a:rPr>
              <a:t>tag?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63100" y="1625600"/>
            <a:ext cx="5410200" cy="588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588500" y="1625600"/>
            <a:ext cx="5359400" cy="5829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89608" y="4222140"/>
            <a:ext cx="1640117" cy="5926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477500" y="2641600"/>
            <a:ext cx="711200" cy="292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807700" y="30734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33" y="444500"/>
                </a:lnTo>
                <a:lnTo>
                  <a:pt x="950233" y="436757"/>
                </a:lnTo>
                <a:lnTo>
                  <a:pt x="991922" y="415197"/>
                </a:lnTo>
                <a:lnTo>
                  <a:pt x="1024797" y="382322"/>
                </a:lnTo>
                <a:lnTo>
                  <a:pt x="1046357" y="340633"/>
                </a:lnTo>
                <a:lnTo>
                  <a:pt x="1054100" y="292633"/>
                </a:lnTo>
                <a:lnTo>
                  <a:pt x="1054100" y="151866"/>
                </a:lnTo>
                <a:lnTo>
                  <a:pt x="1046357" y="103866"/>
                </a:lnTo>
                <a:lnTo>
                  <a:pt x="1024797" y="62177"/>
                </a:lnTo>
                <a:lnTo>
                  <a:pt x="991922" y="29302"/>
                </a:lnTo>
                <a:lnTo>
                  <a:pt x="950233" y="7742"/>
                </a:lnTo>
                <a:lnTo>
                  <a:pt x="9022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985500" y="3162300"/>
            <a:ext cx="698500" cy="292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820400" y="46482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33" y="444500"/>
                </a:lnTo>
                <a:lnTo>
                  <a:pt x="950233" y="436757"/>
                </a:lnTo>
                <a:lnTo>
                  <a:pt x="991922" y="415197"/>
                </a:lnTo>
                <a:lnTo>
                  <a:pt x="1024797" y="382322"/>
                </a:lnTo>
                <a:lnTo>
                  <a:pt x="1046357" y="340633"/>
                </a:lnTo>
                <a:lnTo>
                  <a:pt x="1054100" y="292633"/>
                </a:lnTo>
                <a:lnTo>
                  <a:pt x="1054100" y="151866"/>
                </a:lnTo>
                <a:lnTo>
                  <a:pt x="1046357" y="103866"/>
                </a:lnTo>
                <a:lnTo>
                  <a:pt x="1024797" y="62177"/>
                </a:lnTo>
                <a:lnTo>
                  <a:pt x="991922" y="29302"/>
                </a:lnTo>
                <a:lnTo>
                  <a:pt x="950233" y="7742"/>
                </a:lnTo>
                <a:lnTo>
                  <a:pt x="9022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998200" y="4737100"/>
            <a:ext cx="711200" cy="342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315700" y="3594100"/>
            <a:ext cx="1155700" cy="444500"/>
          </a:xfrm>
          <a:custGeom>
            <a:avLst/>
            <a:gdLst/>
            <a:ahLst/>
            <a:cxnLst/>
            <a:rect l="l" t="t" r="r" b="b"/>
            <a:pathLst>
              <a:path w="1155700" h="444500">
                <a:moveTo>
                  <a:pt x="10038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003833" y="444500"/>
                </a:lnTo>
                <a:lnTo>
                  <a:pt x="1051833" y="436757"/>
                </a:lnTo>
                <a:lnTo>
                  <a:pt x="1093522" y="415197"/>
                </a:lnTo>
                <a:lnTo>
                  <a:pt x="1126397" y="382322"/>
                </a:lnTo>
                <a:lnTo>
                  <a:pt x="1147957" y="340633"/>
                </a:lnTo>
                <a:lnTo>
                  <a:pt x="1155700" y="292633"/>
                </a:lnTo>
                <a:lnTo>
                  <a:pt x="1155700" y="151866"/>
                </a:lnTo>
                <a:lnTo>
                  <a:pt x="1147957" y="103866"/>
                </a:lnTo>
                <a:lnTo>
                  <a:pt x="1126397" y="62177"/>
                </a:lnTo>
                <a:lnTo>
                  <a:pt x="1093522" y="29302"/>
                </a:lnTo>
                <a:lnTo>
                  <a:pt x="1051833" y="7742"/>
                </a:lnTo>
                <a:lnTo>
                  <a:pt x="10038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455400" y="3683000"/>
            <a:ext cx="876300" cy="292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328400" y="51689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518900" y="5257800"/>
            <a:ext cx="381000" cy="2794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328400" y="62230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595100" y="6375400"/>
            <a:ext cx="215900" cy="279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1606530" y="6261100"/>
            <a:ext cx="1930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976995" y="3568656"/>
            <a:ext cx="283536" cy="3111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481246" y="3159979"/>
            <a:ext cx="321945" cy="1757045"/>
          </a:xfrm>
          <a:custGeom>
            <a:avLst/>
            <a:gdLst/>
            <a:ahLst/>
            <a:cxnLst/>
            <a:rect l="l" t="t" r="r" b="b"/>
            <a:pathLst>
              <a:path w="321945" h="1757045">
                <a:moveTo>
                  <a:pt x="12758" y="1739900"/>
                </a:moveTo>
                <a:lnTo>
                  <a:pt x="12217" y="1739900"/>
                </a:lnTo>
                <a:lnTo>
                  <a:pt x="11988" y="1752600"/>
                </a:lnTo>
                <a:lnTo>
                  <a:pt x="12965" y="1752600"/>
                </a:lnTo>
                <a:lnTo>
                  <a:pt x="12758" y="1739900"/>
                </a:lnTo>
                <a:close/>
              </a:path>
              <a:path w="321945" h="1757045">
                <a:moveTo>
                  <a:pt x="15404" y="1651000"/>
                </a:moveTo>
                <a:lnTo>
                  <a:pt x="14973" y="1651000"/>
                </a:lnTo>
                <a:lnTo>
                  <a:pt x="14690" y="1676400"/>
                </a:lnTo>
                <a:lnTo>
                  <a:pt x="14514" y="1701800"/>
                </a:lnTo>
                <a:lnTo>
                  <a:pt x="14278" y="1727200"/>
                </a:lnTo>
                <a:lnTo>
                  <a:pt x="13817" y="1752600"/>
                </a:lnTo>
                <a:lnTo>
                  <a:pt x="16167" y="1752600"/>
                </a:lnTo>
                <a:lnTo>
                  <a:pt x="16114" y="1701800"/>
                </a:lnTo>
                <a:lnTo>
                  <a:pt x="15822" y="1663700"/>
                </a:lnTo>
                <a:lnTo>
                  <a:pt x="15404" y="1651000"/>
                </a:lnTo>
                <a:close/>
              </a:path>
              <a:path w="321945" h="1757045">
                <a:moveTo>
                  <a:pt x="83426" y="1562100"/>
                </a:moveTo>
                <a:lnTo>
                  <a:pt x="21145" y="1562100"/>
                </a:lnTo>
                <a:lnTo>
                  <a:pt x="22682" y="1574800"/>
                </a:lnTo>
                <a:lnTo>
                  <a:pt x="22948" y="1574800"/>
                </a:lnTo>
                <a:lnTo>
                  <a:pt x="23164" y="1587500"/>
                </a:lnTo>
                <a:lnTo>
                  <a:pt x="21958" y="1625600"/>
                </a:lnTo>
                <a:lnTo>
                  <a:pt x="19988" y="1663700"/>
                </a:lnTo>
                <a:lnTo>
                  <a:pt x="18073" y="1714500"/>
                </a:lnTo>
                <a:lnTo>
                  <a:pt x="17030" y="1752600"/>
                </a:lnTo>
                <a:lnTo>
                  <a:pt x="206449" y="1752600"/>
                </a:lnTo>
                <a:lnTo>
                  <a:pt x="226352" y="1739900"/>
                </a:lnTo>
                <a:lnTo>
                  <a:pt x="313459" y="1739900"/>
                </a:lnTo>
                <a:lnTo>
                  <a:pt x="321856" y="1727200"/>
                </a:lnTo>
                <a:lnTo>
                  <a:pt x="276526" y="1727200"/>
                </a:lnTo>
                <a:lnTo>
                  <a:pt x="290620" y="1714500"/>
                </a:lnTo>
                <a:lnTo>
                  <a:pt x="244812" y="1714500"/>
                </a:lnTo>
                <a:lnTo>
                  <a:pt x="254990" y="1701800"/>
                </a:lnTo>
                <a:lnTo>
                  <a:pt x="71627" y="1701800"/>
                </a:lnTo>
                <a:lnTo>
                  <a:pt x="72097" y="1663700"/>
                </a:lnTo>
                <a:lnTo>
                  <a:pt x="74337" y="1663700"/>
                </a:lnTo>
                <a:lnTo>
                  <a:pt x="74447" y="1600200"/>
                </a:lnTo>
                <a:lnTo>
                  <a:pt x="83005" y="1600200"/>
                </a:lnTo>
                <a:lnTo>
                  <a:pt x="83426" y="1562100"/>
                </a:lnTo>
                <a:close/>
              </a:path>
              <a:path w="321945" h="1757045">
                <a:moveTo>
                  <a:pt x="11214" y="1701800"/>
                </a:moveTo>
                <a:lnTo>
                  <a:pt x="11017" y="1714500"/>
                </a:lnTo>
                <a:lnTo>
                  <a:pt x="10833" y="1739900"/>
                </a:lnTo>
                <a:lnTo>
                  <a:pt x="12049" y="1739900"/>
                </a:lnTo>
                <a:lnTo>
                  <a:pt x="12966" y="1727200"/>
                </a:lnTo>
                <a:lnTo>
                  <a:pt x="12911" y="1714500"/>
                </a:lnTo>
                <a:lnTo>
                  <a:pt x="11214" y="1701800"/>
                </a:lnTo>
                <a:close/>
              </a:path>
              <a:path w="321945" h="1757045">
                <a:moveTo>
                  <a:pt x="9817" y="1371600"/>
                </a:moveTo>
                <a:lnTo>
                  <a:pt x="9257" y="1422400"/>
                </a:lnTo>
                <a:lnTo>
                  <a:pt x="9140" y="1447800"/>
                </a:lnTo>
                <a:lnTo>
                  <a:pt x="9025" y="1536700"/>
                </a:lnTo>
                <a:lnTo>
                  <a:pt x="9135" y="1701800"/>
                </a:lnTo>
                <a:lnTo>
                  <a:pt x="9042" y="1727200"/>
                </a:lnTo>
                <a:lnTo>
                  <a:pt x="9976" y="1689100"/>
                </a:lnTo>
                <a:lnTo>
                  <a:pt x="10429" y="1638300"/>
                </a:lnTo>
                <a:lnTo>
                  <a:pt x="10535" y="1600200"/>
                </a:lnTo>
                <a:lnTo>
                  <a:pt x="10660" y="1460500"/>
                </a:lnTo>
                <a:lnTo>
                  <a:pt x="10833" y="1422400"/>
                </a:lnTo>
                <a:lnTo>
                  <a:pt x="14051" y="1422400"/>
                </a:lnTo>
                <a:lnTo>
                  <a:pt x="14218" y="1384300"/>
                </a:lnTo>
                <a:lnTo>
                  <a:pt x="10068" y="1384300"/>
                </a:lnTo>
                <a:lnTo>
                  <a:pt x="9817" y="1371600"/>
                </a:lnTo>
                <a:close/>
              </a:path>
              <a:path w="321945" h="1757045">
                <a:moveTo>
                  <a:pt x="74337" y="1663700"/>
                </a:moveTo>
                <a:lnTo>
                  <a:pt x="72097" y="1663700"/>
                </a:lnTo>
                <a:lnTo>
                  <a:pt x="72337" y="1676400"/>
                </a:lnTo>
                <a:lnTo>
                  <a:pt x="72474" y="1676400"/>
                </a:lnTo>
                <a:lnTo>
                  <a:pt x="72593" y="1701800"/>
                </a:lnTo>
                <a:lnTo>
                  <a:pt x="74193" y="1701800"/>
                </a:lnTo>
                <a:lnTo>
                  <a:pt x="74315" y="1676400"/>
                </a:lnTo>
                <a:lnTo>
                  <a:pt x="74337" y="1663700"/>
                </a:lnTo>
                <a:close/>
              </a:path>
              <a:path w="321945" h="1757045">
                <a:moveTo>
                  <a:pt x="147129" y="1689100"/>
                </a:moveTo>
                <a:lnTo>
                  <a:pt x="77254" y="1689100"/>
                </a:lnTo>
                <a:lnTo>
                  <a:pt x="108713" y="1701800"/>
                </a:lnTo>
                <a:lnTo>
                  <a:pt x="149783" y="1701800"/>
                </a:lnTo>
                <a:lnTo>
                  <a:pt x="147129" y="1689100"/>
                </a:lnTo>
                <a:close/>
              </a:path>
              <a:path w="321945" h="1757045">
                <a:moveTo>
                  <a:pt x="78181" y="1600200"/>
                </a:moveTo>
                <a:lnTo>
                  <a:pt x="74447" y="1600200"/>
                </a:lnTo>
                <a:lnTo>
                  <a:pt x="75115" y="1612900"/>
                </a:lnTo>
                <a:lnTo>
                  <a:pt x="75334" y="1638300"/>
                </a:lnTo>
                <a:lnTo>
                  <a:pt x="75488" y="1689100"/>
                </a:lnTo>
                <a:lnTo>
                  <a:pt x="76283" y="1689100"/>
                </a:lnTo>
                <a:lnTo>
                  <a:pt x="76463" y="1676400"/>
                </a:lnTo>
                <a:lnTo>
                  <a:pt x="79165" y="1676400"/>
                </a:lnTo>
                <a:lnTo>
                  <a:pt x="78747" y="1651000"/>
                </a:lnTo>
                <a:lnTo>
                  <a:pt x="78625" y="1625600"/>
                </a:lnTo>
                <a:lnTo>
                  <a:pt x="77914" y="1625600"/>
                </a:lnTo>
                <a:lnTo>
                  <a:pt x="77997" y="1612900"/>
                </a:lnTo>
                <a:lnTo>
                  <a:pt x="78181" y="1600200"/>
                </a:lnTo>
                <a:close/>
              </a:path>
              <a:path w="321945" h="1757045">
                <a:moveTo>
                  <a:pt x="79165" y="1676400"/>
                </a:moveTo>
                <a:lnTo>
                  <a:pt x="77304" y="1676400"/>
                </a:lnTo>
                <a:lnTo>
                  <a:pt x="77571" y="1689100"/>
                </a:lnTo>
                <a:lnTo>
                  <a:pt x="79375" y="1689100"/>
                </a:lnTo>
                <a:lnTo>
                  <a:pt x="79165" y="1676400"/>
                </a:lnTo>
                <a:close/>
              </a:path>
              <a:path w="321945" h="1757045">
                <a:moveTo>
                  <a:pt x="80721" y="1625600"/>
                </a:moveTo>
                <a:lnTo>
                  <a:pt x="78625" y="1625600"/>
                </a:lnTo>
                <a:lnTo>
                  <a:pt x="78907" y="1638300"/>
                </a:lnTo>
                <a:lnTo>
                  <a:pt x="79090" y="1651000"/>
                </a:lnTo>
                <a:lnTo>
                  <a:pt x="79324" y="1676400"/>
                </a:lnTo>
                <a:lnTo>
                  <a:pt x="79756" y="1689100"/>
                </a:lnTo>
                <a:lnTo>
                  <a:pt x="80238" y="1676400"/>
                </a:lnTo>
                <a:lnTo>
                  <a:pt x="80352" y="1638300"/>
                </a:lnTo>
                <a:lnTo>
                  <a:pt x="80721" y="1625600"/>
                </a:lnTo>
                <a:close/>
              </a:path>
              <a:path w="321945" h="1757045">
                <a:moveTo>
                  <a:pt x="84072" y="1663700"/>
                </a:moveTo>
                <a:lnTo>
                  <a:pt x="83250" y="1663700"/>
                </a:lnTo>
                <a:lnTo>
                  <a:pt x="83058" y="1689100"/>
                </a:lnTo>
                <a:lnTo>
                  <a:pt x="84112" y="1689100"/>
                </a:lnTo>
                <a:lnTo>
                  <a:pt x="84072" y="1663700"/>
                </a:lnTo>
                <a:close/>
              </a:path>
              <a:path w="321945" h="1757045">
                <a:moveTo>
                  <a:pt x="81737" y="1384300"/>
                </a:moveTo>
                <a:lnTo>
                  <a:pt x="15481" y="1384300"/>
                </a:lnTo>
                <a:lnTo>
                  <a:pt x="16097" y="1435100"/>
                </a:lnTo>
                <a:lnTo>
                  <a:pt x="16321" y="1473200"/>
                </a:lnTo>
                <a:lnTo>
                  <a:pt x="16438" y="1498600"/>
                </a:lnTo>
                <a:lnTo>
                  <a:pt x="16565" y="1536700"/>
                </a:lnTo>
                <a:lnTo>
                  <a:pt x="16792" y="1587500"/>
                </a:lnTo>
                <a:lnTo>
                  <a:pt x="17266" y="1638300"/>
                </a:lnTo>
                <a:lnTo>
                  <a:pt x="18173" y="1676400"/>
                </a:lnTo>
                <a:lnTo>
                  <a:pt x="18896" y="1651000"/>
                </a:lnTo>
                <a:lnTo>
                  <a:pt x="19666" y="1600200"/>
                </a:lnTo>
                <a:lnTo>
                  <a:pt x="20697" y="1600200"/>
                </a:lnTo>
                <a:lnTo>
                  <a:pt x="20896" y="1587500"/>
                </a:lnTo>
                <a:lnTo>
                  <a:pt x="21045" y="1574800"/>
                </a:lnTo>
                <a:lnTo>
                  <a:pt x="21145" y="1562100"/>
                </a:lnTo>
                <a:lnTo>
                  <a:pt x="84212" y="1562100"/>
                </a:lnTo>
                <a:lnTo>
                  <a:pt x="84324" y="1549400"/>
                </a:lnTo>
                <a:lnTo>
                  <a:pt x="84849" y="1447800"/>
                </a:lnTo>
                <a:lnTo>
                  <a:pt x="83513" y="1447800"/>
                </a:lnTo>
                <a:lnTo>
                  <a:pt x="83040" y="1397000"/>
                </a:lnTo>
                <a:lnTo>
                  <a:pt x="82016" y="1397000"/>
                </a:lnTo>
                <a:lnTo>
                  <a:pt x="81737" y="1384300"/>
                </a:lnTo>
                <a:close/>
              </a:path>
              <a:path w="321945" h="1757045">
                <a:moveTo>
                  <a:pt x="14284" y="1625600"/>
                </a:moveTo>
                <a:lnTo>
                  <a:pt x="12623" y="1625600"/>
                </a:lnTo>
                <a:lnTo>
                  <a:pt x="12388" y="1638300"/>
                </a:lnTo>
                <a:lnTo>
                  <a:pt x="12179" y="1663700"/>
                </a:lnTo>
                <a:lnTo>
                  <a:pt x="13397" y="1663700"/>
                </a:lnTo>
                <a:lnTo>
                  <a:pt x="14320" y="1638300"/>
                </a:lnTo>
                <a:lnTo>
                  <a:pt x="14284" y="1625600"/>
                </a:lnTo>
                <a:close/>
              </a:path>
              <a:path w="321945" h="1757045">
                <a:moveTo>
                  <a:pt x="83005" y="1600200"/>
                </a:moveTo>
                <a:lnTo>
                  <a:pt x="78181" y="1600200"/>
                </a:lnTo>
                <a:lnTo>
                  <a:pt x="78359" y="1612900"/>
                </a:lnTo>
                <a:lnTo>
                  <a:pt x="77914" y="1625600"/>
                </a:lnTo>
                <a:lnTo>
                  <a:pt x="80969" y="1625600"/>
                </a:lnTo>
                <a:lnTo>
                  <a:pt x="81126" y="1651000"/>
                </a:lnTo>
                <a:lnTo>
                  <a:pt x="81267" y="1663700"/>
                </a:lnTo>
                <a:lnTo>
                  <a:pt x="81521" y="1651000"/>
                </a:lnTo>
                <a:lnTo>
                  <a:pt x="81889" y="1651000"/>
                </a:lnTo>
                <a:lnTo>
                  <a:pt x="82130" y="1638300"/>
                </a:lnTo>
                <a:lnTo>
                  <a:pt x="82842" y="1638300"/>
                </a:lnTo>
                <a:lnTo>
                  <a:pt x="83005" y="1600200"/>
                </a:lnTo>
                <a:close/>
              </a:path>
              <a:path w="321945" h="1757045">
                <a:moveTo>
                  <a:pt x="14521" y="1498600"/>
                </a:moveTo>
                <a:lnTo>
                  <a:pt x="12433" y="1498600"/>
                </a:lnTo>
                <a:lnTo>
                  <a:pt x="13309" y="1524000"/>
                </a:lnTo>
                <a:lnTo>
                  <a:pt x="13566" y="1549400"/>
                </a:lnTo>
                <a:lnTo>
                  <a:pt x="13652" y="1612900"/>
                </a:lnTo>
                <a:lnTo>
                  <a:pt x="14619" y="1574800"/>
                </a:lnTo>
                <a:lnTo>
                  <a:pt x="14521" y="1498600"/>
                </a:lnTo>
                <a:close/>
              </a:path>
              <a:path w="321945" h="1757045">
                <a:moveTo>
                  <a:pt x="84212" y="1562100"/>
                </a:moveTo>
                <a:lnTo>
                  <a:pt x="83426" y="1562100"/>
                </a:lnTo>
                <a:lnTo>
                  <a:pt x="83635" y="1574800"/>
                </a:lnTo>
                <a:lnTo>
                  <a:pt x="84099" y="1574800"/>
                </a:lnTo>
                <a:lnTo>
                  <a:pt x="84212" y="1562100"/>
                </a:lnTo>
                <a:close/>
              </a:path>
              <a:path w="321945" h="1757045">
                <a:moveTo>
                  <a:pt x="85826" y="1549400"/>
                </a:moveTo>
                <a:lnTo>
                  <a:pt x="85115" y="1562100"/>
                </a:lnTo>
                <a:lnTo>
                  <a:pt x="84874" y="1562100"/>
                </a:lnTo>
                <a:lnTo>
                  <a:pt x="84886" y="1574800"/>
                </a:lnTo>
                <a:lnTo>
                  <a:pt x="86321" y="1574800"/>
                </a:lnTo>
                <a:lnTo>
                  <a:pt x="85775" y="1562100"/>
                </a:lnTo>
                <a:lnTo>
                  <a:pt x="85826" y="1549400"/>
                </a:lnTo>
                <a:close/>
              </a:path>
              <a:path w="321945" h="1757045">
                <a:moveTo>
                  <a:pt x="14051" y="1422400"/>
                </a:moveTo>
                <a:lnTo>
                  <a:pt x="10833" y="1422400"/>
                </a:lnTo>
                <a:lnTo>
                  <a:pt x="11425" y="1447800"/>
                </a:lnTo>
                <a:lnTo>
                  <a:pt x="11476" y="1511300"/>
                </a:lnTo>
                <a:lnTo>
                  <a:pt x="12039" y="1536700"/>
                </a:lnTo>
                <a:lnTo>
                  <a:pt x="12369" y="1524000"/>
                </a:lnTo>
                <a:lnTo>
                  <a:pt x="12433" y="1498600"/>
                </a:lnTo>
                <a:lnTo>
                  <a:pt x="14521" y="1498600"/>
                </a:lnTo>
                <a:lnTo>
                  <a:pt x="14051" y="1422400"/>
                </a:lnTo>
                <a:close/>
              </a:path>
              <a:path w="321945" h="1757045">
                <a:moveTo>
                  <a:pt x="90463" y="1231900"/>
                </a:moveTo>
                <a:lnTo>
                  <a:pt x="6912" y="1231900"/>
                </a:lnTo>
                <a:lnTo>
                  <a:pt x="7162" y="1270000"/>
                </a:lnTo>
                <a:lnTo>
                  <a:pt x="6461" y="1295400"/>
                </a:lnTo>
                <a:lnTo>
                  <a:pt x="3244" y="1295400"/>
                </a:lnTo>
                <a:lnTo>
                  <a:pt x="2400" y="1308100"/>
                </a:lnTo>
                <a:lnTo>
                  <a:pt x="2463" y="1346200"/>
                </a:lnTo>
                <a:lnTo>
                  <a:pt x="2588" y="1371600"/>
                </a:lnTo>
                <a:lnTo>
                  <a:pt x="2900" y="1409700"/>
                </a:lnTo>
                <a:lnTo>
                  <a:pt x="3771" y="1498600"/>
                </a:lnTo>
                <a:lnTo>
                  <a:pt x="4180" y="1498600"/>
                </a:lnTo>
                <a:lnTo>
                  <a:pt x="4822" y="1460500"/>
                </a:lnTo>
                <a:lnTo>
                  <a:pt x="5479" y="1409700"/>
                </a:lnTo>
                <a:lnTo>
                  <a:pt x="5930" y="1371600"/>
                </a:lnTo>
                <a:lnTo>
                  <a:pt x="6327" y="1346200"/>
                </a:lnTo>
                <a:lnTo>
                  <a:pt x="9311" y="1346200"/>
                </a:lnTo>
                <a:lnTo>
                  <a:pt x="9716" y="1270000"/>
                </a:lnTo>
                <a:lnTo>
                  <a:pt x="91019" y="1270000"/>
                </a:lnTo>
                <a:lnTo>
                  <a:pt x="90812" y="1244600"/>
                </a:lnTo>
                <a:lnTo>
                  <a:pt x="90463" y="1231900"/>
                </a:lnTo>
                <a:close/>
              </a:path>
              <a:path w="321945" h="1757045">
                <a:moveTo>
                  <a:pt x="88761" y="1485900"/>
                </a:moveTo>
                <a:lnTo>
                  <a:pt x="88078" y="1485900"/>
                </a:lnTo>
                <a:lnTo>
                  <a:pt x="87617" y="1498600"/>
                </a:lnTo>
                <a:lnTo>
                  <a:pt x="88371" y="1498600"/>
                </a:lnTo>
                <a:lnTo>
                  <a:pt x="88761" y="1485900"/>
                </a:lnTo>
                <a:close/>
              </a:path>
              <a:path w="321945" h="1757045">
                <a:moveTo>
                  <a:pt x="89001" y="1473200"/>
                </a:moveTo>
                <a:lnTo>
                  <a:pt x="88276" y="1473200"/>
                </a:lnTo>
                <a:lnTo>
                  <a:pt x="88133" y="1485900"/>
                </a:lnTo>
                <a:lnTo>
                  <a:pt x="88926" y="1485900"/>
                </a:lnTo>
                <a:lnTo>
                  <a:pt x="89001" y="1473200"/>
                </a:lnTo>
                <a:close/>
              </a:path>
              <a:path w="321945" h="1757045">
                <a:moveTo>
                  <a:pt x="9311" y="1346200"/>
                </a:moveTo>
                <a:lnTo>
                  <a:pt x="6327" y="1346200"/>
                </a:lnTo>
                <a:lnTo>
                  <a:pt x="6888" y="1358900"/>
                </a:lnTo>
                <a:lnTo>
                  <a:pt x="7493" y="1384300"/>
                </a:lnTo>
                <a:lnTo>
                  <a:pt x="8026" y="1435100"/>
                </a:lnTo>
                <a:lnTo>
                  <a:pt x="8387" y="1447800"/>
                </a:lnTo>
                <a:lnTo>
                  <a:pt x="8729" y="1435100"/>
                </a:lnTo>
                <a:lnTo>
                  <a:pt x="9041" y="1397000"/>
                </a:lnTo>
                <a:lnTo>
                  <a:pt x="9311" y="1346200"/>
                </a:lnTo>
                <a:close/>
              </a:path>
              <a:path w="321945" h="1757045">
                <a:moveTo>
                  <a:pt x="85013" y="1346200"/>
                </a:moveTo>
                <a:lnTo>
                  <a:pt x="84528" y="1358900"/>
                </a:lnTo>
                <a:lnTo>
                  <a:pt x="84399" y="1397000"/>
                </a:lnTo>
                <a:lnTo>
                  <a:pt x="84301" y="1435100"/>
                </a:lnTo>
                <a:lnTo>
                  <a:pt x="83908" y="1447800"/>
                </a:lnTo>
                <a:lnTo>
                  <a:pt x="84849" y="1447800"/>
                </a:lnTo>
                <a:lnTo>
                  <a:pt x="84924" y="1435100"/>
                </a:lnTo>
                <a:lnTo>
                  <a:pt x="85644" y="1435100"/>
                </a:lnTo>
                <a:lnTo>
                  <a:pt x="85768" y="1409700"/>
                </a:lnTo>
                <a:lnTo>
                  <a:pt x="85966" y="1397000"/>
                </a:lnTo>
                <a:lnTo>
                  <a:pt x="88061" y="1397000"/>
                </a:lnTo>
                <a:lnTo>
                  <a:pt x="88024" y="1384300"/>
                </a:lnTo>
                <a:lnTo>
                  <a:pt x="85456" y="1384300"/>
                </a:lnTo>
                <a:lnTo>
                  <a:pt x="85223" y="1358900"/>
                </a:lnTo>
                <a:lnTo>
                  <a:pt x="85013" y="1346200"/>
                </a:lnTo>
                <a:close/>
              </a:path>
              <a:path w="321945" h="1757045">
                <a:moveTo>
                  <a:pt x="85644" y="1435100"/>
                </a:moveTo>
                <a:lnTo>
                  <a:pt x="85132" y="1435100"/>
                </a:lnTo>
                <a:lnTo>
                  <a:pt x="85219" y="1447800"/>
                </a:lnTo>
                <a:lnTo>
                  <a:pt x="85582" y="1447800"/>
                </a:lnTo>
                <a:lnTo>
                  <a:pt x="85644" y="1435100"/>
                </a:lnTo>
                <a:close/>
              </a:path>
              <a:path w="321945" h="1757045">
                <a:moveTo>
                  <a:pt x="89281" y="1422400"/>
                </a:moveTo>
                <a:lnTo>
                  <a:pt x="87185" y="1422400"/>
                </a:lnTo>
                <a:lnTo>
                  <a:pt x="88138" y="1435100"/>
                </a:lnTo>
                <a:lnTo>
                  <a:pt x="88658" y="1435100"/>
                </a:lnTo>
                <a:lnTo>
                  <a:pt x="89281" y="1422400"/>
                </a:lnTo>
                <a:close/>
              </a:path>
              <a:path w="321945" h="1757045">
                <a:moveTo>
                  <a:pt x="82441" y="1371600"/>
                </a:moveTo>
                <a:lnTo>
                  <a:pt x="14274" y="1371600"/>
                </a:lnTo>
                <a:lnTo>
                  <a:pt x="14554" y="1384300"/>
                </a:lnTo>
                <a:lnTo>
                  <a:pt x="15024" y="1409700"/>
                </a:lnTo>
                <a:lnTo>
                  <a:pt x="15246" y="1409700"/>
                </a:lnTo>
                <a:lnTo>
                  <a:pt x="15392" y="1397000"/>
                </a:lnTo>
                <a:lnTo>
                  <a:pt x="15481" y="1384300"/>
                </a:lnTo>
                <a:lnTo>
                  <a:pt x="81737" y="1384300"/>
                </a:lnTo>
                <a:lnTo>
                  <a:pt x="82441" y="1371600"/>
                </a:lnTo>
                <a:close/>
              </a:path>
              <a:path w="321945" h="1757045">
                <a:moveTo>
                  <a:pt x="87008" y="1397000"/>
                </a:moveTo>
                <a:lnTo>
                  <a:pt x="86614" y="1397000"/>
                </a:lnTo>
                <a:lnTo>
                  <a:pt x="86194" y="1409700"/>
                </a:lnTo>
                <a:lnTo>
                  <a:pt x="86906" y="1409700"/>
                </a:lnTo>
                <a:lnTo>
                  <a:pt x="87008" y="1397000"/>
                </a:lnTo>
                <a:close/>
              </a:path>
              <a:path w="321945" h="1757045">
                <a:moveTo>
                  <a:pt x="82588" y="1384300"/>
                </a:moveTo>
                <a:lnTo>
                  <a:pt x="81876" y="1384300"/>
                </a:lnTo>
                <a:lnTo>
                  <a:pt x="82016" y="1397000"/>
                </a:lnTo>
                <a:lnTo>
                  <a:pt x="83040" y="1397000"/>
                </a:lnTo>
                <a:lnTo>
                  <a:pt x="82588" y="1384300"/>
                </a:lnTo>
                <a:close/>
              </a:path>
              <a:path w="321945" h="1757045">
                <a:moveTo>
                  <a:pt x="88065" y="1282700"/>
                </a:moveTo>
                <a:lnTo>
                  <a:pt x="11798" y="1282700"/>
                </a:lnTo>
                <a:lnTo>
                  <a:pt x="12128" y="1295400"/>
                </a:lnTo>
                <a:lnTo>
                  <a:pt x="11277" y="1384300"/>
                </a:lnTo>
                <a:lnTo>
                  <a:pt x="14218" y="1384300"/>
                </a:lnTo>
                <a:lnTo>
                  <a:pt x="14274" y="1371600"/>
                </a:lnTo>
                <a:lnTo>
                  <a:pt x="82441" y="1371600"/>
                </a:lnTo>
                <a:lnTo>
                  <a:pt x="83145" y="1358900"/>
                </a:lnTo>
                <a:lnTo>
                  <a:pt x="84553" y="1346200"/>
                </a:lnTo>
                <a:lnTo>
                  <a:pt x="85852" y="1320800"/>
                </a:lnTo>
                <a:lnTo>
                  <a:pt x="86931" y="1295400"/>
                </a:lnTo>
                <a:lnTo>
                  <a:pt x="87579" y="1295400"/>
                </a:lnTo>
                <a:lnTo>
                  <a:pt x="88065" y="1282700"/>
                </a:lnTo>
                <a:close/>
              </a:path>
              <a:path w="321945" h="1757045">
                <a:moveTo>
                  <a:pt x="86539" y="1346200"/>
                </a:moveTo>
                <a:lnTo>
                  <a:pt x="86050" y="1346200"/>
                </a:lnTo>
                <a:lnTo>
                  <a:pt x="85901" y="1358900"/>
                </a:lnTo>
                <a:lnTo>
                  <a:pt x="85737" y="1384300"/>
                </a:lnTo>
                <a:lnTo>
                  <a:pt x="88024" y="1384300"/>
                </a:lnTo>
                <a:lnTo>
                  <a:pt x="87987" y="1371600"/>
                </a:lnTo>
                <a:lnTo>
                  <a:pt x="86845" y="1371600"/>
                </a:lnTo>
                <a:lnTo>
                  <a:pt x="86539" y="1346200"/>
                </a:lnTo>
                <a:close/>
              </a:path>
              <a:path w="321945" h="1757045">
                <a:moveTo>
                  <a:pt x="87769" y="1358900"/>
                </a:moveTo>
                <a:lnTo>
                  <a:pt x="87071" y="1358900"/>
                </a:lnTo>
                <a:lnTo>
                  <a:pt x="87096" y="1371600"/>
                </a:lnTo>
                <a:lnTo>
                  <a:pt x="87987" y="1371600"/>
                </a:lnTo>
                <a:lnTo>
                  <a:pt x="87769" y="1358900"/>
                </a:lnTo>
                <a:close/>
              </a:path>
              <a:path w="321945" h="1757045">
                <a:moveTo>
                  <a:pt x="89446" y="1270000"/>
                </a:moveTo>
                <a:lnTo>
                  <a:pt x="9716" y="1270000"/>
                </a:lnTo>
                <a:lnTo>
                  <a:pt x="9866" y="1282700"/>
                </a:lnTo>
                <a:lnTo>
                  <a:pt x="10023" y="1308100"/>
                </a:lnTo>
                <a:lnTo>
                  <a:pt x="10236" y="1333500"/>
                </a:lnTo>
                <a:lnTo>
                  <a:pt x="10947" y="1320800"/>
                </a:lnTo>
                <a:lnTo>
                  <a:pt x="10807" y="1320800"/>
                </a:lnTo>
                <a:lnTo>
                  <a:pt x="11607" y="1295400"/>
                </a:lnTo>
                <a:lnTo>
                  <a:pt x="11798" y="1282700"/>
                </a:lnTo>
                <a:lnTo>
                  <a:pt x="89252" y="1282700"/>
                </a:lnTo>
                <a:lnTo>
                  <a:pt x="89446" y="1270000"/>
                </a:lnTo>
                <a:close/>
              </a:path>
              <a:path w="321945" h="1757045">
                <a:moveTo>
                  <a:pt x="91960" y="1320800"/>
                </a:moveTo>
                <a:lnTo>
                  <a:pt x="90182" y="1320800"/>
                </a:lnTo>
                <a:lnTo>
                  <a:pt x="91135" y="1333500"/>
                </a:lnTo>
                <a:lnTo>
                  <a:pt x="92252" y="1333500"/>
                </a:lnTo>
                <a:lnTo>
                  <a:pt x="91960" y="1320800"/>
                </a:lnTo>
                <a:close/>
              </a:path>
              <a:path w="321945" h="1757045">
                <a:moveTo>
                  <a:pt x="87579" y="1295400"/>
                </a:moveTo>
                <a:lnTo>
                  <a:pt x="86931" y="1295400"/>
                </a:lnTo>
                <a:lnTo>
                  <a:pt x="86957" y="1320800"/>
                </a:lnTo>
                <a:lnTo>
                  <a:pt x="87102" y="1320800"/>
                </a:lnTo>
                <a:lnTo>
                  <a:pt x="87324" y="1308100"/>
                </a:lnTo>
                <a:lnTo>
                  <a:pt x="87579" y="1295400"/>
                </a:lnTo>
                <a:close/>
              </a:path>
              <a:path w="321945" h="1757045">
                <a:moveTo>
                  <a:pt x="91019" y="1270000"/>
                </a:moveTo>
                <a:lnTo>
                  <a:pt x="89446" y="1270000"/>
                </a:lnTo>
                <a:lnTo>
                  <a:pt x="90182" y="1282700"/>
                </a:lnTo>
                <a:lnTo>
                  <a:pt x="90462" y="1295400"/>
                </a:lnTo>
                <a:lnTo>
                  <a:pt x="91019" y="1270000"/>
                </a:lnTo>
                <a:close/>
              </a:path>
              <a:path w="321945" h="1757045">
                <a:moveTo>
                  <a:pt x="7550" y="1054100"/>
                </a:moveTo>
                <a:lnTo>
                  <a:pt x="4292" y="1054100"/>
                </a:lnTo>
                <a:lnTo>
                  <a:pt x="4738" y="1066800"/>
                </a:lnTo>
                <a:lnTo>
                  <a:pt x="5000" y="1092200"/>
                </a:lnTo>
                <a:lnTo>
                  <a:pt x="5181" y="1117600"/>
                </a:lnTo>
                <a:lnTo>
                  <a:pt x="5384" y="1130300"/>
                </a:lnTo>
                <a:lnTo>
                  <a:pt x="5664" y="1244600"/>
                </a:lnTo>
                <a:lnTo>
                  <a:pt x="5878" y="1244600"/>
                </a:lnTo>
                <a:lnTo>
                  <a:pt x="6389" y="1231900"/>
                </a:lnTo>
                <a:lnTo>
                  <a:pt x="90463" y="1231900"/>
                </a:lnTo>
                <a:lnTo>
                  <a:pt x="89763" y="1206500"/>
                </a:lnTo>
                <a:lnTo>
                  <a:pt x="13794" y="1206500"/>
                </a:lnTo>
                <a:lnTo>
                  <a:pt x="13650" y="1193800"/>
                </a:lnTo>
                <a:lnTo>
                  <a:pt x="10871" y="1193800"/>
                </a:lnTo>
                <a:lnTo>
                  <a:pt x="11147" y="1104900"/>
                </a:lnTo>
                <a:lnTo>
                  <a:pt x="9639" y="1104900"/>
                </a:lnTo>
                <a:lnTo>
                  <a:pt x="9391" y="1079500"/>
                </a:lnTo>
                <a:lnTo>
                  <a:pt x="7685" y="1079500"/>
                </a:lnTo>
                <a:lnTo>
                  <a:pt x="7550" y="1054100"/>
                </a:lnTo>
                <a:close/>
              </a:path>
              <a:path w="321945" h="1757045">
                <a:moveTo>
                  <a:pt x="86870" y="1079500"/>
                </a:moveTo>
                <a:lnTo>
                  <a:pt x="11226" y="1079500"/>
                </a:lnTo>
                <a:lnTo>
                  <a:pt x="12360" y="1092200"/>
                </a:lnTo>
                <a:lnTo>
                  <a:pt x="13330" y="1104900"/>
                </a:lnTo>
                <a:lnTo>
                  <a:pt x="14093" y="1117600"/>
                </a:lnTo>
                <a:lnTo>
                  <a:pt x="14605" y="1130300"/>
                </a:lnTo>
                <a:lnTo>
                  <a:pt x="14109" y="1206500"/>
                </a:lnTo>
                <a:lnTo>
                  <a:pt x="88519" y="1206500"/>
                </a:lnTo>
                <a:lnTo>
                  <a:pt x="88785" y="1181100"/>
                </a:lnTo>
                <a:lnTo>
                  <a:pt x="89067" y="1168400"/>
                </a:lnTo>
                <a:lnTo>
                  <a:pt x="91478" y="1168400"/>
                </a:lnTo>
                <a:lnTo>
                  <a:pt x="91558" y="1155700"/>
                </a:lnTo>
                <a:lnTo>
                  <a:pt x="87096" y="1155700"/>
                </a:lnTo>
                <a:lnTo>
                  <a:pt x="86448" y="1130300"/>
                </a:lnTo>
                <a:lnTo>
                  <a:pt x="87018" y="1104900"/>
                </a:lnTo>
                <a:lnTo>
                  <a:pt x="86870" y="1079500"/>
                </a:lnTo>
                <a:close/>
              </a:path>
              <a:path w="321945" h="1757045">
                <a:moveTo>
                  <a:pt x="12966" y="1117600"/>
                </a:moveTo>
                <a:lnTo>
                  <a:pt x="12526" y="1130300"/>
                </a:lnTo>
                <a:lnTo>
                  <a:pt x="11960" y="1143000"/>
                </a:lnTo>
                <a:lnTo>
                  <a:pt x="11201" y="1193800"/>
                </a:lnTo>
                <a:lnTo>
                  <a:pt x="13650" y="1193800"/>
                </a:lnTo>
                <a:lnTo>
                  <a:pt x="13506" y="1181100"/>
                </a:lnTo>
                <a:lnTo>
                  <a:pt x="13284" y="1155700"/>
                </a:lnTo>
                <a:lnTo>
                  <a:pt x="13169" y="1130300"/>
                </a:lnTo>
                <a:lnTo>
                  <a:pt x="12966" y="1117600"/>
                </a:lnTo>
                <a:close/>
              </a:path>
              <a:path w="321945" h="1757045">
                <a:moveTo>
                  <a:pt x="91478" y="1168400"/>
                </a:moveTo>
                <a:lnTo>
                  <a:pt x="90225" y="1168400"/>
                </a:lnTo>
                <a:lnTo>
                  <a:pt x="90906" y="1193800"/>
                </a:lnTo>
                <a:lnTo>
                  <a:pt x="91200" y="1193800"/>
                </a:lnTo>
                <a:lnTo>
                  <a:pt x="91478" y="1168400"/>
                </a:lnTo>
                <a:close/>
              </a:path>
              <a:path w="321945" h="1757045">
                <a:moveTo>
                  <a:pt x="91892" y="977900"/>
                </a:moveTo>
                <a:lnTo>
                  <a:pt x="88163" y="977900"/>
                </a:lnTo>
                <a:lnTo>
                  <a:pt x="87752" y="1016000"/>
                </a:lnTo>
                <a:lnTo>
                  <a:pt x="87444" y="1054100"/>
                </a:lnTo>
                <a:lnTo>
                  <a:pt x="87196" y="1117600"/>
                </a:lnTo>
                <a:lnTo>
                  <a:pt x="87096" y="1155700"/>
                </a:lnTo>
                <a:lnTo>
                  <a:pt x="91558" y="1155700"/>
                </a:lnTo>
                <a:lnTo>
                  <a:pt x="91638" y="1143000"/>
                </a:lnTo>
                <a:lnTo>
                  <a:pt x="91755" y="1117600"/>
                </a:lnTo>
                <a:lnTo>
                  <a:pt x="91865" y="1079500"/>
                </a:lnTo>
                <a:lnTo>
                  <a:pt x="91892" y="977900"/>
                </a:lnTo>
                <a:close/>
              </a:path>
              <a:path w="321945" h="1757045">
                <a:moveTo>
                  <a:pt x="39789" y="0"/>
                </a:moveTo>
                <a:lnTo>
                  <a:pt x="18318" y="0"/>
                </a:lnTo>
                <a:lnTo>
                  <a:pt x="12750" y="12700"/>
                </a:lnTo>
                <a:lnTo>
                  <a:pt x="10711" y="25400"/>
                </a:lnTo>
                <a:lnTo>
                  <a:pt x="9453" y="25400"/>
                </a:lnTo>
                <a:lnTo>
                  <a:pt x="8469" y="38100"/>
                </a:lnTo>
                <a:lnTo>
                  <a:pt x="7251" y="50800"/>
                </a:lnTo>
                <a:lnTo>
                  <a:pt x="3543" y="76200"/>
                </a:lnTo>
                <a:lnTo>
                  <a:pt x="2027" y="88900"/>
                </a:lnTo>
                <a:lnTo>
                  <a:pt x="1656" y="114300"/>
                </a:lnTo>
                <a:lnTo>
                  <a:pt x="1384" y="165100"/>
                </a:lnTo>
                <a:lnTo>
                  <a:pt x="1183" y="177800"/>
                </a:lnTo>
                <a:lnTo>
                  <a:pt x="819" y="190500"/>
                </a:lnTo>
                <a:lnTo>
                  <a:pt x="416" y="228600"/>
                </a:lnTo>
                <a:lnTo>
                  <a:pt x="206" y="254000"/>
                </a:lnTo>
                <a:lnTo>
                  <a:pt x="85" y="317500"/>
                </a:lnTo>
                <a:lnTo>
                  <a:pt x="582" y="342900"/>
                </a:lnTo>
                <a:lnTo>
                  <a:pt x="2730" y="431800"/>
                </a:lnTo>
                <a:lnTo>
                  <a:pt x="1694" y="444500"/>
                </a:lnTo>
                <a:lnTo>
                  <a:pt x="855" y="482600"/>
                </a:lnTo>
                <a:lnTo>
                  <a:pt x="271" y="520700"/>
                </a:lnTo>
                <a:lnTo>
                  <a:pt x="0" y="533400"/>
                </a:lnTo>
                <a:lnTo>
                  <a:pt x="2525" y="584200"/>
                </a:lnTo>
                <a:lnTo>
                  <a:pt x="2886" y="635000"/>
                </a:lnTo>
                <a:lnTo>
                  <a:pt x="2869" y="660400"/>
                </a:lnTo>
                <a:lnTo>
                  <a:pt x="2548" y="698500"/>
                </a:lnTo>
                <a:lnTo>
                  <a:pt x="2438" y="736600"/>
                </a:lnTo>
                <a:lnTo>
                  <a:pt x="2714" y="749300"/>
                </a:lnTo>
                <a:lnTo>
                  <a:pt x="2995" y="774700"/>
                </a:lnTo>
                <a:lnTo>
                  <a:pt x="3551" y="812800"/>
                </a:lnTo>
                <a:lnTo>
                  <a:pt x="4648" y="850900"/>
                </a:lnTo>
                <a:lnTo>
                  <a:pt x="4526" y="939800"/>
                </a:lnTo>
                <a:lnTo>
                  <a:pt x="4635" y="965200"/>
                </a:lnTo>
                <a:lnTo>
                  <a:pt x="3618" y="965200"/>
                </a:lnTo>
                <a:lnTo>
                  <a:pt x="3249" y="990600"/>
                </a:lnTo>
                <a:lnTo>
                  <a:pt x="3298" y="1054100"/>
                </a:lnTo>
                <a:lnTo>
                  <a:pt x="3416" y="1104900"/>
                </a:lnTo>
                <a:lnTo>
                  <a:pt x="3806" y="1117600"/>
                </a:lnTo>
                <a:lnTo>
                  <a:pt x="3944" y="1066800"/>
                </a:lnTo>
                <a:lnTo>
                  <a:pt x="4292" y="1054100"/>
                </a:lnTo>
                <a:lnTo>
                  <a:pt x="7550" y="1054100"/>
                </a:lnTo>
                <a:lnTo>
                  <a:pt x="7531" y="1041400"/>
                </a:lnTo>
                <a:lnTo>
                  <a:pt x="86812" y="1041400"/>
                </a:lnTo>
                <a:lnTo>
                  <a:pt x="86821" y="1028700"/>
                </a:lnTo>
                <a:lnTo>
                  <a:pt x="7569" y="1028700"/>
                </a:lnTo>
                <a:lnTo>
                  <a:pt x="7175" y="1016000"/>
                </a:lnTo>
                <a:lnTo>
                  <a:pt x="6718" y="1016000"/>
                </a:lnTo>
                <a:lnTo>
                  <a:pt x="7023" y="977900"/>
                </a:lnTo>
                <a:lnTo>
                  <a:pt x="91892" y="977900"/>
                </a:lnTo>
                <a:lnTo>
                  <a:pt x="91889" y="952500"/>
                </a:lnTo>
                <a:lnTo>
                  <a:pt x="90163" y="952500"/>
                </a:lnTo>
                <a:lnTo>
                  <a:pt x="89992" y="939800"/>
                </a:lnTo>
                <a:lnTo>
                  <a:pt x="91135" y="927100"/>
                </a:lnTo>
                <a:lnTo>
                  <a:pt x="91887" y="927100"/>
                </a:lnTo>
                <a:lnTo>
                  <a:pt x="91884" y="901700"/>
                </a:lnTo>
                <a:lnTo>
                  <a:pt x="92752" y="876300"/>
                </a:lnTo>
                <a:lnTo>
                  <a:pt x="93292" y="850900"/>
                </a:lnTo>
                <a:lnTo>
                  <a:pt x="93354" y="825500"/>
                </a:lnTo>
                <a:lnTo>
                  <a:pt x="92786" y="800100"/>
                </a:lnTo>
                <a:lnTo>
                  <a:pt x="92524" y="762000"/>
                </a:lnTo>
                <a:lnTo>
                  <a:pt x="92681" y="749300"/>
                </a:lnTo>
                <a:lnTo>
                  <a:pt x="92938" y="749300"/>
                </a:lnTo>
                <a:lnTo>
                  <a:pt x="93306" y="736600"/>
                </a:lnTo>
                <a:lnTo>
                  <a:pt x="95662" y="736600"/>
                </a:lnTo>
                <a:lnTo>
                  <a:pt x="96367" y="723900"/>
                </a:lnTo>
                <a:lnTo>
                  <a:pt x="96520" y="711200"/>
                </a:lnTo>
                <a:lnTo>
                  <a:pt x="96581" y="698500"/>
                </a:lnTo>
                <a:lnTo>
                  <a:pt x="96097" y="673100"/>
                </a:lnTo>
                <a:lnTo>
                  <a:pt x="94615" y="673100"/>
                </a:lnTo>
                <a:lnTo>
                  <a:pt x="95295" y="660400"/>
                </a:lnTo>
                <a:lnTo>
                  <a:pt x="95604" y="635000"/>
                </a:lnTo>
                <a:lnTo>
                  <a:pt x="95509" y="609600"/>
                </a:lnTo>
                <a:lnTo>
                  <a:pt x="94983" y="596900"/>
                </a:lnTo>
                <a:lnTo>
                  <a:pt x="93797" y="584200"/>
                </a:lnTo>
                <a:lnTo>
                  <a:pt x="93013" y="571500"/>
                </a:lnTo>
                <a:lnTo>
                  <a:pt x="92559" y="558800"/>
                </a:lnTo>
                <a:lnTo>
                  <a:pt x="92367" y="533400"/>
                </a:lnTo>
                <a:lnTo>
                  <a:pt x="92450" y="508000"/>
                </a:lnTo>
                <a:lnTo>
                  <a:pt x="92767" y="482600"/>
                </a:lnTo>
                <a:lnTo>
                  <a:pt x="92788" y="444500"/>
                </a:lnTo>
                <a:lnTo>
                  <a:pt x="91986" y="419100"/>
                </a:lnTo>
                <a:lnTo>
                  <a:pt x="91719" y="381000"/>
                </a:lnTo>
                <a:lnTo>
                  <a:pt x="91438" y="355600"/>
                </a:lnTo>
                <a:lnTo>
                  <a:pt x="91063" y="330200"/>
                </a:lnTo>
                <a:lnTo>
                  <a:pt x="90553" y="304800"/>
                </a:lnTo>
                <a:lnTo>
                  <a:pt x="89865" y="279400"/>
                </a:lnTo>
                <a:lnTo>
                  <a:pt x="89077" y="254000"/>
                </a:lnTo>
                <a:lnTo>
                  <a:pt x="87544" y="203200"/>
                </a:lnTo>
                <a:lnTo>
                  <a:pt x="85301" y="165100"/>
                </a:lnTo>
                <a:lnTo>
                  <a:pt x="82221" y="127000"/>
                </a:lnTo>
                <a:lnTo>
                  <a:pt x="78181" y="88900"/>
                </a:lnTo>
                <a:lnTo>
                  <a:pt x="66069" y="38100"/>
                </a:lnTo>
                <a:lnTo>
                  <a:pt x="49550" y="12700"/>
                </a:lnTo>
                <a:lnTo>
                  <a:pt x="39789" y="0"/>
                </a:lnTo>
                <a:close/>
              </a:path>
              <a:path w="321945" h="1757045">
                <a:moveTo>
                  <a:pt x="86804" y="1054100"/>
                </a:moveTo>
                <a:lnTo>
                  <a:pt x="9804" y="1054100"/>
                </a:lnTo>
                <a:lnTo>
                  <a:pt x="9639" y="1104900"/>
                </a:lnTo>
                <a:lnTo>
                  <a:pt x="11147" y="1104900"/>
                </a:lnTo>
                <a:lnTo>
                  <a:pt x="11226" y="1079500"/>
                </a:lnTo>
                <a:lnTo>
                  <a:pt x="86870" y="1079500"/>
                </a:lnTo>
                <a:lnTo>
                  <a:pt x="86804" y="1054100"/>
                </a:lnTo>
                <a:close/>
              </a:path>
              <a:path w="321945" h="1757045">
                <a:moveTo>
                  <a:pt x="86812" y="1041400"/>
                </a:moveTo>
                <a:lnTo>
                  <a:pt x="8407" y="1041400"/>
                </a:lnTo>
                <a:lnTo>
                  <a:pt x="8191" y="1066800"/>
                </a:lnTo>
                <a:lnTo>
                  <a:pt x="7907" y="1079500"/>
                </a:lnTo>
                <a:lnTo>
                  <a:pt x="9391" y="1079500"/>
                </a:lnTo>
                <a:lnTo>
                  <a:pt x="9144" y="1054100"/>
                </a:lnTo>
                <a:lnTo>
                  <a:pt x="86804" y="1054100"/>
                </a:lnTo>
                <a:lnTo>
                  <a:pt x="86812" y="1041400"/>
                </a:lnTo>
                <a:close/>
              </a:path>
              <a:path w="321945" h="1757045">
                <a:moveTo>
                  <a:pt x="88163" y="977900"/>
                </a:moveTo>
                <a:lnTo>
                  <a:pt x="7574" y="977900"/>
                </a:lnTo>
                <a:lnTo>
                  <a:pt x="7658" y="1028700"/>
                </a:lnTo>
                <a:lnTo>
                  <a:pt x="86821" y="1028700"/>
                </a:lnTo>
                <a:lnTo>
                  <a:pt x="86829" y="1016000"/>
                </a:lnTo>
                <a:lnTo>
                  <a:pt x="88163" y="977900"/>
                </a:lnTo>
                <a:close/>
              </a:path>
              <a:path w="321945" h="1757045">
                <a:moveTo>
                  <a:pt x="91887" y="927100"/>
                </a:moveTo>
                <a:lnTo>
                  <a:pt x="91135" y="927100"/>
                </a:lnTo>
                <a:lnTo>
                  <a:pt x="90792" y="939800"/>
                </a:lnTo>
                <a:lnTo>
                  <a:pt x="90549" y="952500"/>
                </a:lnTo>
                <a:lnTo>
                  <a:pt x="91889" y="952500"/>
                </a:lnTo>
                <a:lnTo>
                  <a:pt x="91887" y="927100"/>
                </a:lnTo>
                <a:close/>
              </a:path>
              <a:path w="321945" h="1757045">
                <a:moveTo>
                  <a:pt x="95108" y="736600"/>
                </a:moveTo>
                <a:lnTo>
                  <a:pt x="93306" y="736600"/>
                </a:lnTo>
                <a:lnTo>
                  <a:pt x="93592" y="749300"/>
                </a:lnTo>
                <a:lnTo>
                  <a:pt x="94704" y="749300"/>
                </a:lnTo>
                <a:lnTo>
                  <a:pt x="95108" y="736600"/>
                </a:lnTo>
                <a:close/>
              </a:path>
              <a:path w="321945" h="1757045">
                <a:moveTo>
                  <a:pt x="15455" y="1755708"/>
                </a:moveTo>
                <a:lnTo>
                  <a:pt x="20038" y="1756660"/>
                </a:lnTo>
                <a:lnTo>
                  <a:pt x="27424" y="1756998"/>
                </a:lnTo>
                <a:lnTo>
                  <a:pt x="36760" y="1756920"/>
                </a:lnTo>
                <a:lnTo>
                  <a:pt x="47193" y="1756622"/>
                </a:lnTo>
                <a:lnTo>
                  <a:pt x="41178" y="1756165"/>
                </a:lnTo>
                <a:lnTo>
                  <a:pt x="33748" y="1755870"/>
                </a:lnTo>
                <a:lnTo>
                  <a:pt x="25106" y="1755722"/>
                </a:lnTo>
                <a:lnTo>
                  <a:pt x="15455" y="17557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823700" y="4114800"/>
            <a:ext cx="2908300" cy="444500"/>
          </a:xfrm>
          <a:custGeom>
            <a:avLst/>
            <a:gdLst/>
            <a:ahLst/>
            <a:cxnLst/>
            <a:rect l="l" t="t" r="r" b="b"/>
            <a:pathLst>
              <a:path w="2908300" h="444500">
                <a:moveTo>
                  <a:pt x="2756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756407" y="444500"/>
                </a:lnTo>
                <a:lnTo>
                  <a:pt x="2804440" y="436757"/>
                </a:lnTo>
                <a:lnTo>
                  <a:pt x="2846139" y="415197"/>
                </a:lnTo>
                <a:lnTo>
                  <a:pt x="2879010" y="382322"/>
                </a:lnTo>
                <a:lnTo>
                  <a:pt x="2900562" y="340633"/>
                </a:lnTo>
                <a:lnTo>
                  <a:pt x="2908300" y="292633"/>
                </a:lnTo>
                <a:lnTo>
                  <a:pt x="2908300" y="151866"/>
                </a:lnTo>
                <a:lnTo>
                  <a:pt x="2900562" y="103866"/>
                </a:lnTo>
                <a:lnTo>
                  <a:pt x="2879010" y="62177"/>
                </a:lnTo>
                <a:lnTo>
                  <a:pt x="2846139" y="29302"/>
                </a:lnTo>
                <a:lnTo>
                  <a:pt x="2804440" y="7742"/>
                </a:lnTo>
                <a:lnTo>
                  <a:pt x="27564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988800" y="4203700"/>
            <a:ext cx="2527300" cy="3429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0478769" y="2590800"/>
            <a:ext cx="2560320" cy="297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html</a:t>
            </a:r>
            <a:endParaRPr sz="2200">
              <a:latin typeface="Courier New"/>
              <a:cs typeface="Courier New"/>
            </a:endParaRPr>
          </a:p>
          <a:p>
            <a:pPr marL="520700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head</a:t>
            </a:r>
            <a:endParaRPr sz="2200">
              <a:latin typeface="Courier New"/>
              <a:cs typeface="Courier New"/>
            </a:endParaRPr>
          </a:p>
          <a:p>
            <a:pPr marL="995044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title</a:t>
            </a:r>
            <a:endParaRPr sz="2200">
              <a:latin typeface="Courier New"/>
              <a:cs typeface="Courier New"/>
            </a:endParaRPr>
          </a:p>
          <a:p>
            <a:pPr marL="1541145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jQuery</a:t>
            </a:r>
            <a:endParaRPr sz="2200">
              <a:latin typeface="Courier New"/>
              <a:cs typeface="Courier New"/>
            </a:endParaRPr>
          </a:p>
          <a:p>
            <a:pPr marL="533400">
              <a:lnSpc>
                <a:spcPct val="100000"/>
              </a:lnSpc>
              <a:spcBef>
                <a:spcPts val="15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body</a:t>
            </a:r>
            <a:endParaRPr sz="2200">
              <a:latin typeface="Courier New"/>
              <a:cs typeface="Courier New"/>
            </a:endParaRPr>
          </a:p>
          <a:p>
            <a:pPr marR="104139" algn="ctr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h1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181330" y="4152900"/>
            <a:ext cx="13665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Adven...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1887200" y="7683500"/>
            <a:ext cx="1524000" cy="444500"/>
          </a:xfrm>
          <a:custGeom>
            <a:avLst/>
            <a:gdLst/>
            <a:ahLst/>
            <a:cxnLst/>
            <a:rect l="l" t="t" r="r" b="b"/>
            <a:pathLst>
              <a:path w="1524000" h="444500">
                <a:moveTo>
                  <a:pt x="13721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29"/>
                </a:lnTo>
                <a:lnTo>
                  <a:pt x="7742" y="340632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372107" y="444500"/>
                </a:lnTo>
                <a:lnTo>
                  <a:pt x="1420140" y="436757"/>
                </a:lnTo>
                <a:lnTo>
                  <a:pt x="1461839" y="415197"/>
                </a:lnTo>
                <a:lnTo>
                  <a:pt x="1494710" y="382322"/>
                </a:lnTo>
                <a:lnTo>
                  <a:pt x="1516262" y="340632"/>
                </a:lnTo>
                <a:lnTo>
                  <a:pt x="1524000" y="292629"/>
                </a:lnTo>
                <a:lnTo>
                  <a:pt x="1524000" y="151866"/>
                </a:lnTo>
                <a:lnTo>
                  <a:pt x="1516262" y="103866"/>
                </a:lnTo>
                <a:lnTo>
                  <a:pt x="1494710" y="62177"/>
                </a:lnTo>
                <a:lnTo>
                  <a:pt x="1461839" y="29302"/>
                </a:lnTo>
                <a:lnTo>
                  <a:pt x="1420140" y="7742"/>
                </a:lnTo>
                <a:lnTo>
                  <a:pt x="13721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039600" y="7772400"/>
            <a:ext cx="1219200" cy="2921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2049759" y="7721600"/>
            <a:ext cx="11988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element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3614400" y="76835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07" y="0"/>
                </a:moveTo>
                <a:lnTo>
                  <a:pt x="151892" y="0"/>
                </a:lnTo>
                <a:lnTo>
                  <a:pt x="103859" y="7742"/>
                </a:lnTo>
                <a:lnTo>
                  <a:pt x="62160" y="29302"/>
                </a:lnTo>
                <a:lnTo>
                  <a:pt x="29289" y="62177"/>
                </a:lnTo>
                <a:lnTo>
                  <a:pt x="7737" y="103866"/>
                </a:lnTo>
                <a:lnTo>
                  <a:pt x="0" y="151866"/>
                </a:lnTo>
                <a:lnTo>
                  <a:pt x="0" y="292629"/>
                </a:lnTo>
                <a:lnTo>
                  <a:pt x="7737" y="340632"/>
                </a:lnTo>
                <a:lnTo>
                  <a:pt x="29289" y="382322"/>
                </a:lnTo>
                <a:lnTo>
                  <a:pt x="62160" y="415197"/>
                </a:lnTo>
                <a:lnTo>
                  <a:pt x="103859" y="436757"/>
                </a:lnTo>
                <a:lnTo>
                  <a:pt x="151892" y="444500"/>
                </a:lnTo>
                <a:lnTo>
                  <a:pt x="902207" y="444500"/>
                </a:lnTo>
                <a:lnTo>
                  <a:pt x="950240" y="436757"/>
                </a:lnTo>
                <a:lnTo>
                  <a:pt x="991939" y="415197"/>
                </a:lnTo>
                <a:lnTo>
                  <a:pt x="1024810" y="382322"/>
                </a:lnTo>
                <a:lnTo>
                  <a:pt x="1046362" y="340632"/>
                </a:lnTo>
                <a:lnTo>
                  <a:pt x="1054100" y="292629"/>
                </a:lnTo>
                <a:lnTo>
                  <a:pt x="1054100" y="151866"/>
                </a:lnTo>
                <a:lnTo>
                  <a:pt x="1046362" y="103866"/>
                </a:lnTo>
                <a:lnTo>
                  <a:pt x="1024810" y="62177"/>
                </a:lnTo>
                <a:lnTo>
                  <a:pt x="991939" y="29302"/>
                </a:lnTo>
                <a:lnTo>
                  <a:pt x="950240" y="7742"/>
                </a:lnTo>
                <a:lnTo>
                  <a:pt x="9022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779500" y="7797800"/>
            <a:ext cx="723900" cy="2667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3793469" y="7721600"/>
            <a:ext cx="69596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text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867900" y="7632700"/>
            <a:ext cx="1993900" cy="5080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9906000" y="7632700"/>
            <a:ext cx="1723389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30" dirty="0">
                <a:solidFill>
                  <a:srgbClr val="EBEBEB"/>
                </a:solidFill>
                <a:latin typeface="Arial"/>
                <a:cs typeface="Arial"/>
              </a:rPr>
              <a:t>node</a:t>
            </a:r>
            <a:r>
              <a:rPr sz="2800" spc="-245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2800" spc="-75" dirty="0">
                <a:solidFill>
                  <a:srgbClr val="EBEBEB"/>
                </a:solidFill>
                <a:latin typeface="Arial"/>
                <a:cs typeface="Arial"/>
              </a:rPr>
              <a:t>types:</a:t>
            </a:r>
            <a:endParaRPr sz="28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791700" y="1803400"/>
            <a:ext cx="2146300" cy="533400"/>
          </a:xfrm>
          <a:custGeom>
            <a:avLst/>
            <a:gdLst/>
            <a:ahLst/>
            <a:cxnLst/>
            <a:rect l="l" t="t" r="r" b="b"/>
            <a:pathLst>
              <a:path w="2146300" h="533400">
                <a:moveTo>
                  <a:pt x="1994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381533"/>
                </a:lnTo>
                <a:lnTo>
                  <a:pt x="7742" y="429533"/>
                </a:lnTo>
                <a:lnTo>
                  <a:pt x="29302" y="471222"/>
                </a:lnTo>
                <a:lnTo>
                  <a:pt x="62177" y="504097"/>
                </a:lnTo>
                <a:lnTo>
                  <a:pt x="103866" y="525657"/>
                </a:lnTo>
                <a:lnTo>
                  <a:pt x="151866" y="533400"/>
                </a:lnTo>
                <a:lnTo>
                  <a:pt x="1994433" y="533400"/>
                </a:lnTo>
                <a:lnTo>
                  <a:pt x="2042433" y="525657"/>
                </a:lnTo>
                <a:lnTo>
                  <a:pt x="2084122" y="504097"/>
                </a:lnTo>
                <a:lnTo>
                  <a:pt x="2116997" y="471222"/>
                </a:lnTo>
                <a:lnTo>
                  <a:pt x="2138557" y="429533"/>
                </a:lnTo>
                <a:lnTo>
                  <a:pt x="2146300" y="381533"/>
                </a:lnTo>
                <a:lnTo>
                  <a:pt x="2146300" y="151866"/>
                </a:lnTo>
                <a:lnTo>
                  <a:pt x="2138557" y="103866"/>
                </a:lnTo>
                <a:lnTo>
                  <a:pt x="2116997" y="62177"/>
                </a:lnTo>
                <a:lnTo>
                  <a:pt x="2084122" y="29302"/>
                </a:lnTo>
                <a:lnTo>
                  <a:pt x="2042433" y="7742"/>
                </a:lnTo>
                <a:lnTo>
                  <a:pt x="1994433" y="0"/>
                </a:lnTo>
                <a:close/>
              </a:path>
            </a:pathLst>
          </a:custGeom>
          <a:solidFill>
            <a:srgbClr val="273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172700" y="1955800"/>
            <a:ext cx="1397000" cy="2794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0181590" y="1892300"/>
            <a:ext cx="13665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DOCUMENT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1484995" y="4076656"/>
            <a:ext cx="283536" cy="3111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989695" y="5143456"/>
            <a:ext cx="283536" cy="3111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836400" y="5689600"/>
            <a:ext cx="2908300" cy="444500"/>
          </a:xfrm>
          <a:custGeom>
            <a:avLst/>
            <a:gdLst/>
            <a:ahLst/>
            <a:cxnLst/>
            <a:rect l="l" t="t" r="r" b="b"/>
            <a:pathLst>
              <a:path w="2908300" h="444500">
                <a:moveTo>
                  <a:pt x="2756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756407" y="444500"/>
                </a:lnTo>
                <a:lnTo>
                  <a:pt x="2804440" y="436757"/>
                </a:lnTo>
                <a:lnTo>
                  <a:pt x="2846139" y="415197"/>
                </a:lnTo>
                <a:lnTo>
                  <a:pt x="2879010" y="382322"/>
                </a:lnTo>
                <a:lnTo>
                  <a:pt x="2900562" y="340633"/>
                </a:lnTo>
                <a:lnTo>
                  <a:pt x="2908300" y="292633"/>
                </a:lnTo>
                <a:lnTo>
                  <a:pt x="2908300" y="151866"/>
                </a:lnTo>
                <a:lnTo>
                  <a:pt x="2900562" y="103866"/>
                </a:lnTo>
                <a:lnTo>
                  <a:pt x="2879010" y="62177"/>
                </a:lnTo>
                <a:lnTo>
                  <a:pt x="2846139" y="29302"/>
                </a:lnTo>
                <a:lnTo>
                  <a:pt x="2804440" y="7742"/>
                </a:lnTo>
                <a:lnTo>
                  <a:pt x="27564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319000" y="5778500"/>
            <a:ext cx="1866900" cy="2921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2355830" y="5727700"/>
            <a:ext cx="86360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Where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3361669" y="5727700"/>
            <a:ext cx="86360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do...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1497695" y="5651456"/>
            <a:ext cx="283536" cy="31115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836400" y="6743700"/>
            <a:ext cx="2908300" cy="444500"/>
          </a:xfrm>
          <a:custGeom>
            <a:avLst/>
            <a:gdLst/>
            <a:ahLst/>
            <a:cxnLst/>
            <a:rect l="l" t="t" r="r" b="b"/>
            <a:pathLst>
              <a:path w="2908300" h="444500">
                <a:moveTo>
                  <a:pt x="2756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756407" y="444500"/>
                </a:lnTo>
                <a:lnTo>
                  <a:pt x="2804440" y="436757"/>
                </a:lnTo>
                <a:lnTo>
                  <a:pt x="2846139" y="415197"/>
                </a:lnTo>
                <a:lnTo>
                  <a:pt x="2879010" y="382322"/>
                </a:lnTo>
                <a:lnTo>
                  <a:pt x="2900562" y="340633"/>
                </a:lnTo>
                <a:lnTo>
                  <a:pt x="2908300" y="292633"/>
                </a:lnTo>
                <a:lnTo>
                  <a:pt x="2908300" y="151866"/>
                </a:lnTo>
                <a:lnTo>
                  <a:pt x="2900562" y="103866"/>
                </a:lnTo>
                <a:lnTo>
                  <a:pt x="2879010" y="62177"/>
                </a:lnTo>
                <a:lnTo>
                  <a:pt x="2846139" y="29302"/>
                </a:lnTo>
                <a:lnTo>
                  <a:pt x="2804440" y="7742"/>
                </a:lnTo>
                <a:lnTo>
                  <a:pt x="27564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268200" y="6832600"/>
            <a:ext cx="2006600" cy="3429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2272009" y="6781800"/>
            <a:ext cx="69596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Plan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3110210" y="6781800"/>
            <a:ext cx="11988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your...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1497695" y="6705556"/>
            <a:ext cx="283536" cy="31115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989347" y="5335790"/>
            <a:ext cx="321741" cy="118186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74700" y="5956300"/>
            <a:ext cx="8343900" cy="9525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812800" y="6035040"/>
            <a:ext cx="8023859" cy="80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100"/>
              </a:lnSpc>
            </a:pPr>
            <a:r>
              <a:rPr sz="3100" spc="-95" dirty="0">
                <a:solidFill>
                  <a:srgbClr val="EBEBEB"/>
                </a:solidFill>
                <a:latin typeface="Arial"/>
                <a:cs typeface="Arial"/>
              </a:rPr>
              <a:t>Inside </a:t>
            </a:r>
            <a:r>
              <a:rPr sz="3100" spc="-10" dirty="0">
                <a:solidFill>
                  <a:srgbClr val="EBEBEB"/>
                </a:solidFill>
                <a:latin typeface="Arial"/>
                <a:cs typeface="Arial"/>
              </a:rPr>
              <a:t>the </a:t>
            </a:r>
            <a:r>
              <a:rPr sz="3100" spc="-265" dirty="0">
                <a:solidFill>
                  <a:srgbClr val="EBEBEB"/>
                </a:solidFill>
                <a:latin typeface="Arial"/>
                <a:cs typeface="Arial"/>
              </a:rPr>
              <a:t>DOM, </a:t>
            </a:r>
            <a:r>
              <a:rPr sz="3100" spc="-204" dirty="0">
                <a:solidFill>
                  <a:srgbClr val="EBEBEB"/>
                </a:solidFill>
                <a:latin typeface="Arial"/>
                <a:cs typeface="Arial"/>
              </a:rPr>
              <a:t>HTML </a:t>
            </a:r>
            <a:r>
              <a:rPr sz="3100" spc="-80" dirty="0">
                <a:solidFill>
                  <a:srgbClr val="EBEBEB"/>
                </a:solidFill>
                <a:latin typeface="Arial"/>
                <a:cs typeface="Arial"/>
              </a:rPr>
              <a:t>elements </a:t>
            </a:r>
            <a:r>
              <a:rPr sz="3100" spc="-175" dirty="0">
                <a:solidFill>
                  <a:srgbClr val="EBEBEB"/>
                </a:solidFill>
                <a:latin typeface="Arial"/>
                <a:cs typeface="Arial"/>
              </a:rPr>
              <a:t>become</a:t>
            </a:r>
            <a:r>
              <a:rPr sz="3100" spc="-560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100" spc="-20" dirty="0">
                <a:solidFill>
                  <a:srgbClr val="EBEBEB"/>
                </a:solidFill>
                <a:latin typeface="Arial"/>
                <a:cs typeface="Arial"/>
              </a:rPr>
              <a:t>“nodes”  </a:t>
            </a:r>
            <a:r>
              <a:rPr sz="3100" spc="-90" dirty="0">
                <a:solidFill>
                  <a:srgbClr val="EBEBEB"/>
                </a:solidFill>
                <a:latin typeface="Arial"/>
                <a:cs typeface="Arial"/>
              </a:rPr>
              <a:t>which </a:t>
            </a:r>
            <a:r>
              <a:rPr sz="3100" spc="-165" dirty="0">
                <a:solidFill>
                  <a:srgbClr val="EBEBEB"/>
                </a:solidFill>
                <a:latin typeface="Arial"/>
                <a:cs typeface="Arial"/>
              </a:rPr>
              <a:t>have </a:t>
            </a:r>
            <a:r>
              <a:rPr sz="3100" spc="-65" dirty="0">
                <a:solidFill>
                  <a:srgbClr val="EBEBEB"/>
                </a:solidFill>
                <a:latin typeface="Arial"/>
                <a:cs typeface="Arial"/>
              </a:rPr>
              <a:t>relationships </a:t>
            </a:r>
            <a:r>
              <a:rPr sz="3100" spc="45" dirty="0">
                <a:solidFill>
                  <a:srgbClr val="EBEBEB"/>
                </a:solidFill>
                <a:latin typeface="Arial"/>
                <a:cs typeface="Arial"/>
              </a:rPr>
              <a:t>with</a:t>
            </a:r>
            <a:r>
              <a:rPr sz="3100" spc="-509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100" spc="-155" dirty="0">
                <a:solidFill>
                  <a:srgbClr val="EBEBEB"/>
                </a:solidFill>
                <a:latin typeface="Arial"/>
                <a:cs typeface="Arial"/>
              </a:rPr>
              <a:t>one </a:t>
            </a:r>
            <a:r>
              <a:rPr sz="3100" spc="-75" dirty="0">
                <a:solidFill>
                  <a:srgbClr val="EBEBEB"/>
                </a:solidFill>
                <a:latin typeface="Arial"/>
                <a:cs typeface="Arial"/>
              </a:rPr>
              <a:t>another.</a:t>
            </a:r>
            <a:endParaRPr sz="31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95300" y="508000"/>
            <a:ext cx="10756900" cy="81280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xfrm>
            <a:off x="546100" y="488950"/>
            <a:ext cx="10306050" cy="1084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755"/>
              </a:lnSpc>
            </a:pPr>
            <a:r>
              <a:rPr spc="-40" dirty="0"/>
              <a:t>What </a:t>
            </a:r>
            <a:r>
              <a:rPr spc="-265" dirty="0"/>
              <a:t>does </a:t>
            </a:r>
            <a:r>
              <a:rPr spc="114" dirty="0"/>
              <a:t>that</a:t>
            </a:r>
            <a:r>
              <a:rPr spc="-830" dirty="0"/>
              <a:t> </a:t>
            </a:r>
            <a:r>
              <a:rPr spc="-509" dirty="0"/>
              <a:t>DOM </a:t>
            </a:r>
            <a:r>
              <a:rPr spc="-80" dirty="0"/>
              <a:t>structure </a:t>
            </a:r>
            <a:r>
              <a:rPr spc="-114" dirty="0"/>
              <a:t>look </a:t>
            </a:r>
            <a:r>
              <a:rPr spc="-125" dirty="0"/>
              <a:t>like?</a:t>
            </a:r>
          </a:p>
          <a:p>
            <a:pPr marR="5080" algn="r">
              <a:lnSpc>
                <a:spcPts val="2635"/>
              </a:lnSpc>
            </a:pPr>
            <a:r>
              <a:rPr sz="2200" spc="4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0" dirty="0">
                <a:solidFill>
                  <a:srgbClr val="FFFFFF"/>
                </a:solidFill>
                <a:latin typeface="Calibri"/>
                <a:cs typeface="Calibri"/>
              </a:rPr>
              <a:t>DOM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33400" y="1866900"/>
            <a:ext cx="6261100" cy="386080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58800" y="1866900"/>
            <a:ext cx="6210300" cy="3810000"/>
          </a:xfrm>
          <a:custGeom>
            <a:avLst/>
            <a:gdLst/>
            <a:ahLst/>
            <a:cxnLst/>
            <a:rect l="l" t="t" r="r" b="b"/>
            <a:pathLst>
              <a:path w="6210300" h="3810000">
                <a:moveTo>
                  <a:pt x="61140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3713708"/>
                </a:lnTo>
                <a:lnTo>
                  <a:pt x="7567" y="3751187"/>
                </a:lnTo>
                <a:lnTo>
                  <a:pt x="28203" y="3781794"/>
                </a:lnTo>
                <a:lnTo>
                  <a:pt x="58810" y="3802432"/>
                </a:lnTo>
                <a:lnTo>
                  <a:pt x="96291" y="3810000"/>
                </a:lnTo>
                <a:lnTo>
                  <a:pt x="6114008" y="3810000"/>
                </a:lnTo>
                <a:lnTo>
                  <a:pt x="6151487" y="3802432"/>
                </a:lnTo>
                <a:lnTo>
                  <a:pt x="6182094" y="3781794"/>
                </a:lnTo>
                <a:lnTo>
                  <a:pt x="6202732" y="3751187"/>
                </a:lnTo>
                <a:lnTo>
                  <a:pt x="6210300" y="3713708"/>
                </a:lnTo>
                <a:lnTo>
                  <a:pt x="6210300" y="96291"/>
                </a:lnTo>
                <a:lnTo>
                  <a:pt x="6202732" y="58812"/>
                </a:lnTo>
                <a:lnTo>
                  <a:pt x="6182094" y="28205"/>
                </a:lnTo>
                <a:lnTo>
                  <a:pt x="6151487" y="7567"/>
                </a:lnTo>
                <a:lnTo>
                  <a:pt x="6114008" y="0"/>
                </a:lnTo>
                <a:close/>
              </a:path>
            </a:pathLst>
          </a:custGeom>
          <a:solidFill>
            <a:srgbClr val="1B2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879760" y="1447800"/>
            <a:ext cx="1960245" cy="35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40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2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document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90327" y="8316278"/>
            <a:ext cx="423608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610" dirty="0">
                <a:solidFill>
                  <a:srgbClr val="7999AF"/>
                </a:solidFill>
                <a:latin typeface="Arial"/>
                <a:cs typeface="Arial"/>
              </a:rPr>
              <a:t>1.1  </a:t>
            </a:r>
            <a:r>
              <a:rPr sz="4200" b="1" spc="75" dirty="0">
                <a:solidFill>
                  <a:srgbClr val="7999AF"/>
                </a:solidFill>
                <a:latin typeface="Calibri"/>
                <a:cs typeface="Calibri"/>
              </a:rPr>
              <a:t>What </a:t>
            </a:r>
            <a:r>
              <a:rPr sz="4200" b="1" spc="130" dirty="0">
                <a:solidFill>
                  <a:srgbClr val="7999AF"/>
                </a:solidFill>
                <a:latin typeface="Calibri"/>
                <a:cs typeface="Calibri"/>
              </a:rPr>
              <a:t>is</a:t>
            </a:r>
            <a:r>
              <a:rPr sz="4200" b="1" spc="-52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-20" dirty="0">
                <a:solidFill>
                  <a:srgbClr val="7999AF"/>
                </a:solidFill>
                <a:latin typeface="Calibri"/>
                <a:cs typeface="Calibri"/>
              </a:rPr>
              <a:t>jQuery?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463800" y="2063750"/>
            <a:ext cx="825500" cy="341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html&gt;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63600" y="2063750"/>
            <a:ext cx="1465580" cy="1027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&lt;!DOCTYPE</a:t>
            </a:r>
            <a:endParaRPr sz="2100">
              <a:latin typeface="Courier New"/>
              <a:cs typeface="Courier New"/>
            </a:endParaRPr>
          </a:p>
          <a:p>
            <a:pPr marL="25400">
              <a:lnSpc>
                <a:spcPct val="100000"/>
              </a:lnSpc>
              <a:spcBef>
                <a:spcPts val="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&lt;html&gt;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&lt;head&gt;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423920" y="3105150"/>
            <a:ext cx="2905760" cy="341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Adventures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&lt;/title&gt;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63600" y="3105150"/>
            <a:ext cx="2425700" cy="1002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2740">
              <a:lnSpc>
                <a:spcPct val="100000"/>
              </a:lnSpc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&lt;title&gt;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jQuery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&lt;/head&gt;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&lt;body&gt;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183639" y="4133850"/>
            <a:ext cx="2585720" cy="341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&lt;h1&gt;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Where do</a:t>
            </a:r>
            <a:r>
              <a:rPr sz="2100" spc="-4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you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903979" y="4133850"/>
            <a:ext cx="2585720" cy="341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want to</a:t>
            </a:r>
            <a:r>
              <a:rPr sz="2100" spc="-4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go?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&lt;/h1&gt;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463800" y="4464050"/>
            <a:ext cx="3865879" cy="341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your next</a:t>
            </a:r>
            <a:r>
              <a:rPr sz="210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adventure.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&lt;/p&gt;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63600" y="4464050"/>
            <a:ext cx="1465580" cy="1014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2740">
              <a:lnSpc>
                <a:spcPct val="100000"/>
              </a:lnSpc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&lt;p&gt;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Plan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&lt;/body&gt;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&lt;/html&gt;</a:t>
            </a:r>
            <a:endParaRPr sz="21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1993900"/>
            <a:ext cx="14452600" cy="3594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8800" y="1993900"/>
            <a:ext cx="14401800" cy="3543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63600" y="4940300"/>
            <a:ext cx="57404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23400" y="4648200"/>
            <a:ext cx="4875530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spc="-20" dirty="0">
                <a:solidFill>
                  <a:srgbClr val="F8F5F1"/>
                </a:solidFill>
                <a:latin typeface="Arial"/>
                <a:cs typeface="Arial"/>
              </a:rPr>
              <a:t>What </a:t>
            </a:r>
            <a:r>
              <a:rPr sz="2800" i="1" spc="-120" dirty="0">
                <a:solidFill>
                  <a:srgbClr val="F8F5F1"/>
                </a:solidFill>
                <a:latin typeface="Arial"/>
                <a:cs typeface="Arial"/>
              </a:rPr>
              <a:t>event </a:t>
            </a:r>
            <a:r>
              <a:rPr sz="2800" i="1" spc="-100" dirty="0">
                <a:solidFill>
                  <a:srgbClr val="F8F5F1"/>
                </a:solidFill>
                <a:latin typeface="Arial"/>
                <a:cs typeface="Arial"/>
              </a:rPr>
              <a:t>should </a:t>
            </a:r>
            <a:r>
              <a:rPr sz="2800" i="1" spc="-200" dirty="0">
                <a:solidFill>
                  <a:srgbClr val="F8F5F1"/>
                </a:solidFill>
                <a:latin typeface="Arial"/>
                <a:cs typeface="Arial"/>
              </a:rPr>
              <a:t>we </a:t>
            </a:r>
            <a:r>
              <a:rPr sz="2800" i="1" spc="-65" dirty="0">
                <a:solidFill>
                  <a:srgbClr val="F8F5F1"/>
                </a:solidFill>
                <a:latin typeface="Arial"/>
                <a:cs typeface="Arial"/>
              </a:rPr>
              <a:t>watch</a:t>
            </a:r>
            <a:r>
              <a:rPr sz="2800" i="1" spc="-51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55" dirty="0">
                <a:solidFill>
                  <a:srgbClr val="F8F5F1"/>
                </a:solidFill>
                <a:latin typeface="Arial"/>
                <a:cs typeface="Arial"/>
              </a:rPr>
              <a:t>for?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8800" y="495300"/>
            <a:ext cx="5867400" cy="812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225" dirty="0"/>
              <a:t>Deciding </a:t>
            </a:r>
            <a:r>
              <a:rPr spc="-180" dirty="0"/>
              <a:t>on </a:t>
            </a:r>
            <a:r>
              <a:rPr spc="-210" dirty="0"/>
              <a:t>an</a:t>
            </a:r>
            <a:r>
              <a:rPr spc="-560" dirty="0"/>
              <a:t> </a:t>
            </a:r>
            <a:r>
              <a:rPr spc="-180" dirty="0"/>
              <a:t>Event</a:t>
            </a:r>
          </a:p>
        </p:txBody>
      </p:sp>
      <p:sp>
        <p:nvSpPr>
          <p:cNvPr id="8" name="object 8"/>
          <p:cNvSpPr/>
          <p:nvPr/>
        </p:nvSpPr>
        <p:spPr>
          <a:xfrm>
            <a:off x="13855700" y="1905000"/>
            <a:ext cx="1244600" cy="1066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982700" y="1993900"/>
            <a:ext cx="990600" cy="812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application.js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60"/>
              </a:spcBef>
            </a:pPr>
            <a:r>
              <a:rPr spc="-5" dirty="0"/>
              <a:t>$</a:t>
            </a:r>
            <a:r>
              <a:rPr spc="-5" dirty="0">
                <a:solidFill>
                  <a:srgbClr val="F8F8F8"/>
                </a:solidFill>
              </a:rPr>
              <a:t>(</a:t>
            </a:r>
            <a:r>
              <a:rPr spc="-5" dirty="0"/>
              <a:t>document</a:t>
            </a:r>
            <a:r>
              <a:rPr spc="-5" dirty="0">
                <a:solidFill>
                  <a:srgbClr val="F8F8F8"/>
                </a:solidFill>
              </a:rPr>
              <a:t>)</a:t>
            </a:r>
            <a:r>
              <a:rPr spc="-5" dirty="0"/>
              <a:t>.ready</a:t>
            </a:r>
            <a:r>
              <a:rPr spc="-5" dirty="0">
                <a:solidFill>
                  <a:srgbClr val="F8F8F8"/>
                </a:solidFill>
              </a:rPr>
              <a:t>(</a:t>
            </a:r>
            <a:r>
              <a:rPr spc="-5" dirty="0">
                <a:solidFill>
                  <a:srgbClr val="FBDE2D"/>
                </a:solidFill>
              </a:rPr>
              <a:t>function</a:t>
            </a:r>
            <a:r>
              <a:rPr spc="-5" dirty="0">
                <a:solidFill>
                  <a:srgbClr val="F8F8F8"/>
                </a:solidFill>
              </a:rPr>
              <a:t>()</a:t>
            </a:r>
            <a:r>
              <a:rPr spc="30" dirty="0">
                <a:solidFill>
                  <a:srgbClr val="F8F8F8"/>
                </a:solidFill>
              </a:rPr>
              <a:t> </a:t>
            </a:r>
            <a:r>
              <a:rPr spc="-5" dirty="0">
                <a:solidFill>
                  <a:srgbClr val="F8F8F8"/>
                </a:solidFill>
              </a:rPr>
              <a:t>{</a:t>
            </a:r>
          </a:p>
          <a:p>
            <a:pPr marL="377825">
              <a:lnSpc>
                <a:spcPct val="100000"/>
              </a:lnSpc>
              <a:spcBef>
                <a:spcPts val="220"/>
              </a:spcBef>
            </a:pPr>
            <a:r>
              <a:rPr spc="-5" dirty="0"/>
              <a:t>$</a:t>
            </a:r>
            <a:r>
              <a:rPr spc="-5" dirty="0">
                <a:solidFill>
                  <a:srgbClr val="F8F8F8"/>
                </a:solidFill>
              </a:rPr>
              <a:t>('</a:t>
            </a:r>
            <a:r>
              <a:rPr spc="-5" dirty="0">
                <a:solidFill>
                  <a:srgbClr val="FF6400"/>
                </a:solidFill>
              </a:rPr>
              <a:t>.confirmation</a:t>
            </a:r>
            <a:r>
              <a:rPr spc="-5" dirty="0">
                <a:solidFill>
                  <a:srgbClr val="F8F8F8"/>
                </a:solidFill>
              </a:rPr>
              <a:t>').</a:t>
            </a:r>
            <a:r>
              <a:rPr spc="-5" dirty="0"/>
              <a:t>on</a:t>
            </a:r>
            <a:r>
              <a:rPr spc="-5" dirty="0">
                <a:solidFill>
                  <a:srgbClr val="F8F8F8"/>
                </a:solidFill>
              </a:rPr>
              <a:t>(</a:t>
            </a:r>
            <a:r>
              <a:rPr spc="-5" dirty="0">
                <a:solidFill>
                  <a:srgbClr val="61CE3C"/>
                </a:solidFill>
              </a:rPr>
              <a:t>'click'</a:t>
            </a:r>
            <a:r>
              <a:rPr spc="-5" dirty="0">
                <a:solidFill>
                  <a:srgbClr val="F8F8F8"/>
                </a:solidFill>
              </a:rPr>
              <a:t>, </a:t>
            </a:r>
            <a:r>
              <a:rPr spc="-5" dirty="0">
                <a:solidFill>
                  <a:srgbClr val="FFFFFF"/>
                </a:solidFill>
              </a:rPr>
              <a:t>'</a:t>
            </a:r>
            <a:r>
              <a:rPr spc="-5" dirty="0">
                <a:solidFill>
                  <a:srgbClr val="FF6400"/>
                </a:solidFill>
              </a:rPr>
              <a:t>button</a:t>
            </a:r>
            <a:r>
              <a:rPr spc="-5" dirty="0">
                <a:solidFill>
                  <a:srgbClr val="FFFFFF"/>
                </a:solidFill>
              </a:rPr>
              <a:t>'</a:t>
            </a:r>
            <a:r>
              <a:rPr spc="-5" dirty="0">
                <a:solidFill>
                  <a:srgbClr val="F8F8F8"/>
                </a:solidFill>
              </a:rPr>
              <a:t>, </a:t>
            </a:r>
            <a:r>
              <a:rPr spc="-5" dirty="0">
                <a:solidFill>
                  <a:srgbClr val="FBDE2D"/>
                </a:solidFill>
              </a:rPr>
              <a:t>function</a:t>
            </a:r>
            <a:r>
              <a:rPr spc="-5" dirty="0">
                <a:solidFill>
                  <a:srgbClr val="F8F8F8"/>
                </a:solidFill>
              </a:rPr>
              <a:t>()</a:t>
            </a:r>
            <a:r>
              <a:rPr spc="130" dirty="0">
                <a:solidFill>
                  <a:srgbClr val="F8F8F8"/>
                </a:solidFill>
              </a:rPr>
              <a:t> </a:t>
            </a:r>
            <a:r>
              <a:rPr spc="-5" dirty="0">
                <a:solidFill>
                  <a:srgbClr val="F8F8F8"/>
                </a:solidFill>
              </a:rPr>
              <a:t>{</a:t>
            </a:r>
          </a:p>
          <a:p>
            <a:pPr marL="743585">
              <a:lnSpc>
                <a:spcPct val="100000"/>
              </a:lnSpc>
              <a:spcBef>
                <a:spcPts val="219"/>
              </a:spcBef>
            </a:pPr>
            <a:r>
              <a:rPr spc="-5" dirty="0"/>
              <a:t>$</a:t>
            </a:r>
            <a:r>
              <a:rPr spc="-5" dirty="0">
                <a:solidFill>
                  <a:srgbClr val="F8F8F8"/>
                </a:solidFill>
              </a:rPr>
              <a:t>(this).</a:t>
            </a:r>
            <a:r>
              <a:rPr spc="-5" dirty="0"/>
              <a:t>closest</a:t>
            </a:r>
            <a:r>
              <a:rPr spc="-5" dirty="0">
                <a:solidFill>
                  <a:srgbClr val="F8F8F8"/>
                </a:solidFill>
              </a:rPr>
              <a:t>(</a:t>
            </a:r>
            <a:r>
              <a:rPr spc="-5" dirty="0">
                <a:solidFill>
                  <a:srgbClr val="FFFFFF"/>
                </a:solidFill>
              </a:rPr>
              <a:t>'</a:t>
            </a:r>
            <a:r>
              <a:rPr spc="-5" dirty="0">
                <a:solidFill>
                  <a:srgbClr val="FF6400"/>
                </a:solidFill>
              </a:rPr>
              <a:t>.confirmation</a:t>
            </a:r>
            <a:r>
              <a:rPr spc="-5" dirty="0">
                <a:solidFill>
                  <a:srgbClr val="FFFFFF"/>
                </a:solidFill>
              </a:rPr>
              <a:t>'</a:t>
            </a:r>
            <a:r>
              <a:rPr spc="-5" dirty="0">
                <a:solidFill>
                  <a:srgbClr val="F8F8F8"/>
                </a:solidFill>
              </a:rPr>
              <a:t>).</a:t>
            </a:r>
            <a:r>
              <a:rPr spc="-5" dirty="0"/>
              <a:t>find</a:t>
            </a:r>
            <a:r>
              <a:rPr spc="-5" dirty="0">
                <a:solidFill>
                  <a:srgbClr val="F8F8F8"/>
                </a:solidFill>
              </a:rPr>
              <a:t>('</a:t>
            </a:r>
            <a:r>
              <a:rPr spc="-5" dirty="0">
                <a:solidFill>
                  <a:srgbClr val="FF6400"/>
                </a:solidFill>
              </a:rPr>
              <a:t>.ticket</a:t>
            </a:r>
            <a:r>
              <a:rPr spc="-5" dirty="0">
                <a:solidFill>
                  <a:srgbClr val="F8F8F8"/>
                </a:solidFill>
              </a:rPr>
              <a:t>')</a:t>
            </a:r>
            <a:r>
              <a:rPr spc="-5" dirty="0">
                <a:solidFill>
                  <a:srgbClr val="FFFFFF"/>
                </a:solidFill>
              </a:rPr>
              <a:t>.</a:t>
            </a:r>
            <a:r>
              <a:rPr spc="-5" dirty="0"/>
              <a:t>slideDown</a:t>
            </a:r>
            <a:r>
              <a:rPr spc="-5" dirty="0">
                <a:solidFill>
                  <a:srgbClr val="F8F8F8"/>
                </a:solidFill>
              </a:rPr>
              <a:t>();</a:t>
            </a:r>
          </a:p>
          <a:p>
            <a:pPr marL="378460">
              <a:lnSpc>
                <a:spcPct val="100000"/>
              </a:lnSpc>
              <a:spcBef>
                <a:spcPts val="219"/>
              </a:spcBef>
            </a:pPr>
            <a:r>
              <a:rPr spc="-5" dirty="0">
                <a:solidFill>
                  <a:srgbClr val="F8F8F8"/>
                </a:solidFill>
              </a:rPr>
              <a:t>});</a:t>
            </a:r>
          </a:p>
          <a:p>
            <a:pPr marL="377825">
              <a:lnSpc>
                <a:spcPct val="100000"/>
              </a:lnSpc>
              <a:spcBef>
                <a:spcPts val="170"/>
              </a:spcBef>
            </a:pPr>
            <a:r>
              <a:rPr spc="-5" dirty="0"/>
              <a:t>$</a:t>
            </a:r>
            <a:r>
              <a:rPr spc="-5" dirty="0">
                <a:solidFill>
                  <a:srgbClr val="F8F8F8"/>
                </a:solidFill>
              </a:rPr>
              <a:t>('</a:t>
            </a:r>
            <a:r>
              <a:rPr spc="-5" dirty="0">
                <a:solidFill>
                  <a:srgbClr val="FF6400"/>
                </a:solidFill>
              </a:rPr>
              <a:t>.confirmation</a:t>
            </a:r>
            <a:r>
              <a:rPr spc="-5" dirty="0">
                <a:solidFill>
                  <a:srgbClr val="F8F8F8"/>
                </a:solidFill>
              </a:rPr>
              <a:t>').</a:t>
            </a:r>
            <a:r>
              <a:rPr spc="-5" dirty="0"/>
              <a:t>on</a:t>
            </a:r>
            <a:r>
              <a:rPr spc="-5" dirty="0">
                <a:solidFill>
                  <a:srgbClr val="F8F8F8"/>
                </a:solidFill>
              </a:rPr>
              <a:t>(</a:t>
            </a:r>
            <a:r>
              <a:rPr spc="-5" dirty="0">
                <a:solidFill>
                  <a:srgbClr val="61CE3C"/>
                </a:solidFill>
              </a:rPr>
              <a:t>'?'</a:t>
            </a:r>
            <a:r>
              <a:rPr spc="-5" dirty="0">
                <a:solidFill>
                  <a:srgbClr val="F8F8F8"/>
                </a:solidFill>
              </a:rPr>
              <a:t>, </a:t>
            </a:r>
            <a:r>
              <a:rPr spc="-5" dirty="0">
                <a:solidFill>
                  <a:srgbClr val="FFFFFF"/>
                </a:solidFill>
              </a:rPr>
              <a:t>'</a:t>
            </a:r>
            <a:r>
              <a:rPr spc="-5" dirty="0">
                <a:solidFill>
                  <a:srgbClr val="FF6400"/>
                </a:solidFill>
              </a:rPr>
              <a:t>h3</a:t>
            </a:r>
            <a:r>
              <a:rPr spc="-5" dirty="0">
                <a:solidFill>
                  <a:srgbClr val="FFFFFF"/>
                </a:solidFill>
              </a:rPr>
              <a:t>'</a:t>
            </a:r>
            <a:r>
              <a:rPr spc="-5" dirty="0">
                <a:solidFill>
                  <a:srgbClr val="F8F8F8"/>
                </a:solidFill>
              </a:rPr>
              <a:t>, </a:t>
            </a:r>
            <a:r>
              <a:rPr spc="-5" dirty="0">
                <a:solidFill>
                  <a:srgbClr val="FBDE2D"/>
                </a:solidFill>
              </a:rPr>
              <a:t>function</a:t>
            </a:r>
            <a:r>
              <a:rPr spc="-5" dirty="0">
                <a:solidFill>
                  <a:srgbClr val="F8F8F8"/>
                </a:solidFill>
              </a:rPr>
              <a:t>()</a:t>
            </a:r>
            <a:r>
              <a:rPr spc="95" dirty="0">
                <a:solidFill>
                  <a:srgbClr val="F8F8F8"/>
                </a:solidFill>
              </a:rPr>
              <a:t> </a:t>
            </a:r>
            <a:r>
              <a:rPr spc="-5" dirty="0">
                <a:solidFill>
                  <a:srgbClr val="F8F8F8"/>
                </a:solidFill>
              </a:rPr>
              <a:t>{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229360" y="4146550"/>
            <a:ext cx="11546840" cy="781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7825">
              <a:lnSpc>
                <a:spcPct val="100000"/>
              </a:lnSpc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(this).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closest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.confirmation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find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.ticket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.slideDown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();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732766" y="5583364"/>
            <a:ext cx="1420058" cy="57957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3700" y="6273800"/>
            <a:ext cx="2273300" cy="7747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9100" y="6273800"/>
            <a:ext cx="2222500" cy="723900"/>
          </a:xfrm>
          <a:custGeom>
            <a:avLst/>
            <a:gdLst/>
            <a:ahLst/>
            <a:cxnLst/>
            <a:rect l="l" t="t" r="r" b="b"/>
            <a:pathLst>
              <a:path w="2222500" h="723900">
                <a:moveTo>
                  <a:pt x="21262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27608"/>
                </a:lnTo>
                <a:lnTo>
                  <a:pt x="7567" y="665087"/>
                </a:lnTo>
                <a:lnTo>
                  <a:pt x="28203" y="695694"/>
                </a:lnTo>
                <a:lnTo>
                  <a:pt x="58810" y="716332"/>
                </a:lnTo>
                <a:lnTo>
                  <a:pt x="96291" y="723900"/>
                </a:lnTo>
                <a:lnTo>
                  <a:pt x="2126208" y="723900"/>
                </a:lnTo>
                <a:lnTo>
                  <a:pt x="2163687" y="716332"/>
                </a:lnTo>
                <a:lnTo>
                  <a:pt x="2194294" y="695694"/>
                </a:lnTo>
                <a:lnTo>
                  <a:pt x="2214932" y="665087"/>
                </a:lnTo>
                <a:lnTo>
                  <a:pt x="2222500" y="627608"/>
                </a:lnTo>
                <a:lnTo>
                  <a:pt x="2222500" y="96291"/>
                </a:lnTo>
                <a:lnTo>
                  <a:pt x="2214932" y="58812"/>
                </a:lnTo>
                <a:lnTo>
                  <a:pt x="2194294" y="28205"/>
                </a:lnTo>
                <a:lnTo>
                  <a:pt x="2163687" y="7567"/>
                </a:lnTo>
                <a:lnTo>
                  <a:pt x="21262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09600" y="6426200"/>
            <a:ext cx="93980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click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9100" y="5676900"/>
            <a:ext cx="2031364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spc="-170" dirty="0">
                <a:solidFill>
                  <a:srgbClr val="F8F5F1"/>
                </a:solidFill>
                <a:latin typeface="Arial"/>
                <a:cs typeface="Arial"/>
              </a:rPr>
              <a:t>Mouse</a:t>
            </a:r>
            <a:r>
              <a:rPr sz="2800" i="1" spc="-27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55" dirty="0">
                <a:solidFill>
                  <a:srgbClr val="F8F5F1"/>
                </a:solidFill>
                <a:latin typeface="Arial"/>
                <a:cs typeface="Arial"/>
              </a:rPr>
              <a:t>Events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3700" y="7213600"/>
            <a:ext cx="2273300" cy="7747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19100" y="7213600"/>
            <a:ext cx="2222500" cy="723900"/>
          </a:xfrm>
          <a:custGeom>
            <a:avLst/>
            <a:gdLst/>
            <a:ahLst/>
            <a:cxnLst/>
            <a:rect l="l" t="t" r="r" b="b"/>
            <a:pathLst>
              <a:path w="2222500" h="723900">
                <a:moveTo>
                  <a:pt x="21262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27608"/>
                </a:lnTo>
                <a:lnTo>
                  <a:pt x="7567" y="665089"/>
                </a:lnTo>
                <a:lnTo>
                  <a:pt x="28203" y="695696"/>
                </a:lnTo>
                <a:lnTo>
                  <a:pt x="58810" y="716332"/>
                </a:lnTo>
                <a:lnTo>
                  <a:pt x="96291" y="723900"/>
                </a:lnTo>
                <a:lnTo>
                  <a:pt x="2126208" y="723900"/>
                </a:lnTo>
                <a:lnTo>
                  <a:pt x="2163687" y="716332"/>
                </a:lnTo>
                <a:lnTo>
                  <a:pt x="2194294" y="695696"/>
                </a:lnTo>
                <a:lnTo>
                  <a:pt x="2214932" y="665089"/>
                </a:lnTo>
                <a:lnTo>
                  <a:pt x="2222500" y="627608"/>
                </a:lnTo>
                <a:lnTo>
                  <a:pt x="2222500" y="96291"/>
                </a:lnTo>
                <a:lnTo>
                  <a:pt x="2214932" y="58812"/>
                </a:lnTo>
                <a:lnTo>
                  <a:pt x="2194294" y="28205"/>
                </a:lnTo>
                <a:lnTo>
                  <a:pt x="2163687" y="7567"/>
                </a:lnTo>
                <a:lnTo>
                  <a:pt x="21262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09600" y="7366000"/>
            <a:ext cx="148844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dblclick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832100" y="6273800"/>
            <a:ext cx="2273300" cy="7747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857500" y="6273800"/>
            <a:ext cx="2222500" cy="723900"/>
          </a:xfrm>
          <a:custGeom>
            <a:avLst/>
            <a:gdLst/>
            <a:ahLst/>
            <a:cxnLst/>
            <a:rect l="l" t="t" r="r" b="b"/>
            <a:pathLst>
              <a:path w="2222500" h="723900">
                <a:moveTo>
                  <a:pt x="21262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27608"/>
                </a:lnTo>
                <a:lnTo>
                  <a:pt x="7567" y="665087"/>
                </a:lnTo>
                <a:lnTo>
                  <a:pt x="28205" y="695694"/>
                </a:lnTo>
                <a:lnTo>
                  <a:pt x="58812" y="716332"/>
                </a:lnTo>
                <a:lnTo>
                  <a:pt x="96291" y="723900"/>
                </a:lnTo>
                <a:lnTo>
                  <a:pt x="2126208" y="723900"/>
                </a:lnTo>
                <a:lnTo>
                  <a:pt x="2163687" y="716332"/>
                </a:lnTo>
                <a:lnTo>
                  <a:pt x="2194294" y="695694"/>
                </a:lnTo>
                <a:lnTo>
                  <a:pt x="2214932" y="665087"/>
                </a:lnTo>
                <a:lnTo>
                  <a:pt x="2222500" y="627608"/>
                </a:lnTo>
                <a:lnTo>
                  <a:pt x="2222500" y="96291"/>
                </a:lnTo>
                <a:lnTo>
                  <a:pt x="2214932" y="58812"/>
                </a:lnTo>
                <a:lnTo>
                  <a:pt x="2194294" y="28205"/>
                </a:lnTo>
                <a:lnTo>
                  <a:pt x="2163687" y="7567"/>
                </a:lnTo>
                <a:lnTo>
                  <a:pt x="21262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832100" y="7213600"/>
            <a:ext cx="2273300" cy="7747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857500" y="7213600"/>
            <a:ext cx="2222500" cy="723900"/>
          </a:xfrm>
          <a:custGeom>
            <a:avLst/>
            <a:gdLst/>
            <a:ahLst/>
            <a:cxnLst/>
            <a:rect l="l" t="t" r="r" b="b"/>
            <a:pathLst>
              <a:path w="2222500" h="723900">
                <a:moveTo>
                  <a:pt x="21262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27608"/>
                </a:lnTo>
                <a:lnTo>
                  <a:pt x="7567" y="665089"/>
                </a:lnTo>
                <a:lnTo>
                  <a:pt x="28205" y="695696"/>
                </a:lnTo>
                <a:lnTo>
                  <a:pt x="58812" y="716332"/>
                </a:lnTo>
                <a:lnTo>
                  <a:pt x="96291" y="723900"/>
                </a:lnTo>
                <a:lnTo>
                  <a:pt x="2126208" y="723900"/>
                </a:lnTo>
                <a:lnTo>
                  <a:pt x="2163687" y="716332"/>
                </a:lnTo>
                <a:lnTo>
                  <a:pt x="2194294" y="695696"/>
                </a:lnTo>
                <a:lnTo>
                  <a:pt x="2214932" y="665089"/>
                </a:lnTo>
                <a:lnTo>
                  <a:pt x="2222500" y="627608"/>
                </a:lnTo>
                <a:lnTo>
                  <a:pt x="2222500" y="96291"/>
                </a:lnTo>
                <a:lnTo>
                  <a:pt x="2214932" y="58812"/>
                </a:lnTo>
                <a:lnTo>
                  <a:pt x="2194294" y="28205"/>
                </a:lnTo>
                <a:lnTo>
                  <a:pt x="2163687" y="7567"/>
                </a:lnTo>
                <a:lnTo>
                  <a:pt x="21262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048000" y="7366000"/>
            <a:ext cx="148844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focusout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0147300" y="6273800"/>
            <a:ext cx="2273300" cy="7747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172700" y="6273800"/>
            <a:ext cx="2222500" cy="723900"/>
          </a:xfrm>
          <a:custGeom>
            <a:avLst/>
            <a:gdLst/>
            <a:ahLst/>
            <a:cxnLst/>
            <a:rect l="l" t="t" r="r" b="b"/>
            <a:pathLst>
              <a:path w="2222500" h="723900">
                <a:moveTo>
                  <a:pt x="21262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27608"/>
                </a:lnTo>
                <a:lnTo>
                  <a:pt x="7567" y="665087"/>
                </a:lnTo>
                <a:lnTo>
                  <a:pt x="28205" y="695694"/>
                </a:lnTo>
                <a:lnTo>
                  <a:pt x="58812" y="716332"/>
                </a:lnTo>
                <a:lnTo>
                  <a:pt x="96291" y="723900"/>
                </a:lnTo>
                <a:lnTo>
                  <a:pt x="2126208" y="723900"/>
                </a:lnTo>
                <a:lnTo>
                  <a:pt x="2163692" y="716332"/>
                </a:lnTo>
                <a:lnTo>
                  <a:pt x="2194299" y="695694"/>
                </a:lnTo>
                <a:lnTo>
                  <a:pt x="2214933" y="665087"/>
                </a:lnTo>
                <a:lnTo>
                  <a:pt x="2222500" y="627608"/>
                </a:lnTo>
                <a:lnTo>
                  <a:pt x="2222500" y="96291"/>
                </a:lnTo>
                <a:lnTo>
                  <a:pt x="2214933" y="58812"/>
                </a:lnTo>
                <a:lnTo>
                  <a:pt x="2194299" y="28205"/>
                </a:lnTo>
                <a:lnTo>
                  <a:pt x="2163692" y="7567"/>
                </a:lnTo>
                <a:lnTo>
                  <a:pt x="21262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70500" y="7213600"/>
            <a:ext cx="2273300" cy="7747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295900" y="7213600"/>
            <a:ext cx="2222500" cy="723900"/>
          </a:xfrm>
          <a:custGeom>
            <a:avLst/>
            <a:gdLst/>
            <a:ahLst/>
            <a:cxnLst/>
            <a:rect l="l" t="t" r="r" b="b"/>
            <a:pathLst>
              <a:path w="2222500" h="723900">
                <a:moveTo>
                  <a:pt x="21262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27608"/>
                </a:lnTo>
                <a:lnTo>
                  <a:pt x="7567" y="665089"/>
                </a:lnTo>
                <a:lnTo>
                  <a:pt x="28205" y="695696"/>
                </a:lnTo>
                <a:lnTo>
                  <a:pt x="58812" y="716332"/>
                </a:lnTo>
                <a:lnTo>
                  <a:pt x="96291" y="723900"/>
                </a:lnTo>
                <a:lnTo>
                  <a:pt x="2126208" y="723900"/>
                </a:lnTo>
                <a:lnTo>
                  <a:pt x="2163687" y="716332"/>
                </a:lnTo>
                <a:lnTo>
                  <a:pt x="2194294" y="695696"/>
                </a:lnTo>
                <a:lnTo>
                  <a:pt x="2214932" y="665089"/>
                </a:lnTo>
                <a:lnTo>
                  <a:pt x="2222500" y="627608"/>
                </a:lnTo>
                <a:lnTo>
                  <a:pt x="2222500" y="96291"/>
                </a:lnTo>
                <a:lnTo>
                  <a:pt x="2214932" y="58812"/>
                </a:lnTo>
                <a:lnTo>
                  <a:pt x="2194294" y="28205"/>
                </a:lnTo>
                <a:lnTo>
                  <a:pt x="2163687" y="7567"/>
                </a:lnTo>
                <a:lnTo>
                  <a:pt x="21262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486400" y="7366000"/>
            <a:ext cx="130556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mouseup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708900" y="7264400"/>
            <a:ext cx="2273300" cy="7747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34300" y="7264400"/>
            <a:ext cx="2222500" cy="723900"/>
          </a:xfrm>
          <a:custGeom>
            <a:avLst/>
            <a:gdLst/>
            <a:ahLst/>
            <a:cxnLst/>
            <a:rect l="l" t="t" r="r" b="b"/>
            <a:pathLst>
              <a:path w="2222500" h="723900">
                <a:moveTo>
                  <a:pt x="21262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27608"/>
                </a:lnTo>
                <a:lnTo>
                  <a:pt x="7567" y="665089"/>
                </a:lnTo>
                <a:lnTo>
                  <a:pt x="28205" y="695696"/>
                </a:lnTo>
                <a:lnTo>
                  <a:pt x="58812" y="716332"/>
                </a:lnTo>
                <a:lnTo>
                  <a:pt x="96291" y="723900"/>
                </a:lnTo>
                <a:lnTo>
                  <a:pt x="2126208" y="723900"/>
                </a:lnTo>
                <a:lnTo>
                  <a:pt x="2163687" y="716332"/>
                </a:lnTo>
                <a:lnTo>
                  <a:pt x="2194294" y="695696"/>
                </a:lnTo>
                <a:lnTo>
                  <a:pt x="2214932" y="665089"/>
                </a:lnTo>
                <a:lnTo>
                  <a:pt x="2222500" y="627608"/>
                </a:lnTo>
                <a:lnTo>
                  <a:pt x="2222500" y="96291"/>
                </a:lnTo>
                <a:lnTo>
                  <a:pt x="2214932" y="58812"/>
                </a:lnTo>
                <a:lnTo>
                  <a:pt x="2194294" y="28205"/>
                </a:lnTo>
                <a:lnTo>
                  <a:pt x="2163687" y="7567"/>
                </a:lnTo>
                <a:lnTo>
                  <a:pt x="21262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924800" y="7416800"/>
            <a:ext cx="148844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mouseout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0147300" y="7264400"/>
            <a:ext cx="2273300" cy="7747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172700" y="7264400"/>
            <a:ext cx="2222500" cy="723900"/>
          </a:xfrm>
          <a:custGeom>
            <a:avLst/>
            <a:gdLst/>
            <a:ahLst/>
            <a:cxnLst/>
            <a:rect l="l" t="t" r="r" b="b"/>
            <a:pathLst>
              <a:path w="2222500" h="723900">
                <a:moveTo>
                  <a:pt x="21262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27608"/>
                </a:lnTo>
                <a:lnTo>
                  <a:pt x="7567" y="665089"/>
                </a:lnTo>
                <a:lnTo>
                  <a:pt x="28205" y="695696"/>
                </a:lnTo>
                <a:lnTo>
                  <a:pt x="58812" y="716332"/>
                </a:lnTo>
                <a:lnTo>
                  <a:pt x="96291" y="723900"/>
                </a:lnTo>
                <a:lnTo>
                  <a:pt x="2126208" y="723900"/>
                </a:lnTo>
                <a:lnTo>
                  <a:pt x="2163687" y="716332"/>
                </a:lnTo>
                <a:lnTo>
                  <a:pt x="2194294" y="695696"/>
                </a:lnTo>
                <a:lnTo>
                  <a:pt x="2214932" y="665089"/>
                </a:lnTo>
                <a:lnTo>
                  <a:pt x="2222500" y="627608"/>
                </a:lnTo>
                <a:lnTo>
                  <a:pt x="2222500" y="96291"/>
                </a:lnTo>
                <a:lnTo>
                  <a:pt x="2214932" y="58812"/>
                </a:lnTo>
                <a:lnTo>
                  <a:pt x="2194294" y="28205"/>
                </a:lnTo>
                <a:lnTo>
                  <a:pt x="2163687" y="7567"/>
                </a:lnTo>
                <a:lnTo>
                  <a:pt x="21262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0363200" y="7416800"/>
            <a:ext cx="185420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mouseleave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708900" y="6273800"/>
            <a:ext cx="2273300" cy="7747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734300" y="6273800"/>
            <a:ext cx="2222500" cy="723900"/>
          </a:xfrm>
          <a:custGeom>
            <a:avLst/>
            <a:gdLst/>
            <a:ahLst/>
            <a:cxnLst/>
            <a:rect l="l" t="t" r="r" b="b"/>
            <a:pathLst>
              <a:path w="2222500" h="723900">
                <a:moveTo>
                  <a:pt x="21262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27608"/>
                </a:lnTo>
                <a:lnTo>
                  <a:pt x="7567" y="665087"/>
                </a:lnTo>
                <a:lnTo>
                  <a:pt x="28205" y="695694"/>
                </a:lnTo>
                <a:lnTo>
                  <a:pt x="58812" y="716332"/>
                </a:lnTo>
                <a:lnTo>
                  <a:pt x="96291" y="723900"/>
                </a:lnTo>
                <a:lnTo>
                  <a:pt x="2126208" y="723900"/>
                </a:lnTo>
                <a:lnTo>
                  <a:pt x="2163687" y="716332"/>
                </a:lnTo>
                <a:lnTo>
                  <a:pt x="2194294" y="695694"/>
                </a:lnTo>
                <a:lnTo>
                  <a:pt x="2214932" y="665087"/>
                </a:lnTo>
                <a:lnTo>
                  <a:pt x="2222500" y="627608"/>
                </a:lnTo>
                <a:lnTo>
                  <a:pt x="2222500" y="96291"/>
                </a:lnTo>
                <a:lnTo>
                  <a:pt x="2214932" y="58812"/>
                </a:lnTo>
                <a:lnTo>
                  <a:pt x="2194294" y="28205"/>
                </a:lnTo>
                <a:lnTo>
                  <a:pt x="2163687" y="7567"/>
                </a:lnTo>
                <a:lnTo>
                  <a:pt x="21262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585700" y="6273800"/>
            <a:ext cx="2895600" cy="7747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611100" y="6273800"/>
            <a:ext cx="2840990" cy="723900"/>
          </a:xfrm>
          <a:custGeom>
            <a:avLst/>
            <a:gdLst/>
            <a:ahLst/>
            <a:cxnLst/>
            <a:rect l="l" t="t" r="r" b="b"/>
            <a:pathLst>
              <a:path w="2840990" h="723900">
                <a:moveTo>
                  <a:pt x="2744215" y="0"/>
                </a:moveTo>
                <a:lnTo>
                  <a:pt x="96266" y="0"/>
                </a:lnTo>
                <a:lnTo>
                  <a:pt x="58801" y="7567"/>
                </a:lnTo>
                <a:lnTo>
                  <a:pt x="28201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27608"/>
                </a:lnTo>
                <a:lnTo>
                  <a:pt x="7567" y="665087"/>
                </a:lnTo>
                <a:lnTo>
                  <a:pt x="28201" y="695694"/>
                </a:lnTo>
                <a:lnTo>
                  <a:pt x="58801" y="716332"/>
                </a:lnTo>
                <a:lnTo>
                  <a:pt x="96266" y="723900"/>
                </a:lnTo>
                <a:lnTo>
                  <a:pt x="2744215" y="723900"/>
                </a:lnTo>
                <a:lnTo>
                  <a:pt x="2781706" y="716332"/>
                </a:lnTo>
                <a:lnTo>
                  <a:pt x="2812303" y="695694"/>
                </a:lnTo>
                <a:lnTo>
                  <a:pt x="2832923" y="665087"/>
                </a:lnTo>
                <a:lnTo>
                  <a:pt x="2840482" y="627608"/>
                </a:lnTo>
                <a:lnTo>
                  <a:pt x="2840482" y="96291"/>
                </a:lnTo>
                <a:lnTo>
                  <a:pt x="2832923" y="58812"/>
                </a:lnTo>
                <a:lnTo>
                  <a:pt x="2812303" y="28205"/>
                </a:lnTo>
                <a:lnTo>
                  <a:pt x="2781706" y="7567"/>
                </a:lnTo>
                <a:lnTo>
                  <a:pt x="2744215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2844018" y="6426200"/>
            <a:ext cx="185420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mouseenter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270500" y="6273800"/>
            <a:ext cx="2273300" cy="7747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295900" y="6273800"/>
            <a:ext cx="2222500" cy="723900"/>
          </a:xfrm>
          <a:custGeom>
            <a:avLst/>
            <a:gdLst/>
            <a:ahLst/>
            <a:cxnLst/>
            <a:rect l="l" t="t" r="r" b="b"/>
            <a:pathLst>
              <a:path w="2222500" h="723900">
                <a:moveTo>
                  <a:pt x="21262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27608"/>
                </a:lnTo>
                <a:lnTo>
                  <a:pt x="7567" y="665087"/>
                </a:lnTo>
                <a:lnTo>
                  <a:pt x="28205" y="695694"/>
                </a:lnTo>
                <a:lnTo>
                  <a:pt x="58812" y="716332"/>
                </a:lnTo>
                <a:lnTo>
                  <a:pt x="96291" y="723900"/>
                </a:lnTo>
                <a:lnTo>
                  <a:pt x="2126208" y="723900"/>
                </a:lnTo>
                <a:lnTo>
                  <a:pt x="2163687" y="716332"/>
                </a:lnTo>
                <a:lnTo>
                  <a:pt x="2194294" y="695694"/>
                </a:lnTo>
                <a:lnTo>
                  <a:pt x="2214932" y="665087"/>
                </a:lnTo>
                <a:lnTo>
                  <a:pt x="2222500" y="627608"/>
                </a:lnTo>
                <a:lnTo>
                  <a:pt x="2222500" y="96291"/>
                </a:lnTo>
                <a:lnTo>
                  <a:pt x="2214932" y="58812"/>
                </a:lnTo>
                <a:lnTo>
                  <a:pt x="2194294" y="28205"/>
                </a:lnTo>
                <a:lnTo>
                  <a:pt x="2163687" y="7567"/>
                </a:lnTo>
                <a:lnTo>
                  <a:pt x="21262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3048000" y="5562600"/>
            <a:ext cx="9389110" cy="1251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0">
              <a:lnSpc>
                <a:spcPct val="100000"/>
              </a:lnSpc>
            </a:pPr>
            <a:r>
              <a:rPr sz="2800" i="1" spc="-165" dirty="0">
                <a:solidFill>
                  <a:srgbClr val="F8F5F1"/>
                </a:solidFill>
                <a:latin typeface="Arial"/>
                <a:cs typeface="Arial"/>
              </a:rPr>
              <a:t>Fires</a:t>
            </a:r>
            <a:r>
              <a:rPr sz="2800" i="1" spc="-18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35" dirty="0">
                <a:solidFill>
                  <a:srgbClr val="F8F5F1"/>
                </a:solidFill>
                <a:latin typeface="Arial"/>
                <a:cs typeface="Arial"/>
              </a:rPr>
              <a:t>when</a:t>
            </a:r>
            <a:r>
              <a:rPr sz="2800" i="1" spc="-18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45" dirty="0">
                <a:solidFill>
                  <a:srgbClr val="F8F5F1"/>
                </a:solidFill>
                <a:latin typeface="Arial"/>
                <a:cs typeface="Arial"/>
              </a:rPr>
              <a:t>the</a:t>
            </a:r>
            <a:r>
              <a:rPr sz="2800" i="1" spc="-18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60" dirty="0">
                <a:solidFill>
                  <a:srgbClr val="F8F5F1"/>
                </a:solidFill>
                <a:latin typeface="Arial"/>
                <a:cs typeface="Arial"/>
              </a:rPr>
              <a:t>mouse</a:t>
            </a:r>
            <a:r>
              <a:rPr sz="2800" i="1" spc="-18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00" dirty="0">
                <a:solidFill>
                  <a:srgbClr val="F8F5F1"/>
                </a:solidFill>
                <a:latin typeface="Arial"/>
                <a:cs typeface="Arial"/>
              </a:rPr>
              <a:t>is</a:t>
            </a:r>
            <a:r>
              <a:rPr sz="2800" i="1" spc="-18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35" dirty="0">
                <a:solidFill>
                  <a:srgbClr val="F8F5F1"/>
                </a:solidFill>
                <a:latin typeface="Arial"/>
                <a:cs typeface="Arial"/>
              </a:rPr>
              <a:t>first</a:t>
            </a:r>
            <a:r>
              <a:rPr sz="2800" i="1" spc="-18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80" dirty="0">
                <a:solidFill>
                  <a:srgbClr val="F8F5F1"/>
                </a:solidFill>
                <a:latin typeface="Arial"/>
                <a:cs typeface="Arial"/>
              </a:rPr>
              <a:t>positioned</a:t>
            </a:r>
            <a:r>
              <a:rPr sz="2800" i="1" spc="-18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70" dirty="0">
                <a:solidFill>
                  <a:srgbClr val="F8F5F1"/>
                </a:solidFill>
                <a:latin typeface="Arial"/>
                <a:cs typeface="Arial"/>
              </a:rPr>
              <a:t>over</a:t>
            </a:r>
            <a:r>
              <a:rPr sz="2800" i="1" spc="-18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45" dirty="0">
                <a:solidFill>
                  <a:srgbClr val="F8F5F1"/>
                </a:solidFill>
                <a:latin typeface="Arial"/>
                <a:cs typeface="Arial"/>
              </a:rPr>
              <a:t>the</a:t>
            </a:r>
            <a:r>
              <a:rPr sz="2800" i="1" spc="-18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00" dirty="0">
                <a:solidFill>
                  <a:srgbClr val="F8F5F1"/>
                </a:solidFill>
                <a:latin typeface="Arial"/>
                <a:cs typeface="Arial"/>
              </a:rPr>
              <a:t>element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450465" algn="l"/>
                <a:tab pos="4888865" algn="l"/>
                <a:tab pos="7327265" algn="l"/>
              </a:tabLst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focusin	mousedown	mousemove	mouseover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4617700" y="6184900"/>
            <a:ext cx="1143000" cy="990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4744700" y="6273800"/>
            <a:ext cx="889000" cy="7366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290327" y="8373428"/>
            <a:ext cx="492188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160" dirty="0">
                <a:solidFill>
                  <a:srgbClr val="7999AF"/>
                </a:solidFill>
                <a:latin typeface="Arial"/>
                <a:cs typeface="Arial"/>
              </a:rPr>
              <a:t>4.2 </a:t>
            </a:r>
            <a:r>
              <a:rPr sz="4200" b="1" spc="70" dirty="0">
                <a:solidFill>
                  <a:srgbClr val="7999AF"/>
                </a:solidFill>
                <a:latin typeface="Calibri"/>
                <a:cs typeface="Calibri"/>
              </a:rPr>
              <a:t>Expanding </a:t>
            </a:r>
            <a:r>
              <a:rPr sz="4200" b="1" spc="-5" dirty="0">
                <a:solidFill>
                  <a:srgbClr val="7999AF"/>
                </a:solidFill>
                <a:latin typeface="Calibri"/>
                <a:cs typeface="Calibri"/>
              </a:rPr>
              <a:t>on</a:t>
            </a:r>
            <a:r>
              <a:rPr sz="4200" b="1" spc="-34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25" dirty="0">
                <a:solidFill>
                  <a:srgbClr val="7999AF"/>
                </a:solidFill>
                <a:latin typeface="Calibri"/>
                <a:cs typeface="Calibri"/>
              </a:rPr>
              <a:t>on()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1993900"/>
            <a:ext cx="14452600" cy="355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8800" y="1993900"/>
            <a:ext cx="14401800" cy="3505200"/>
          </a:xfrm>
          <a:custGeom>
            <a:avLst/>
            <a:gdLst/>
            <a:ahLst/>
            <a:cxnLst/>
            <a:rect l="l" t="t" r="r" b="b"/>
            <a:pathLst>
              <a:path w="14401800" h="3505200">
                <a:moveTo>
                  <a:pt x="14305534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3408908"/>
                </a:lnTo>
                <a:lnTo>
                  <a:pt x="7567" y="3446387"/>
                </a:lnTo>
                <a:lnTo>
                  <a:pt x="28203" y="3476994"/>
                </a:lnTo>
                <a:lnTo>
                  <a:pt x="58810" y="3497632"/>
                </a:lnTo>
                <a:lnTo>
                  <a:pt x="96291" y="3505200"/>
                </a:lnTo>
                <a:lnTo>
                  <a:pt x="14305534" y="3505200"/>
                </a:lnTo>
                <a:lnTo>
                  <a:pt x="14343024" y="3497632"/>
                </a:lnTo>
                <a:lnTo>
                  <a:pt x="14373621" y="3476994"/>
                </a:lnTo>
                <a:lnTo>
                  <a:pt x="14394241" y="3446387"/>
                </a:lnTo>
                <a:lnTo>
                  <a:pt x="14401800" y="3408908"/>
                </a:lnTo>
                <a:lnTo>
                  <a:pt x="14401800" y="96291"/>
                </a:lnTo>
                <a:lnTo>
                  <a:pt x="14394241" y="58812"/>
                </a:lnTo>
                <a:lnTo>
                  <a:pt x="14373621" y="28205"/>
                </a:lnTo>
                <a:lnTo>
                  <a:pt x="14343024" y="7567"/>
                </a:lnTo>
                <a:lnTo>
                  <a:pt x="14305534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83200" y="3771900"/>
            <a:ext cx="2159000" cy="393700"/>
          </a:xfrm>
          <a:custGeom>
            <a:avLst/>
            <a:gdLst/>
            <a:ahLst/>
            <a:cxnLst/>
            <a:rect l="l" t="t" r="r" b="b"/>
            <a:pathLst>
              <a:path w="2159000" h="393700">
                <a:moveTo>
                  <a:pt x="0" y="0"/>
                </a:moveTo>
                <a:lnTo>
                  <a:pt x="2159000" y="0"/>
                </a:lnTo>
                <a:lnTo>
                  <a:pt x="2159000" y="393700"/>
                </a:lnTo>
                <a:lnTo>
                  <a:pt x="0" y="393700"/>
                </a:lnTo>
                <a:lnTo>
                  <a:pt x="0" y="0"/>
                </a:lnTo>
                <a:close/>
              </a:path>
            </a:pathLst>
          </a:custGeom>
          <a:solidFill>
            <a:srgbClr val="B49100">
              <a:alpha val="30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63600" y="4546600"/>
            <a:ext cx="939800" cy="781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8460">
              <a:lnSpc>
                <a:spcPct val="100000"/>
              </a:lnSpc>
            </a:pP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8800" y="495300"/>
            <a:ext cx="4102100" cy="81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235" dirty="0"/>
              <a:t>Mouse</a:t>
            </a:r>
            <a:r>
              <a:rPr spc="-385" dirty="0"/>
              <a:t> </a:t>
            </a:r>
            <a:r>
              <a:rPr spc="-200" dirty="0"/>
              <a:t>Events</a:t>
            </a:r>
          </a:p>
        </p:txBody>
      </p:sp>
      <p:sp>
        <p:nvSpPr>
          <p:cNvPr id="8" name="object 8"/>
          <p:cNvSpPr/>
          <p:nvPr/>
        </p:nvSpPr>
        <p:spPr>
          <a:xfrm>
            <a:off x="13843000" y="1905000"/>
            <a:ext cx="1257300" cy="1079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970000" y="1993900"/>
            <a:ext cx="1003300" cy="825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096500" y="4541479"/>
            <a:ext cx="4735830" cy="884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200"/>
              </a:lnSpc>
            </a:pPr>
            <a:r>
              <a:rPr sz="2800" i="1" spc="-175" dirty="0">
                <a:solidFill>
                  <a:srgbClr val="F8F5F1"/>
                </a:solidFill>
                <a:latin typeface="Arial"/>
                <a:cs typeface="Arial"/>
              </a:rPr>
              <a:t>Show </a:t>
            </a:r>
            <a:r>
              <a:rPr sz="2800" i="1" spc="-45" dirty="0">
                <a:solidFill>
                  <a:srgbClr val="F8F5F1"/>
                </a:solidFill>
                <a:latin typeface="Arial"/>
                <a:cs typeface="Arial"/>
              </a:rPr>
              <a:t>the </a:t>
            </a:r>
            <a:r>
              <a:rPr sz="2800" i="1" spc="-15" dirty="0">
                <a:solidFill>
                  <a:srgbClr val="F8F5F1"/>
                </a:solidFill>
                <a:latin typeface="Arial"/>
                <a:cs typeface="Arial"/>
              </a:rPr>
              <a:t>ticket </a:t>
            </a:r>
            <a:r>
              <a:rPr sz="2800" i="1" spc="-135" dirty="0">
                <a:solidFill>
                  <a:srgbClr val="F8F5F1"/>
                </a:solidFill>
                <a:latin typeface="Arial"/>
                <a:cs typeface="Arial"/>
              </a:rPr>
              <a:t>when </a:t>
            </a:r>
            <a:r>
              <a:rPr sz="2800" i="1" spc="-45" dirty="0">
                <a:solidFill>
                  <a:srgbClr val="F8F5F1"/>
                </a:solidFill>
                <a:latin typeface="Arial"/>
                <a:cs typeface="Arial"/>
              </a:rPr>
              <a:t>the</a:t>
            </a:r>
            <a:r>
              <a:rPr sz="2800" i="1" spc="-57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60" dirty="0">
                <a:solidFill>
                  <a:srgbClr val="F8F5F1"/>
                </a:solidFill>
                <a:latin typeface="Arial"/>
                <a:cs typeface="Arial"/>
              </a:rPr>
              <a:t>mouse  </a:t>
            </a:r>
            <a:r>
              <a:rPr sz="2800" i="1" spc="-100" dirty="0">
                <a:solidFill>
                  <a:srgbClr val="F8F5F1"/>
                </a:solidFill>
                <a:latin typeface="Arial"/>
                <a:cs typeface="Arial"/>
              </a:rPr>
              <a:t>is </a:t>
            </a:r>
            <a:r>
              <a:rPr sz="2800" i="1" spc="-80" dirty="0">
                <a:solidFill>
                  <a:srgbClr val="F8F5F1"/>
                </a:solidFill>
                <a:latin typeface="Arial"/>
                <a:cs typeface="Arial"/>
              </a:rPr>
              <a:t>positioned </a:t>
            </a:r>
            <a:r>
              <a:rPr sz="2800" i="1" spc="-170" dirty="0">
                <a:solidFill>
                  <a:srgbClr val="F8F5F1"/>
                </a:solidFill>
                <a:latin typeface="Arial"/>
                <a:cs typeface="Arial"/>
              </a:rPr>
              <a:t>over </a:t>
            </a:r>
            <a:r>
              <a:rPr sz="2800" i="1" spc="-45" dirty="0">
                <a:solidFill>
                  <a:srgbClr val="F8F5F1"/>
                </a:solidFill>
                <a:latin typeface="Arial"/>
                <a:cs typeface="Arial"/>
              </a:rPr>
              <a:t>the</a:t>
            </a:r>
            <a:r>
              <a:rPr sz="2800" i="1" spc="-409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45" dirty="0">
                <a:solidFill>
                  <a:srgbClr val="F8F5F1"/>
                </a:solidFill>
                <a:latin typeface="Arial"/>
                <a:cs typeface="Arial"/>
              </a:rPr>
              <a:t>h3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3600" y="1574800"/>
            <a:ext cx="11912600" cy="2966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application.js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document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.ready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400" spc="3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400">
              <a:latin typeface="Courier New"/>
              <a:cs typeface="Courier New"/>
            </a:endParaRPr>
          </a:p>
          <a:p>
            <a:pPr marL="377825">
              <a:lnSpc>
                <a:spcPct val="100000"/>
              </a:lnSpc>
              <a:spcBef>
                <a:spcPts val="220"/>
              </a:spcBef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.confirmation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61CE3C"/>
                </a:solidFill>
                <a:latin typeface="Courier New"/>
                <a:cs typeface="Courier New"/>
              </a:rPr>
              <a:t>'click'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, 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button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, </a:t>
            </a: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400" spc="13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400">
              <a:latin typeface="Courier New"/>
              <a:cs typeface="Courier New"/>
            </a:endParaRPr>
          </a:p>
          <a:p>
            <a:pPr marL="743585">
              <a:lnSpc>
                <a:spcPct val="100000"/>
              </a:lnSpc>
              <a:spcBef>
                <a:spcPts val="219"/>
              </a:spcBef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(this).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closest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.confirmation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find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.ticket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.slideDown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();</a:t>
            </a:r>
            <a:endParaRPr sz="2400">
              <a:latin typeface="Courier New"/>
              <a:cs typeface="Courier New"/>
            </a:endParaRPr>
          </a:p>
          <a:p>
            <a:pPr marL="378460">
              <a:lnSpc>
                <a:spcPct val="100000"/>
              </a:lnSpc>
              <a:spcBef>
                <a:spcPts val="219"/>
              </a:spcBef>
            </a:pP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400">
              <a:latin typeface="Courier New"/>
              <a:cs typeface="Courier New"/>
            </a:endParaRPr>
          </a:p>
          <a:p>
            <a:pPr marL="377825">
              <a:lnSpc>
                <a:spcPct val="100000"/>
              </a:lnSpc>
              <a:spcBef>
                <a:spcPts val="219"/>
              </a:spcBef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.confirmation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3600" spc="-7" baseline="1157" dirty="0">
                <a:solidFill>
                  <a:srgbClr val="61CE3C"/>
                </a:solidFill>
                <a:latin typeface="Courier New"/>
                <a:cs typeface="Courier New"/>
              </a:rPr>
              <a:t>'mouseenter'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, 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h3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, </a:t>
            </a: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400" spc="13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400">
              <a:latin typeface="Courier New"/>
              <a:cs typeface="Courier New"/>
            </a:endParaRPr>
          </a:p>
          <a:p>
            <a:pPr marL="743585">
              <a:lnSpc>
                <a:spcPct val="100000"/>
              </a:lnSpc>
              <a:spcBef>
                <a:spcPts val="219"/>
              </a:spcBef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(this).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closest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.confirmation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find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.ticket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.slideDown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218591" y="4334276"/>
            <a:ext cx="3745866" cy="8146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90327" y="8373428"/>
            <a:ext cx="492188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160" dirty="0">
                <a:solidFill>
                  <a:srgbClr val="7999AF"/>
                </a:solidFill>
                <a:latin typeface="Arial"/>
                <a:cs typeface="Arial"/>
              </a:rPr>
              <a:t>4.2 </a:t>
            </a:r>
            <a:r>
              <a:rPr sz="4200" b="1" spc="70" dirty="0">
                <a:solidFill>
                  <a:srgbClr val="7999AF"/>
                </a:solidFill>
                <a:latin typeface="Calibri"/>
                <a:cs typeface="Calibri"/>
              </a:rPr>
              <a:t>Expanding </a:t>
            </a:r>
            <a:r>
              <a:rPr sz="4200" b="1" spc="-5" dirty="0">
                <a:solidFill>
                  <a:srgbClr val="7999AF"/>
                </a:solidFill>
                <a:latin typeface="Calibri"/>
                <a:cs typeface="Calibri"/>
              </a:rPr>
              <a:t>on</a:t>
            </a:r>
            <a:r>
              <a:rPr sz="4200" b="1" spc="-34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25" dirty="0">
                <a:solidFill>
                  <a:srgbClr val="7999AF"/>
                </a:solidFill>
                <a:latin typeface="Calibri"/>
                <a:cs typeface="Calibri"/>
              </a:rPr>
              <a:t>on()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1800" y="8255000"/>
            <a:ext cx="8712200" cy="635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5300" y="8242300"/>
            <a:ext cx="8372475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i="1" spc="-254" dirty="0">
                <a:solidFill>
                  <a:srgbClr val="78AAD6"/>
                </a:solidFill>
                <a:latin typeface="Arial"/>
                <a:cs typeface="Arial"/>
              </a:rPr>
              <a:t>We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215" dirty="0">
                <a:solidFill>
                  <a:srgbClr val="78AAD6"/>
                </a:solidFill>
                <a:latin typeface="Arial"/>
                <a:cs typeface="Arial"/>
              </a:rPr>
              <a:t>have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5" dirty="0">
                <a:solidFill>
                  <a:srgbClr val="78AAD6"/>
                </a:solidFill>
                <a:latin typeface="Arial"/>
                <a:cs typeface="Arial"/>
              </a:rPr>
              <a:t>two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215" dirty="0">
                <a:solidFill>
                  <a:srgbClr val="78AAD6"/>
                </a:solidFill>
                <a:latin typeface="Arial"/>
                <a:cs typeface="Arial"/>
              </a:rPr>
              <a:t>ways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40" dirty="0">
                <a:solidFill>
                  <a:srgbClr val="78AAD6"/>
                </a:solidFill>
                <a:latin typeface="Arial"/>
                <a:cs typeface="Arial"/>
              </a:rPr>
              <a:t>of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130" dirty="0">
                <a:solidFill>
                  <a:srgbClr val="78AAD6"/>
                </a:solidFill>
                <a:latin typeface="Arial"/>
                <a:cs typeface="Arial"/>
              </a:rPr>
              <a:t>showing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55" dirty="0">
                <a:solidFill>
                  <a:srgbClr val="78AAD6"/>
                </a:solidFill>
                <a:latin typeface="Arial"/>
                <a:cs typeface="Arial"/>
              </a:rPr>
              <a:t>the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20" dirty="0">
                <a:solidFill>
                  <a:srgbClr val="78AAD6"/>
                </a:solidFill>
                <a:latin typeface="Arial"/>
                <a:cs typeface="Arial"/>
              </a:rPr>
              <a:t>ticket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140" dirty="0">
                <a:solidFill>
                  <a:srgbClr val="78AAD6"/>
                </a:solidFill>
                <a:latin typeface="Arial"/>
                <a:cs typeface="Arial"/>
              </a:rPr>
              <a:t>now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1993900"/>
            <a:ext cx="14452600" cy="355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8800" y="1993900"/>
            <a:ext cx="14401800" cy="3505200"/>
          </a:xfrm>
          <a:custGeom>
            <a:avLst/>
            <a:gdLst/>
            <a:ahLst/>
            <a:cxnLst/>
            <a:rect l="l" t="t" r="r" b="b"/>
            <a:pathLst>
              <a:path w="14401800" h="3505200">
                <a:moveTo>
                  <a:pt x="14305534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3408908"/>
                </a:lnTo>
                <a:lnTo>
                  <a:pt x="7567" y="3446387"/>
                </a:lnTo>
                <a:lnTo>
                  <a:pt x="28203" y="3476994"/>
                </a:lnTo>
                <a:lnTo>
                  <a:pt x="58810" y="3497632"/>
                </a:lnTo>
                <a:lnTo>
                  <a:pt x="96291" y="3505200"/>
                </a:lnTo>
                <a:lnTo>
                  <a:pt x="14305534" y="3505200"/>
                </a:lnTo>
                <a:lnTo>
                  <a:pt x="14343024" y="3497632"/>
                </a:lnTo>
                <a:lnTo>
                  <a:pt x="14373621" y="3476994"/>
                </a:lnTo>
                <a:lnTo>
                  <a:pt x="14394241" y="3446387"/>
                </a:lnTo>
                <a:lnTo>
                  <a:pt x="14401800" y="3408908"/>
                </a:lnTo>
                <a:lnTo>
                  <a:pt x="14401800" y="96291"/>
                </a:lnTo>
                <a:lnTo>
                  <a:pt x="14394241" y="58812"/>
                </a:lnTo>
                <a:lnTo>
                  <a:pt x="14373621" y="28205"/>
                </a:lnTo>
                <a:lnTo>
                  <a:pt x="14343024" y="7567"/>
                </a:lnTo>
                <a:lnTo>
                  <a:pt x="14305534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63600" y="1574800"/>
            <a:ext cx="7706359" cy="1369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application.js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document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.ready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400" spc="3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400">
              <a:latin typeface="Courier New"/>
              <a:cs typeface="Courier New"/>
            </a:endParaRPr>
          </a:p>
          <a:p>
            <a:pPr marL="377825">
              <a:lnSpc>
                <a:spcPct val="100000"/>
              </a:lnSpc>
              <a:spcBef>
                <a:spcPts val="220"/>
              </a:spcBef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.confirmation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61CE3C"/>
                </a:solidFill>
                <a:latin typeface="Courier New"/>
                <a:cs typeface="Courier New"/>
              </a:rPr>
              <a:t>'click'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,</a:t>
            </a:r>
            <a:r>
              <a:rPr sz="2400" spc="8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button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,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27440" y="2578100"/>
            <a:ext cx="221996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400" spc="-5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8800" y="2984500"/>
            <a:ext cx="14401800" cy="393700"/>
          </a:xfrm>
          <a:prstGeom prst="rect">
            <a:avLst/>
          </a:prstGeom>
          <a:solidFill>
            <a:srgbClr val="FE2700"/>
          </a:solidFill>
        </p:spPr>
        <p:txBody>
          <a:bodyPr vert="horz" wrap="square" lIns="0" tIns="0" rIns="0" bIns="0" rtlCol="0">
            <a:spAutoFit/>
          </a:bodyPr>
          <a:lstStyle/>
          <a:p>
            <a:pPr marL="1049020">
              <a:lnSpc>
                <a:spcPts val="2780"/>
              </a:lnSpc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(this).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closest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.confirmation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find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.ticket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slideDown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29360" y="3365500"/>
            <a:ext cx="9900920" cy="781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.confirmation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61CE3C"/>
                </a:solidFill>
                <a:latin typeface="Courier New"/>
                <a:cs typeface="Courier New"/>
              </a:rPr>
              <a:t>'mouseenter'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, 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h3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, </a:t>
            </a: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400" spc="13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1500" y="4140200"/>
            <a:ext cx="14401800" cy="393700"/>
          </a:xfrm>
          <a:prstGeom prst="rect">
            <a:avLst/>
          </a:prstGeom>
          <a:solidFill>
            <a:srgbClr val="FE2700"/>
          </a:solidFill>
        </p:spPr>
        <p:txBody>
          <a:bodyPr vert="horz" wrap="square" lIns="0" tIns="12700" rIns="0" bIns="0" rtlCol="0">
            <a:spAutoFit/>
          </a:bodyPr>
          <a:lstStyle/>
          <a:p>
            <a:pPr marL="1036319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(this).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closest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.confirmation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find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.ticket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slideDown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3600" y="4546600"/>
            <a:ext cx="939800" cy="781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8460">
              <a:lnSpc>
                <a:spcPct val="100000"/>
              </a:lnSpc>
            </a:pP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46100" y="6553200"/>
            <a:ext cx="14452600" cy="1638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1500" y="5682056"/>
            <a:ext cx="14401800" cy="24586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819900" y="5969000"/>
            <a:ext cx="5787390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spc="-65" dirty="0">
                <a:solidFill>
                  <a:srgbClr val="F8F5F1"/>
                </a:solidFill>
                <a:latin typeface="Arial"/>
                <a:cs typeface="Arial"/>
              </a:rPr>
              <a:t>Extract</a:t>
            </a:r>
            <a:r>
              <a:rPr sz="2800" i="1" spc="-19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5" dirty="0">
                <a:solidFill>
                  <a:srgbClr val="F8F5F1"/>
                </a:solidFill>
                <a:latin typeface="Arial"/>
                <a:cs typeface="Arial"/>
              </a:rPr>
              <a:t>out</a:t>
            </a:r>
            <a:r>
              <a:rPr sz="2800" i="1" spc="-19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05" dirty="0">
                <a:solidFill>
                  <a:srgbClr val="F8F5F1"/>
                </a:solidFill>
                <a:latin typeface="Arial"/>
                <a:cs typeface="Arial"/>
              </a:rPr>
              <a:t>and</a:t>
            </a:r>
            <a:r>
              <a:rPr sz="2800" i="1" spc="-19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30" dirty="0">
                <a:solidFill>
                  <a:srgbClr val="F8F5F1"/>
                </a:solidFill>
                <a:latin typeface="Arial"/>
                <a:cs typeface="Arial"/>
              </a:rPr>
              <a:t>name</a:t>
            </a:r>
            <a:r>
              <a:rPr sz="2800" i="1" spc="-19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90" dirty="0">
                <a:solidFill>
                  <a:srgbClr val="F8F5F1"/>
                </a:solidFill>
                <a:latin typeface="Arial"/>
                <a:cs typeface="Arial"/>
              </a:rPr>
              <a:t>our</a:t>
            </a:r>
            <a:r>
              <a:rPr sz="2800" i="1" spc="-19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20" dirty="0">
                <a:solidFill>
                  <a:srgbClr val="F8F5F1"/>
                </a:solidFill>
                <a:latin typeface="Arial"/>
                <a:cs typeface="Arial"/>
              </a:rPr>
              <a:t>event</a:t>
            </a:r>
            <a:r>
              <a:rPr sz="2800" i="1" spc="-19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95" dirty="0">
                <a:solidFill>
                  <a:srgbClr val="F8F5F1"/>
                </a:solidFill>
                <a:latin typeface="Arial"/>
                <a:cs typeface="Arial"/>
              </a:rPr>
              <a:t>handler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58800" y="495300"/>
            <a:ext cx="8229600" cy="812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130" dirty="0"/>
              <a:t>Refactoring </a:t>
            </a:r>
            <a:r>
              <a:rPr spc="-195" dirty="0"/>
              <a:t>Handler</a:t>
            </a:r>
            <a:r>
              <a:rPr spc="-545" dirty="0"/>
              <a:t> </a:t>
            </a:r>
            <a:r>
              <a:rPr spc="-135" dirty="0"/>
              <a:t>Functions</a:t>
            </a:r>
          </a:p>
        </p:txBody>
      </p:sp>
      <p:sp>
        <p:nvSpPr>
          <p:cNvPr id="15" name="object 15"/>
          <p:cNvSpPr/>
          <p:nvPr/>
        </p:nvSpPr>
        <p:spPr>
          <a:xfrm>
            <a:off x="13855700" y="1905000"/>
            <a:ext cx="1244600" cy="1066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982700" y="1993900"/>
            <a:ext cx="990600" cy="812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658100" y="4813300"/>
            <a:ext cx="7161530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spc="-130" dirty="0">
                <a:solidFill>
                  <a:srgbClr val="F8F5F1"/>
                </a:solidFill>
                <a:latin typeface="Arial"/>
                <a:cs typeface="Arial"/>
              </a:rPr>
              <a:t>This </a:t>
            </a:r>
            <a:r>
              <a:rPr sz="2800" i="1" spc="-200" dirty="0">
                <a:solidFill>
                  <a:srgbClr val="F8F5F1"/>
                </a:solidFill>
                <a:latin typeface="Arial"/>
                <a:cs typeface="Arial"/>
              </a:rPr>
              <a:t>code </a:t>
            </a:r>
            <a:r>
              <a:rPr sz="2800" i="1" spc="-100" dirty="0">
                <a:solidFill>
                  <a:srgbClr val="F8F5F1"/>
                </a:solidFill>
                <a:latin typeface="Arial"/>
                <a:cs typeface="Arial"/>
              </a:rPr>
              <a:t>is </a:t>
            </a:r>
            <a:r>
              <a:rPr sz="2800" i="1" spc="-75" dirty="0">
                <a:solidFill>
                  <a:srgbClr val="F8F5F1"/>
                </a:solidFill>
                <a:latin typeface="Arial"/>
                <a:cs typeface="Arial"/>
              </a:rPr>
              <a:t>duplicated, </a:t>
            </a:r>
            <a:r>
              <a:rPr sz="2800" i="1" spc="-110" dirty="0">
                <a:solidFill>
                  <a:srgbClr val="F8F5F1"/>
                </a:solidFill>
                <a:latin typeface="Arial"/>
                <a:cs typeface="Arial"/>
              </a:rPr>
              <a:t>how </a:t>
            </a:r>
            <a:r>
              <a:rPr sz="2800" i="1" spc="-155" dirty="0">
                <a:solidFill>
                  <a:srgbClr val="F8F5F1"/>
                </a:solidFill>
                <a:latin typeface="Arial"/>
                <a:cs typeface="Arial"/>
              </a:rPr>
              <a:t>can </a:t>
            </a:r>
            <a:r>
              <a:rPr sz="2800" i="1" spc="-200" dirty="0">
                <a:solidFill>
                  <a:srgbClr val="F8F5F1"/>
                </a:solidFill>
                <a:latin typeface="Arial"/>
                <a:cs typeface="Arial"/>
              </a:rPr>
              <a:t>we </a:t>
            </a:r>
            <a:r>
              <a:rPr sz="2800" i="1" spc="-60" dirty="0">
                <a:solidFill>
                  <a:srgbClr val="F8F5F1"/>
                </a:solidFill>
                <a:latin typeface="Arial"/>
                <a:cs typeface="Arial"/>
              </a:rPr>
              <a:t>refactor</a:t>
            </a:r>
            <a:r>
              <a:rPr sz="2800" i="1" spc="-47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55" dirty="0">
                <a:solidFill>
                  <a:srgbClr val="F8F5F1"/>
                </a:solidFill>
                <a:latin typeface="Arial"/>
                <a:cs typeface="Arial"/>
              </a:rPr>
              <a:t>this?</a:t>
            </a:r>
            <a:endParaRPr sz="2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90327" y="8373428"/>
            <a:ext cx="492188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160" dirty="0">
                <a:solidFill>
                  <a:srgbClr val="7999AF"/>
                </a:solidFill>
                <a:latin typeface="Arial"/>
                <a:cs typeface="Arial"/>
              </a:rPr>
              <a:t>4.2 </a:t>
            </a:r>
            <a:r>
              <a:rPr sz="4200" b="1" spc="70" dirty="0">
                <a:solidFill>
                  <a:srgbClr val="7999AF"/>
                </a:solidFill>
                <a:latin typeface="Calibri"/>
                <a:cs typeface="Calibri"/>
              </a:rPr>
              <a:t>Expanding </a:t>
            </a:r>
            <a:r>
              <a:rPr sz="4200" b="1" spc="-5" dirty="0">
                <a:solidFill>
                  <a:srgbClr val="7999AF"/>
                </a:solidFill>
                <a:latin typeface="Calibri"/>
                <a:cs typeface="Calibri"/>
              </a:rPr>
              <a:t>on</a:t>
            </a:r>
            <a:r>
              <a:rPr sz="4200" b="1" spc="-34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25" dirty="0">
                <a:solidFill>
                  <a:srgbClr val="7999AF"/>
                </a:solidFill>
                <a:latin typeface="Calibri"/>
                <a:cs typeface="Calibri"/>
              </a:rPr>
              <a:t>on()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514600" y="6737350"/>
            <a:ext cx="271272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showTicket 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400" spc="-484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{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3600" y="6750050"/>
            <a:ext cx="148844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63600" y="7150100"/>
            <a:ext cx="11546840" cy="781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8460">
              <a:lnSpc>
                <a:spcPct val="100000"/>
              </a:lnSpc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(this).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closest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.confirmation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find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.ticket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slideDown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();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}</a:t>
            </a:r>
            <a:endParaRPr sz="24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6300" y="1574800"/>
            <a:ext cx="1619250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application.js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3400" y="1993900"/>
            <a:ext cx="14452600" cy="3594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8800" y="1993900"/>
            <a:ext cx="14401800" cy="40353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03300" y="6057900"/>
            <a:ext cx="10103485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spc="-55" dirty="0">
                <a:solidFill>
                  <a:srgbClr val="F8F5F1"/>
                </a:solidFill>
                <a:latin typeface="Arial"/>
                <a:cs typeface="Arial"/>
              </a:rPr>
              <a:t>Don’t</a:t>
            </a:r>
            <a:r>
              <a:rPr sz="28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14" dirty="0">
                <a:solidFill>
                  <a:srgbClr val="F8F5F1"/>
                </a:solidFill>
                <a:latin typeface="Arial"/>
                <a:cs typeface="Arial"/>
              </a:rPr>
              <a:t>add</a:t>
            </a:r>
            <a:r>
              <a:rPr sz="28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85" dirty="0">
                <a:solidFill>
                  <a:srgbClr val="F8F5F1"/>
                </a:solidFill>
                <a:latin typeface="Arial"/>
                <a:cs typeface="Arial"/>
              </a:rPr>
              <a:t>()</a:t>
            </a:r>
            <a:r>
              <a:rPr sz="28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55" dirty="0">
                <a:solidFill>
                  <a:srgbClr val="F8F5F1"/>
                </a:solidFill>
                <a:latin typeface="Arial"/>
                <a:cs typeface="Arial"/>
              </a:rPr>
              <a:t>at</a:t>
            </a:r>
            <a:r>
              <a:rPr sz="28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45" dirty="0">
                <a:solidFill>
                  <a:srgbClr val="F8F5F1"/>
                </a:solidFill>
                <a:latin typeface="Arial"/>
                <a:cs typeface="Arial"/>
              </a:rPr>
              <a:t>the</a:t>
            </a:r>
            <a:r>
              <a:rPr sz="28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60" dirty="0">
                <a:solidFill>
                  <a:srgbClr val="F8F5F1"/>
                </a:solidFill>
                <a:latin typeface="Arial"/>
                <a:cs typeface="Arial"/>
              </a:rPr>
              <a:t>end</a:t>
            </a:r>
            <a:r>
              <a:rPr sz="28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100" dirty="0">
                <a:solidFill>
                  <a:srgbClr val="F8F5F1"/>
                </a:solidFill>
                <a:latin typeface="Arial"/>
                <a:cs typeface="Arial"/>
              </a:rPr>
              <a:t>-</a:t>
            </a:r>
            <a:r>
              <a:rPr sz="28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70" dirty="0">
                <a:solidFill>
                  <a:srgbClr val="F8F5F1"/>
                </a:solidFill>
                <a:latin typeface="Arial"/>
                <a:cs typeface="Arial"/>
              </a:rPr>
              <a:t>that</a:t>
            </a:r>
            <a:r>
              <a:rPr sz="28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75" dirty="0">
                <a:solidFill>
                  <a:srgbClr val="F8F5F1"/>
                </a:solidFill>
                <a:latin typeface="Arial"/>
                <a:cs typeface="Arial"/>
              </a:rPr>
              <a:t>would</a:t>
            </a:r>
            <a:r>
              <a:rPr sz="28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55" dirty="0">
                <a:solidFill>
                  <a:srgbClr val="F8F5F1"/>
                </a:solidFill>
                <a:latin typeface="Arial"/>
                <a:cs typeface="Arial"/>
              </a:rPr>
              <a:t>execute</a:t>
            </a:r>
            <a:r>
              <a:rPr sz="28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45" dirty="0">
                <a:solidFill>
                  <a:srgbClr val="F8F5F1"/>
                </a:solidFill>
                <a:latin typeface="Arial"/>
                <a:cs typeface="Arial"/>
              </a:rPr>
              <a:t>the</a:t>
            </a:r>
            <a:r>
              <a:rPr sz="28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5" dirty="0">
                <a:solidFill>
                  <a:srgbClr val="F8F5F1"/>
                </a:solidFill>
                <a:latin typeface="Arial"/>
                <a:cs typeface="Arial"/>
              </a:rPr>
              <a:t>function</a:t>
            </a:r>
            <a:r>
              <a:rPr sz="28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60" dirty="0">
                <a:solidFill>
                  <a:srgbClr val="F8F5F1"/>
                </a:solidFill>
                <a:latin typeface="Arial"/>
                <a:cs typeface="Arial"/>
              </a:rPr>
              <a:t>immediately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8800" y="495300"/>
            <a:ext cx="8229600" cy="812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130" dirty="0"/>
              <a:t>Refactoring </a:t>
            </a:r>
            <a:r>
              <a:rPr spc="-195" dirty="0"/>
              <a:t>Handler</a:t>
            </a:r>
            <a:r>
              <a:rPr spc="-545" dirty="0"/>
              <a:t> </a:t>
            </a:r>
            <a:r>
              <a:rPr spc="-135" dirty="0"/>
              <a:t>Functions</a:t>
            </a:r>
          </a:p>
        </p:txBody>
      </p:sp>
      <p:sp>
        <p:nvSpPr>
          <p:cNvPr id="8" name="object 8"/>
          <p:cNvSpPr/>
          <p:nvPr/>
        </p:nvSpPr>
        <p:spPr>
          <a:xfrm>
            <a:off x="13843000" y="1905000"/>
            <a:ext cx="1257300" cy="1079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970000" y="1993900"/>
            <a:ext cx="1003300" cy="825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514600" y="2178050"/>
            <a:ext cx="271272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showTicket 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400" spc="-484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{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0327" y="8373428"/>
            <a:ext cx="492188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160" dirty="0">
                <a:solidFill>
                  <a:srgbClr val="7999AF"/>
                </a:solidFill>
                <a:latin typeface="Arial"/>
                <a:cs typeface="Arial"/>
              </a:rPr>
              <a:t>4.2 </a:t>
            </a:r>
            <a:r>
              <a:rPr sz="4200" b="1" spc="70" dirty="0">
                <a:solidFill>
                  <a:srgbClr val="7999AF"/>
                </a:solidFill>
                <a:latin typeface="Calibri"/>
                <a:cs typeface="Calibri"/>
              </a:rPr>
              <a:t>Expanding </a:t>
            </a:r>
            <a:r>
              <a:rPr sz="4200" b="1" spc="-5" dirty="0">
                <a:solidFill>
                  <a:srgbClr val="7999AF"/>
                </a:solidFill>
                <a:latin typeface="Calibri"/>
                <a:cs typeface="Calibri"/>
              </a:rPr>
              <a:t>on</a:t>
            </a:r>
            <a:r>
              <a:rPr sz="4200" b="1" spc="-34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25" dirty="0">
                <a:solidFill>
                  <a:srgbClr val="7999AF"/>
                </a:solidFill>
                <a:latin typeface="Calibri"/>
                <a:cs typeface="Calibri"/>
              </a:rPr>
              <a:t>on()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3600" y="2190750"/>
            <a:ext cx="148844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16000" rIns="0" bIns="0" rtlCol="0">
            <a:spAutoFit/>
          </a:bodyPr>
          <a:lstStyle/>
          <a:p>
            <a:pPr marL="378460">
              <a:lnSpc>
                <a:spcPct val="100000"/>
              </a:lnSpc>
            </a:pPr>
            <a:r>
              <a:rPr spc="-5" dirty="0"/>
              <a:t>$</a:t>
            </a:r>
            <a:r>
              <a:rPr spc="-5" dirty="0">
                <a:solidFill>
                  <a:srgbClr val="F8F8F8"/>
                </a:solidFill>
              </a:rPr>
              <a:t>(this).</a:t>
            </a:r>
            <a:r>
              <a:rPr spc="-5" dirty="0"/>
              <a:t>closest</a:t>
            </a:r>
            <a:r>
              <a:rPr spc="-5" dirty="0">
                <a:solidFill>
                  <a:srgbClr val="F8F8F8"/>
                </a:solidFill>
              </a:rPr>
              <a:t>('</a:t>
            </a:r>
            <a:r>
              <a:rPr spc="-5" dirty="0">
                <a:solidFill>
                  <a:srgbClr val="FF6400"/>
                </a:solidFill>
              </a:rPr>
              <a:t>.confirmation</a:t>
            </a:r>
            <a:r>
              <a:rPr spc="-5" dirty="0">
                <a:solidFill>
                  <a:srgbClr val="F8F8F8"/>
                </a:solidFill>
              </a:rPr>
              <a:t>').</a:t>
            </a:r>
            <a:r>
              <a:rPr spc="-5" dirty="0"/>
              <a:t>find</a:t>
            </a:r>
            <a:r>
              <a:rPr spc="-5" dirty="0">
                <a:solidFill>
                  <a:srgbClr val="F8F8F8"/>
                </a:solidFill>
              </a:rPr>
              <a:t>('</a:t>
            </a:r>
            <a:r>
              <a:rPr spc="-5" dirty="0">
                <a:solidFill>
                  <a:srgbClr val="FF6400"/>
                </a:solidFill>
              </a:rPr>
              <a:t>.ticket</a:t>
            </a:r>
            <a:r>
              <a:rPr spc="-5" dirty="0">
                <a:solidFill>
                  <a:srgbClr val="F8F8F8"/>
                </a:solidFill>
              </a:rPr>
              <a:t>')</a:t>
            </a:r>
            <a:r>
              <a:rPr spc="-5" dirty="0">
                <a:solidFill>
                  <a:srgbClr val="FFFFFF"/>
                </a:solidFill>
              </a:rPr>
              <a:t>.</a:t>
            </a:r>
            <a:r>
              <a:rPr spc="-5" dirty="0"/>
              <a:t>slideDown</a:t>
            </a:r>
            <a:r>
              <a:rPr spc="-5" dirty="0">
                <a:solidFill>
                  <a:srgbClr val="F8F8F8"/>
                </a:solidFill>
              </a:rPr>
              <a:t>();</a:t>
            </a: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spc="-5" dirty="0">
                <a:solidFill>
                  <a:srgbClr val="F8F8F8"/>
                </a:solidFill>
              </a:rPr>
              <a:t>}</a:t>
            </a: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pc="-5" dirty="0"/>
              <a:t>$</a:t>
            </a:r>
            <a:r>
              <a:rPr spc="-5" dirty="0">
                <a:solidFill>
                  <a:srgbClr val="F8F8F8"/>
                </a:solidFill>
              </a:rPr>
              <a:t>(</a:t>
            </a:r>
            <a:r>
              <a:rPr spc="-5" dirty="0"/>
              <a:t>document</a:t>
            </a:r>
            <a:r>
              <a:rPr spc="-5" dirty="0">
                <a:solidFill>
                  <a:srgbClr val="F8F8F8"/>
                </a:solidFill>
              </a:rPr>
              <a:t>)</a:t>
            </a:r>
            <a:r>
              <a:rPr spc="-5" dirty="0"/>
              <a:t>.ready</a:t>
            </a:r>
            <a:r>
              <a:rPr spc="-5" dirty="0">
                <a:solidFill>
                  <a:srgbClr val="F8F8F8"/>
                </a:solidFill>
              </a:rPr>
              <a:t>(</a:t>
            </a:r>
            <a:r>
              <a:rPr spc="-5" dirty="0">
                <a:solidFill>
                  <a:srgbClr val="FBDE2D"/>
                </a:solidFill>
              </a:rPr>
              <a:t>function</a:t>
            </a:r>
            <a:r>
              <a:rPr spc="-5" dirty="0">
                <a:solidFill>
                  <a:srgbClr val="F8F8F8"/>
                </a:solidFill>
              </a:rPr>
              <a:t>()</a:t>
            </a:r>
            <a:r>
              <a:rPr spc="30" dirty="0">
                <a:solidFill>
                  <a:srgbClr val="F8F8F8"/>
                </a:solidFill>
              </a:rPr>
              <a:t> </a:t>
            </a:r>
            <a:r>
              <a:rPr spc="-5" dirty="0">
                <a:solidFill>
                  <a:srgbClr val="F8F8F8"/>
                </a:solidFill>
              </a:rPr>
              <a:t>{</a:t>
            </a:r>
          </a:p>
          <a:p>
            <a:pPr marL="377825">
              <a:lnSpc>
                <a:spcPct val="100000"/>
              </a:lnSpc>
              <a:spcBef>
                <a:spcPts val="219"/>
              </a:spcBef>
            </a:pPr>
            <a:r>
              <a:rPr spc="-5" dirty="0"/>
              <a:t>$</a:t>
            </a:r>
            <a:r>
              <a:rPr spc="-5" dirty="0">
                <a:solidFill>
                  <a:srgbClr val="F8F8F8"/>
                </a:solidFill>
              </a:rPr>
              <a:t>('</a:t>
            </a:r>
            <a:r>
              <a:rPr spc="-5" dirty="0">
                <a:solidFill>
                  <a:srgbClr val="FF6400"/>
                </a:solidFill>
              </a:rPr>
              <a:t>.confirmation</a:t>
            </a:r>
            <a:r>
              <a:rPr spc="-5" dirty="0">
                <a:solidFill>
                  <a:srgbClr val="F8F8F8"/>
                </a:solidFill>
              </a:rPr>
              <a:t>').</a:t>
            </a:r>
            <a:r>
              <a:rPr spc="-5" dirty="0"/>
              <a:t>on</a:t>
            </a:r>
            <a:r>
              <a:rPr spc="-5" dirty="0">
                <a:solidFill>
                  <a:srgbClr val="F8F8F8"/>
                </a:solidFill>
              </a:rPr>
              <a:t>(</a:t>
            </a:r>
            <a:r>
              <a:rPr spc="-5" dirty="0">
                <a:solidFill>
                  <a:srgbClr val="61CE3C"/>
                </a:solidFill>
              </a:rPr>
              <a:t>'click'</a:t>
            </a:r>
            <a:r>
              <a:rPr spc="-5" dirty="0">
                <a:solidFill>
                  <a:srgbClr val="F8F8F8"/>
                </a:solidFill>
              </a:rPr>
              <a:t>, </a:t>
            </a:r>
            <a:r>
              <a:rPr spc="-5" dirty="0">
                <a:solidFill>
                  <a:srgbClr val="FF6400"/>
                </a:solidFill>
              </a:rPr>
              <a:t>'button'</a:t>
            </a:r>
            <a:r>
              <a:rPr spc="-5" dirty="0">
                <a:solidFill>
                  <a:srgbClr val="F8F8F8"/>
                </a:solidFill>
              </a:rPr>
              <a:t>,</a:t>
            </a:r>
            <a:r>
              <a:rPr spc="135" dirty="0">
                <a:solidFill>
                  <a:srgbClr val="F8F8F8"/>
                </a:solidFill>
              </a:rPr>
              <a:t> </a:t>
            </a:r>
            <a:r>
              <a:rPr spc="-5" dirty="0">
                <a:solidFill>
                  <a:srgbClr val="FBDE2D"/>
                </a:solidFill>
              </a:rPr>
              <a:t>showTicket</a:t>
            </a:r>
            <a:r>
              <a:rPr spc="-5" dirty="0">
                <a:solidFill>
                  <a:srgbClr val="F8F8F8"/>
                </a:solidFill>
              </a:rPr>
              <a:t>);</a:t>
            </a:r>
          </a:p>
          <a:p>
            <a:pPr marL="377825">
              <a:lnSpc>
                <a:spcPct val="100000"/>
              </a:lnSpc>
              <a:spcBef>
                <a:spcPts val="219"/>
              </a:spcBef>
            </a:pPr>
            <a:r>
              <a:rPr spc="-5" dirty="0"/>
              <a:t>$</a:t>
            </a:r>
            <a:r>
              <a:rPr spc="-5" dirty="0">
                <a:solidFill>
                  <a:srgbClr val="F8F8F8"/>
                </a:solidFill>
              </a:rPr>
              <a:t>('</a:t>
            </a:r>
            <a:r>
              <a:rPr spc="-5" dirty="0">
                <a:solidFill>
                  <a:srgbClr val="FF6400"/>
                </a:solidFill>
              </a:rPr>
              <a:t>.confirmation</a:t>
            </a:r>
            <a:r>
              <a:rPr spc="-5" dirty="0">
                <a:solidFill>
                  <a:srgbClr val="F8F8F8"/>
                </a:solidFill>
              </a:rPr>
              <a:t>').</a:t>
            </a:r>
            <a:r>
              <a:rPr spc="-5" dirty="0"/>
              <a:t>on</a:t>
            </a:r>
            <a:r>
              <a:rPr spc="-5" dirty="0">
                <a:solidFill>
                  <a:srgbClr val="F8F8F8"/>
                </a:solidFill>
              </a:rPr>
              <a:t>(</a:t>
            </a:r>
            <a:r>
              <a:rPr spc="-5" dirty="0">
                <a:solidFill>
                  <a:srgbClr val="61CE3C"/>
                </a:solidFill>
              </a:rPr>
              <a:t>'mouseenter'</a:t>
            </a:r>
            <a:r>
              <a:rPr spc="-5" dirty="0">
                <a:solidFill>
                  <a:srgbClr val="F8F8F8"/>
                </a:solidFill>
              </a:rPr>
              <a:t>, </a:t>
            </a:r>
            <a:r>
              <a:rPr spc="-5" dirty="0">
                <a:solidFill>
                  <a:srgbClr val="FF6400"/>
                </a:solidFill>
              </a:rPr>
              <a:t>'h3'</a:t>
            </a:r>
            <a:r>
              <a:rPr spc="-5" dirty="0">
                <a:solidFill>
                  <a:srgbClr val="F8F8F8"/>
                </a:solidFill>
              </a:rPr>
              <a:t>,</a:t>
            </a:r>
            <a:r>
              <a:rPr spc="140" dirty="0">
                <a:solidFill>
                  <a:srgbClr val="F8F8F8"/>
                </a:solidFill>
              </a:rPr>
              <a:t> </a:t>
            </a:r>
            <a:r>
              <a:rPr spc="-5" dirty="0">
                <a:solidFill>
                  <a:srgbClr val="FBDE2D"/>
                </a:solidFill>
              </a:rPr>
              <a:t>showTicket</a:t>
            </a:r>
            <a:r>
              <a:rPr spc="-5" dirty="0">
                <a:solidFill>
                  <a:srgbClr val="F8F8F8"/>
                </a:solidFill>
              </a:rPr>
              <a:t>);</a:t>
            </a: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spc="-5" dirty="0">
                <a:solidFill>
                  <a:srgbClr val="F8F8F8"/>
                </a:solidFill>
              </a:rPr>
              <a:t>});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1800" y="8255000"/>
            <a:ext cx="9245600" cy="635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5300" y="8242300"/>
            <a:ext cx="878586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i="1" spc="-185" dirty="0">
                <a:solidFill>
                  <a:srgbClr val="78AAD6"/>
                </a:solidFill>
                <a:latin typeface="Arial"/>
                <a:cs typeface="Arial"/>
              </a:rPr>
              <a:t>Now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55" dirty="0">
                <a:solidFill>
                  <a:srgbClr val="78AAD6"/>
                </a:solidFill>
                <a:latin typeface="Arial"/>
                <a:cs typeface="Arial"/>
              </a:rPr>
              <a:t>the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140" dirty="0">
                <a:solidFill>
                  <a:srgbClr val="78AAD6"/>
                </a:solidFill>
                <a:latin typeface="Arial"/>
                <a:cs typeface="Arial"/>
              </a:rPr>
              <a:t>exact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225" dirty="0">
                <a:solidFill>
                  <a:srgbClr val="78AAD6"/>
                </a:solidFill>
                <a:latin typeface="Arial"/>
                <a:cs typeface="Arial"/>
              </a:rPr>
              <a:t>same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260" dirty="0">
                <a:solidFill>
                  <a:srgbClr val="78AAD6"/>
                </a:solidFill>
                <a:latin typeface="Arial"/>
                <a:cs typeface="Arial"/>
              </a:rPr>
              <a:t>code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125" dirty="0">
                <a:solidFill>
                  <a:srgbClr val="78AAD6"/>
                </a:solidFill>
                <a:latin typeface="Arial"/>
                <a:cs typeface="Arial"/>
              </a:rPr>
              <a:t>is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90" dirty="0">
                <a:solidFill>
                  <a:srgbClr val="78AAD6"/>
                </a:solidFill>
                <a:latin typeface="Arial"/>
                <a:cs typeface="Arial"/>
              </a:rPr>
              <a:t>run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5" dirty="0">
                <a:solidFill>
                  <a:srgbClr val="78AAD6"/>
                </a:solidFill>
                <a:latin typeface="Arial"/>
                <a:cs typeface="Arial"/>
              </a:rPr>
              <a:t>for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35" dirty="0">
                <a:solidFill>
                  <a:srgbClr val="78AAD6"/>
                </a:solidFill>
                <a:latin typeface="Arial"/>
                <a:cs typeface="Arial"/>
              </a:rPr>
              <a:t>both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185" dirty="0">
                <a:solidFill>
                  <a:srgbClr val="78AAD6"/>
                </a:solidFill>
                <a:latin typeface="Arial"/>
                <a:cs typeface="Arial"/>
              </a:rPr>
              <a:t>events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61536" y="3651250"/>
            <a:ext cx="8514080" cy="1503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600" b="1" spc="-25" dirty="0">
                <a:solidFill>
                  <a:srgbClr val="FFFFFF"/>
                </a:solidFill>
                <a:latin typeface="Calibri"/>
                <a:cs typeface="Calibri"/>
              </a:rPr>
              <a:t>Keyboard</a:t>
            </a:r>
            <a:r>
              <a:rPr sz="9600" b="1" spc="-4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600" b="1" spc="90" dirty="0">
                <a:solidFill>
                  <a:srgbClr val="FFFFFF"/>
                </a:solidFill>
                <a:latin typeface="Calibri"/>
                <a:cs typeface="Calibri"/>
              </a:rPr>
              <a:t>Events</a:t>
            </a:r>
            <a:endParaRPr sz="9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226300" y="1384300"/>
            <a:ext cx="1803400" cy="589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23900" y="8369300"/>
            <a:ext cx="12153900" cy="635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7400" y="8356600"/>
            <a:ext cx="11622405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i="1" spc="-175" dirty="0">
                <a:solidFill>
                  <a:srgbClr val="78AAD6"/>
                </a:solidFill>
                <a:latin typeface="Arial"/>
                <a:cs typeface="Arial"/>
              </a:rPr>
              <a:t>Changing</a:t>
            </a:r>
            <a:r>
              <a:rPr sz="3600" i="1" spc="-22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10" dirty="0">
                <a:solidFill>
                  <a:srgbClr val="78AAD6"/>
                </a:solidFill>
                <a:latin typeface="Arial"/>
                <a:cs typeface="Arial"/>
              </a:rPr>
              <a:t>this</a:t>
            </a:r>
            <a:r>
              <a:rPr sz="3600" i="1" spc="-22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50" dirty="0">
                <a:solidFill>
                  <a:srgbClr val="78AAD6"/>
                </a:solidFill>
                <a:latin typeface="Arial"/>
                <a:cs typeface="Arial"/>
              </a:rPr>
              <a:t>“Tickets”</a:t>
            </a:r>
            <a:r>
              <a:rPr sz="3600" i="1" spc="-22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5" dirty="0">
                <a:solidFill>
                  <a:srgbClr val="78AAD6"/>
                </a:solidFill>
                <a:latin typeface="Arial"/>
                <a:cs typeface="Arial"/>
              </a:rPr>
              <a:t>input</a:t>
            </a:r>
            <a:r>
              <a:rPr sz="3600" i="1" spc="-22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25" dirty="0">
                <a:solidFill>
                  <a:srgbClr val="78AAD6"/>
                </a:solidFill>
                <a:latin typeface="Arial"/>
                <a:cs typeface="Arial"/>
              </a:rPr>
              <a:t>field</a:t>
            </a:r>
            <a:r>
              <a:rPr sz="3600" i="1" spc="-22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130" dirty="0">
                <a:solidFill>
                  <a:srgbClr val="78AAD6"/>
                </a:solidFill>
                <a:latin typeface="Arial"/>
                <a:cs typeface="Arial"/>
              </a:rPr>
              <a:t>should</a:t>
            </a:r>
            <a:r>
              <a:rPr sz="3600" i="1" spc="-22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135" dirty="0">
                <a:solidFill>
                  <a:srgbClr val="78AAD6"/>
                </a:solidFill>
                <a:latin typeface="Arial"/>
                <a:cs typeface="Arial"/>
              </a:rPr>
              <a:t>recalculate</a:t>
            </a:r>
            <a:r>
              <a:rPr sz="3600" i="1" spc="-22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55" dirty="0">
                <a:solidFill>
                  <a:srgbClr val="78AAD6"/>
                </a:solidFill>
                <a:latin typeface="Arial"/>
                <a:cs typeface="Arial"/>
              </a:rPr>
              <a:t>the</a:t>
            </a:r>
            <a:r>
              <a:rPr sz="3600" i="1" spc="-22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65" dirty="0">
                <a:solidFill>
                  <a:srgbClr val="78AAD6"/>
                </a:solidFill>
                <a:latin typeface="Arial"/>
                <a:cs typeface="Arial"/>
              </a:rPr>
              <a:t>total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1866900"/>
            <a:ext cx="10426700" cy="4711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8800" y="1866900"/>
            <a:ext cx="10375900" cy="466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41040" y="2844800"/>
            <a:ext cx="258572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per</a:t>
            </a:r>
            <a:r>
              <a:rPr sz="2400" spc="-4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ticket</a:t>
            </a: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&lt;/p&gt;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29360" y="2844800"/>
            <a:ext cx="1854200" cy="1175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&lt;p&gt;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$399.99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&lt;p&gt;</a:t>
            </a:r>
            <a:endParaRPr sz="2400">
              <a:latin typeface="Courier New"/>
              <a:cs typeface="Courier New"/>
            </a:endParaRPr>
          </a:p>
          <a:p>
            <a:pPr marL="378460">
              <a:lnSpc>
                <a:spcPct val="100000"/>
              </a:lnSpc>
              <a:spcBef>
                <a:spcPts val="219"/>
              </a:spcBef>
            </a:pP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Tickets: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75280" y="4025900"/>
            <a:ext cx="240284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type=</a:t>
            </a:r>
            <a:r>
              <a:rPr sz="2400" spc="-5" dirty="0">
                <a:solidFill>
                  <a:srgbClr val="61CE3C"/>
                </a:solidFill>
                <a:latin typeface="Courier New"/>
                <a:cs typeface="Courier New"/>
              </a:rPr>
              <a:t>'number'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35600" y="4025900"/>
            <a:ext cx="295148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class=</a:t>
            </a:r>
            <a:r>
              <a:rPr sz="2400" spc="-5" dirty="0">
                <a:solidFill>
                  <a:srgbClr val="61CE3C"/>
                </a:solidFill>
                <a:latin typeface="Courier New"/>
                <a:cs typeface="Courier New"/>
              </a:rPr>
              <a:t>'quantity'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44559" y="4025900"/>
            <a:ext cx="221996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value=</a:t>
            </a:r>
            <a:r>
              <a:rPr sz="2400" spc="-5" dirty="0">
                <a:solidFill>
                  <a:srgbClr val="61CE3C"/>
                </a:solidFill>
                <a:latin typeface="Courier New"/>
                <a:cs typeface="Courier New"/>
              </a:rPr>
              <a:t>'1'</a:t>
            </a:r>
            <a:r>
              <a:rPr sz="2400" spc="-55" dirty="0">
                <a:solidFill>
                  <a:srgbClr val="61CE3C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/&gt;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3600" y="4025900"/>
            <a:ext cx="1854200" cy="1175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43585">
              <a:lnSpc>
                <a:spcPct val="100000"/>
              </a:lnSpc>
            </a:pP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&lt;input</a:t>
            </a:r>
            <a:endParaRPr sz="2400">
              <a:latin typeface="Courier New"/>
              <a:cs typeface="Courier New"/>
            </a:endParaRPr>
          </a:p>
          <a:p>
            <a:pPr marL="377825">
              <a:lnSpc>
                <a:spcPct val="100000"/>
              </a:lnSpc>
              <a:spcBef>
                <a:spcPts val="219"/>
              </a:spcBef>
            </a:pP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&lt;/p&gt;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&lt;/div&gt;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3600" y="5207000"/>
            <a:ext cx="404876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&lt;p&gt;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Total Price:</a:t>
            </a:r>
            <a:r>
              <a:rPr sz="2400" spc="-1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&lt;span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69840" y="5207000"/>
            <a:ext cx="514604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id=</a:t>
            </a:r>
            <a:r>
              <a:rPr sz="2400" spc="-5" dirty="0">
                <a:solidFill>
                  <a:srgbClr val="61CE3C"/>
                </a:solidFill>
                <a:latin typeface="Courier New"/>
                <a:cs typeface="Courier New"/>
              </a:rPr>
              <a:t>'total'</a:t>
            </a: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&gt;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399.99</a:t>
            </a: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&lt;/span&gt;&lt;/p&gt;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3600" y="1447800"/>
            <a:ext cx="7706359" cy="1369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z="2200" spc="65" dirty="0">
                <a:solidFill>
                  <a:srgbClr val="FFFFFF"/>
                </a:solidFill>
                <a:latin typeface="Calibri"/>
                <a:cs typeface="Calibri"/>
              </a:rPr>
              <a:t>index.html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&lt;div class=</a:t>
            </a:r>
            <a:r>
              <a:rPr sz="2400" spc="-5" dirty="0">
                <a:solidFill>
                  <a:srgbClr val="61CE3C"/>
                </a:solidFill>
                <a:latin typeface="Courier New"/>
                <a:cs typeface="Courier New"/>
              </a:rPr>
              <a:t>"vacation"</a:t>
            </a:r>
            <a:r>
              <a:rPr sz="2400" spc="85" dirty="0">
                <a:solidFill>
                  <a:srgbClr val="61CE3C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data-price=</a:t>
            </a:r>
            <a:r>
              <a:rPr sz="2400" spc="-5" dirty="0">
                <a:solidFill>
                  <a:srgbClr val="61CE3C"/>
                </a:solidFill>
                <a:latin typeface="Courier New"/>
                <a:cs typeface="Courier New"/>
              </a:rPr>
              <a:t>'399.99'</a:t>
            </a: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&gt;</a:t>
            </a:r>
            <a:endParaRPr sz="2400">
              <a:latin typeface="Courier New"/>
              <a:cs typeface="Courier New"/>
            </a:endParaRPr>
          </a:p>
          <a:p>
            <a:pPr marL="377825">
              <a:lnSpc>
                <a:spcPct val="100000"/>
              </a:lnSpc>
              <a:spcBef>
                <a:spcPts val="220"/>
              </a:spcBef>
            </a:pP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&lt;h3&gt;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Hawaiian</a:t>
            </a:r>
            <a:r>
              <a:rPr sz="2400" spc="1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Vacation</a:t>
            </a: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&lt;/h3&gt;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0900" y="5969000"/>
            <a:ext cx="484505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i="1" spc="-45" dirty="0">
                <a:solidFill>
                  <a:srgbClr val="F8F5F1"/>
                </a:solidFill>
                <a:latin typeface="Arial"/>
                <a:cs typeface="Arial"/>
              </a:rPr>
              <a:t>...we’ll </a:t>
            </a:r>
            <a:r>
              <a:rPr sz="2400" i="1" spc="-70" dirty="0">
                <a:solidFill>
                  <a:srgbClr val="F8F5F1"/>
                </a:solidFill>
                <a:latin typeface="Arial"/>
                <a:cs typeface="Arial"/>
              </a:rPr>
              <a:t>update </a:t>
            </a:r>
            <a:r>
              <a:rPr sz="2400" i="1" spc="-40" dirty="0">
                <a:solidFill>
                  <a:srgbClr val="F8F5F1"/>
                </a:solidFill>
                <a:latin typeface="Arial"/>
                <a:cs typeface="Arial"/>
              </a:rPr>
              <a:t>the</a:t>
            </a:r>
            <a:r>
              <a:rPr sz="2400" i="1" spc="-46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80" dirty="0">
                <a:solidFill>
                  <a:srgbClr val="F8F5F1"/>
                </a:solidFill>
                <a:latin typeface="Arial"/>
                <a:cs typeface="Arial"/>
              </a:rPr>
              <a:t>calculated </a:t>
            </a:r>
            <a:r>
              <a:rPr sz="2400" i="1" spc="-114" dirty="0">
                <a:solidFill>
                  <a:srgbClr val="F8F5F1"/>
                </a:solidFill>
                <a:latin typeface="Arial"/>
                <a:cs typeface="Arial"/>
              </a:rPr>
              <a:t>price </a:t>
            </a:r>
            <a:r>
              <a:rPr sz="2400" i="1" spc="-155" dirty="0">
                <a:solidFill>
                  <a:srgbClr val="F8F5F1"/>
                </a:solidFill>
                <a:latin typeface="Arial"/>
                <a:cs typeface="Arial"/>
              </a:rPr>
              <a:t>here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16800" y="3302000"/>
            <a:ext cx="260477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i="1" spc="-120" dirty="0">
                <a:solidFill>
                  <a:srgbClr val="F8F5F1"/>
                </a:solidFill>
                <a:latin typeface="Arial"/>
                <a:cs typeface="Arial"/>
              </a:rPr>
              <a:t>When </a:t>
            </a:r>
            <a:r>
              <a:rPr sz="2400" i="1" spc="-10" dirty="0">
                <a:solidFill>
                  <a:srgbClr val="F8F5F1"/>
                </a:solidFill>
                <a:latin typeface="Arial"/>
                <a:cs typeface="Arial"/>
              </a:rPr>
              <a:t>this</a:t>
            </a:r>
            <a:r>
              <a:rPr sz="2400" i="1" spc="-24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80" dirty="0">
                <a:solidFill>
                  <a:srgbClr val="F8F5F1"/>
                </a:solidFill>
                <a:latin typeface="Arial"/>
                <a:cs typeface="Arial"/>
              </a:rPr>
              <a:t>updates...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58800" y="495300"/>
            <a:ext cx="4940300" cy="812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150" dirty="0"/>
              <a:t>Trip </a:t>
            </a:r>
            <a:r>
              <a:rPr spc="-204" dirty="0"/>
              <a:t>Planner</a:t>
            </a:r>
            <a:r>
              <a:rPr spc="-535" dirty="0"/>
              <a:t> </a:t>
            </a:r>
            <a:r>
              <a:rPr spc="-380" dirty="0"/>
              <a:t>Page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90327" y="8373428"/>
            <a:ext cx="461899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155" dirty="0">
                <a:solidFill>
                  <a:srgbClr val="7999AF"/>
                </a:solidFill>
                <a:latin typeface="Arial"/>
                <a:cs typeface="Arial"/>
              </a:rPr>
              <a:t>4.3 </a:t>
            </a:r>
            <a:r>
              <a:rPr sz="4200" b="1" spc="25" dirty="0">
                <a:solidFill>
                  <a:srgbClr val="7999AF"/>
                </a:solidFill>
                <a:latin typeface="Calibri"/>
                <a:cs typeface="Calibri"/>
              </a:rPr>
              <a:t>Keyboard</a:t>
            </a:r>
            <a:r>
              <a:rPr sz="4200" b="1" spc="-22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80" dirty="0">
                <a:solidFill>
                  <a:srgbClr val="7999AF"/>
                </a:solidFill>
                <a:latin typeface="Calibri"/>
                <a:cs typeface="Calibri"/>
              </a:rPr>
              <a:t>Events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1866900"/>
            <a:ext cx="9867900" cy="1993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8800" y="1866900"/>
            <a:ext cx="9817100" cy="1943100"/>
          </a:xfrm>
          <a:custGeom>
            <a:avLst/>
            <a:gdLst/>
            <a:ahLst/>
            <a:cxnLst/>
            <a:rect l="l" t="t" r="r" b="b"/>
            <a:pathLst>
              <a:path w="9817100" h="1943100">
                <a:moveTo>
                  <a:pt x="97208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1846808"/>
                </a:lnTo>
                <a:lnTo>
                  <a:pt x="7567" y="1884287"/>
                </a:lnTo>
                <a:lnTo>
                  <a:pt x="28203" y="1914894"/>
                </a:lnTo>
                <a:lnTo>
                  <a:pt x="58810" y="1935532"/>
                </a:lnTo>
                <a:lnTo>
                  <a:pt x="96291" y="1943100"/>
                </a:lnTo>
                <a:lnTo>
                  <a:pt x="9720808" y="1943100"/>
                </a:lnTo>
                <a:lnTo>
                  <a:pt x="9758287" y="1935532"/>
                </a:lnTo>
                <a:lnTo>
                  <a:pt x="9788894" y="1914894"/>
                </a:lnTo>
                <a:lnTo>
                  <a:pt x="9809532" y="1884287"/>
                </a:lnTo>
                <a:lnTo>
                  <a:pt x="9817100" y="1846808"/>
                </a:lnTo>
                <a:lnTo>
                  <a:pt x="9817100" y="96291"/>
                </a:lnTo>
                <a:lnTo>
                  <a:pt x="9809532" y="58812"/>
                </a:lnTo>
                <a:lnTo>
                  <a:pt x="9788894" y="28205"/>
                </a:lnTo>
                <a:lnTo>
                  <a:pt x="9758287" y="7567"/>
                </a:lnTo>
                <a:lnTo>
                  <a:pt x="97208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46600" y="2463800"/>
            <a:ext cx="546100" cy="355600"/>
          </a:xfrm>
          <a:custGeom>
            <a:avLst/>
            <a:gdLst/>
            <a:ahLst/>
            <a:cxnLst/>
            <a:rect l="l" t="t" r="r" b="b"/>
            <a:pathLst>
              <a:path w="546100" h="355600">
                <a:moveTo>
                  <a:pt x="0" y="0"/>
                </a:moveTo>
                <a:lnTo>
                  <a:pt x="546100" y="0"/>
                </a:lnTo>
                <a:lnTo>
                  <a:pt x="546100" y="355600"/>
                </a:lnTo>
                <a:lnTo>
                  <a:pt x="0" y="355600"/>
                </a:lnTo>
                <a:lnTo>
                  <a:pt x="0" y="0"/>
                </a:lnTo>
                <a:close/>
              </a:path>
            </a:pathLst>
          </a:custGeom>
          <a:solidFill>
            <a:srgbClr val="FE2700">
              <a:alpha val="30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13040" y="2425700"/>
            <a:ext cx="221996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400" spc="-5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3600" y="2819400"/>
            <a:ext cx="939800" cy="781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8460">
              <a:lnSpc>
                <a:spcPct val="100000"/>
              </a:lnSpc>
            </a:pP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3600" y="1447800"/>
            <a:ext cx="6791959" cy="1343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application.js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60"/>
              </a:spcBef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document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.ready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400" spc="3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400">
              <a:latin typeface="Courier New"/>
              <a:cs typeface="Courier New"/>
            </a:endParaRPr>
          </a:p>
          <a:p>
            <a:pPr marL="377825">
              <a:lnSpc>
                <a:spcPct val="100000"/>
              </a:lnSpc>
              <a:spcBef>
                <a:spcPts val="220"/>
              </a:spcBef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.vacation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61CE3C"/>
                </a:solidFill>
                <a:latin typeface="Courier New"/>
                <a:cs typeface="Courier New"/>
              </a:rPr>
              <a:t>'?'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,</a:t>
            </a:r>
            <a:r>
              <a:rPr sz="2400" spc="5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.quantity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',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05300" y="6541703"/>
            <a:ext cx="6957695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37700"/>
              </a:lnSpc>
            </a:pPr>
            <a:r>
              <a:rPr sz="2300" u="sng" spc="150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http:/</a:t>
            </a:r>
            <a:r>
              <a:rPr sz="2300" u="sng" spc="15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/</a:t>
            </a:r>
            <a:r>
              <a:rPr sz="2300" u="sng" spc="-65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api.jque</a:t>
            </a:r>
            <a:r>
              <a:rPr sz="2300" u="sng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r</a:t>
            </a:r>
            <a:r>
              <a:rPr sz="2300" u="sng" spc="-250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y</a:t>
            </a:r>
            <a:r>
              <a:rPr sz="2300" u="sng" spc="-95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.</a:t>
            </a:r>
            <a:r>
              <a:rPr sz="2300" u="sng" spc="-180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c</a:t>
            </a:r>
            <a:r>
              <a:rPr sz="2300" u="sng" spc="105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om</a:t>
            </a:r>
            <a:r>
              <a:rPr sz="2300" u="sng" spc="-30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/</a:t>
            </a:r>
            <a:r>
              <a:rPr sz="2300" u="sng" spc="-100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catego</a:t>
            </a:r>
            <a:r>
              <a:rPr sz="2300" u="sng" spc="-15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r</a:t>
            </a:r>
            <a:r>
              <a:rPr sz="2300" u="sng" spc="-180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y</a:t>
            </a:r>
            <a:r>
              <a:rPr sz="2300" u="sng" spc="300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/</a:t>
            </a:r>
            <a:r>
              <a:rPr sz="2300" u="sng" spc="-180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e</a:t>
            </a:r>
            <a:r>
              <a:rPr sz="2300" u="sng" spc="-55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vent</a:t>
            </a:r>
            <a:r>
              <a:rPr sz="2300" u="sng" spc="-85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s</a:t>
            </a:r>
            <a:r>
              <a:rPr sz="2300" u="sng" spc="125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/</a:t>
            </a:r>
            <a:r>
              <a:rPr sz="2300" u="sng" spc="204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k</a:t>
            </a:r>
            <a:r>
              <a:rPr sz="2300" u="sng" spc="-180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e</a:t>
            </a:r>
            <a:r>
              <a:rPr sz="2300" u="sng" spc="-85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yboard-</a:t>
            </a:r>
            <a:r>
              <a:rPr sz="2300" u="sng" spc="-105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e</a:t>
            </a:r>
            <a:r>
              <a:rPr sz="2300" u="sng" spc="-55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vent</a:t>
            </a:r>
            <a:r>
              <a:rPr sz="2300" u="sng" spc="-85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s</a:t>
            </a:r>
            <a:r>
              <a:rPr sz="2300" u="sng" spc="385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/ </a:t>
            </a:r>
            <a:r>
              <a:rPr sz="2300" spc="3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u="sng" spc="-15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http://api.jquery.com/category/events/form-events/</a:t>
            </a:r>
            <a:endParaRPr sz="23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80750" y="2942450"/>
            <a:ext cx="1106927" cy="7268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943600" y="3149600"/>
            <a:ext cx="4097654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spc="-95" dirty="0">
                <a:solidFill>
                  <a:srgbClr val="F8F5F1"/>
                </a:solidFill>
                <a:latin typeface="Arial"/>
                <a:cs typeface="Arial"/>
              </a:rPr>
              <a:t>Which </a:t>
            </a:r>
            <a:r>
              <a:rPr sz="2800" i="1" spc="-120" dirty="0">
                <a:solidFill>
                  <a:srgbClr val="F8F5F1"/>
                </a:solidFill>
                <a:latin typeface="Arial"/>
                <a:cs typeface="Arial"/>
              </a:rPr>
              <a:t>event </a:t>
            </a:r>
            <a:r>
              <a:rPr sz="2800" i="1" spc="-100" dirty="0">
                <a:solidFill>
                  <a:srgbClr val="F8F5F1"/>
                </a:solidFill>
                <a:latin typeface="Arial"/>
                <a:cs typeface="Arial"/>
              </a:rPr>
              <a:t>should </a:t>
            </a:r>
            <a:r>
              <a:rPr sz="2800" i="1" spc="-200" dirty="0">
                <a:solidFill>
                  <a:srgbClr val="F8F5F1"/>
                </a:solidFill>
                <a:latin typeface="Arial"/>
                <a:cs typeface="Arial"/>
              </a:rPr>
              <a:t>we</a:t>
            </a:r>
            <a:r>
              <a:rPr sz="2800" i="1" spc="-47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210" dirty="0">
                <a:solidFill>
                  <a:srgbClr val="F8F5F1"/>
                </a:solidFill>
                <a:latin typeface="Arial"/>
                <a:cs typeface="Arial"/>
              </a:rPr>
              <a:t>use?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36600" y="5676900"/>
            <a:ext cx="2832100" cy="774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62000" y="5676900"/>
            <a:ext cx="2781300" cy="723900"/>
          </a:xfrm>
          <a:custGeom>
            <a:avLst/>
            <a:gdLst/>
            <a:ahLst/>
            <a:cxnLst/>
            <a:rect l="l" t="t" r="r" b="b"/>
            <a:pathLst>
              <a:path w="2781300" h="723900">
                <a:moveTo>
                  <a:pt x="26850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27608"/>
                </a:lnTo>
                <a:lnTo>
                  <a:pt x="7567" y="665087"/>
                </a:lnTo>
                <a:lnTo>
                  <a:pt x="28203" y="695694"/>
                </a:lnTo>
                <a:lnTo>
                  <a:pt x="58810" y="716332"/>
                </a:lnTo>
                <a:lnTo>
                  <a:pt x="96291" y="723900"/>
                </a:lnTo>
                <a:lnTo>
                  <a:pt x="2685008" y="723900"/>
                </a:lnTo>
                <a:lnTo>
                  <a:pt x="2722487" y="716332"/>
                </a:lnTo>
                <a:lnTo>
                  <a:pt x="2753094" y="695694"/>
                </a:lnTo>
                <a:lnTo>
                  <a:pt x="2773732" y="665087"/>
                </a:lnTo>
                <a:lnTo>
                  <a:pt x="2781300" y="627608"/>
                </a:lnTo>
                <a:lnTo>
                  <a:pt x="2781300" y="96291"/>
                </a:lnTo>
                <a:lnTo>
                  <a:pt x="2773732" y="58812"/>
                </a:lnTo>
                <a:lnTo>
                  <a:pt x="2753094" y="28205"/>
                </a:lnTo>
                <a:lnTo>
                  <a:pt x="2722487" y="7567"/>
                </a:lnTo>
                <a:lnTo>
                  <a:pt x="26850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06711" y="5829300"/>
            <a:ext cx="130556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keydown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36600" y="4762500"/>
            <a:ext cx="2832100" cy="774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62000" y="4762500"/>
            <a:ext cx="2781300" cy="723900"/>
          </a:xfrm>
          <a:custGeom>
            <a:avLst/>
            <a:gdLst/>
            <a:ahLst/>
            <a:cxnLst/>
            <a:rect l="l" t="t" r="r" b="b"/>
            <a:pathLst>
              <a:path w="2781300" h="723900">
                <a:moveTo>
                  <a:pt x="26850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27608"/>
                </a:lnTo>
                <a:lnTo>
                  <a:pt x="7567" y="665087"/>
                </a:lnTo>
                <a:lnTo>
                  <a:pt x="28203" y="695694"/>
                </a:lnTo>
                <a:lnTo>
                  <a:pt x="58810" y="716332"/>
                </a:lnTo>
                <a:lnTo>
                  <a:pt x="96291" y="723900"/>
                </a:lnTo>
                <a:lnTo>
                  <a:pt x="2685008" y="723900"/>
                </a:lnTo>
                <a:lnTo>
                  <a:pt x="2722487" y="716332"/>
                </a:lnTo>
                <a:lnTo>
                  <a:pt x="2753094" y="695694"/>
                </a:lnTo>
                <a:lnTo>
                  <a:pt x="2773732" y="665087"/>
                </a:lnTo>
                <a:lnTo>
                  <a:pt x="2781300" y="627608"/>
                </a:lnTo>
                <a:lnTo>
                  <a:pt x="2781300" y="96291"/>
                </a:lnTo>
                <a:lnTo>
                  <a:pt x="2773732" y="58812"/>
                </a:lnTo>
                <a:lnTo>
                  <a:pt x="2753094" y="28205"/>
                </a:lnTo>
                <a:lnTo>
                  <a:pt x="2722487" y="7567"/>
                </a:lnTo>
                <a:lnTo>
                  <a:pt x="26850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46100" y="4032250"/>
            <a:ext cx="3331210" cy="1270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700" spc="45" dirty="0">
                <a:solidFill>
                  <a:srgbClr val="F8F5F1"/>
                </a:solidFill>
                <a:latin typeface="Calibri"/>
                <a:cs typeface="Calibri"/>
              </a:rPr>
              <a:t>Keyboard</a:t>
            </a:r>
            <a:r>
              <a:rPr sz="3700" spc="-130" dirty="0">
                <a:solidFill>
                  <a:srgbClr val="F8F5F1"/>
                </a:solidFill>
                <a:latin typeface="Calibri"/>
                <a:cs typeface="Calibri"/>
              </a:rPr>
              <a:t> </a:t>
            </a:r>
            <a:r>
              <a:rPr sz="3700" spc="95" dirty="0">
                <a:solidFill>
                  <a:srgbClr val="F8F5F1"/>
                </a:solidFill>
                <a:latin typeface="Calibri"/>
                <a:cs typeface="Calibri"/>
              </a:rPr>
              <a:t>Events</a:t>
            </a:r>
            <a:endParaRPr sz="3700">
              <a:latin typeface="Calibri"/>
              <a:cs typeface="Calibri"/>
            </a:endParaRPr>
          </a:p>
          <a:p>
            <a:pPr marL="473075">
              <a:lnSpc>
                <a:spcPct val="100000"/>
              </a:lnSpc>
              <a:spcBef>
                <a:spcPts val="2510"/>
              </a:spcBef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keypress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36600" y="6591300"/>
            <a:ext cx="2832100" cy="7747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62000" y="6591300"/>
            <a:ext cx="2781300" cy="723900"/>
          </a:xfrm>
          <a:custGeom>
            <a:avLst/>
            <a:gdLst/>
            <a:ahLst/>
            <a:cxnLst/>
            <a:rect l="l" t="t" r="r" b="b"/>
            <a:pathLst>
              <a:path w="2781300" h="723900">
                <a:moveTo>
                  <a:pt x="26850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27608"/>
                </a:lnTo>
                <a:lnTo>
                  <a:pt x="7567" y="665087"/>
                </a:lnTo>
                <a:lnTo>
                  <a:pt x="28203" y="695694"/>
                </a:lnTo>
                <a:lnTo>
                  <a:pt x="58810" y="716332"/>
                </a:lnTo>
                <a:lnTo>
                  <a:pt x="96291" y="723900"/>
                </a:lnTo>
                <a:lnTo>
                  <a:pt x="2685008" y="723900"/>
                </a:lnTo>
                <a:lnTo>
                  <a:pt x="2722487" y="716332"/>
                </a:lnTo>
                <a:lnTo>
                  <a:pt x="2753094" y="695694"/>
                </a:lnTo>
                <a:lnTo>
                  <a:pt x="2773732" y="665087"/>
                </a:lnTo>
                <a:lnTo>
                  <a:pt x="2781300" y="627608"/>
                </a:lnTo>
                <a:lnTo>
                  <a:pt x="2781300" y="96291"/>
                </a:lnTo>
                <a:lnTo>
                  <a:pt x="2773732" y="58812"/>
                </a:lnTo>
                <a:lnTo>
                  <a:pt x="2753094" y="28205"/>
                </a:lnTo>
                <a:lnTo>
                  <a:pt x="2722487" y="7567"/>
                </a:lnTo>
                <a:lnTo>
                  <a:pt x="26850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06711" y="6743700"/>
            <a:ext cx="93980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keyup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267200" y="4762500"/>
            <a:ext cx="1498600" cy="7747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92600" y="4762500"/>
            <a:ext cx="1447800" cy="723900"/>
          </a:xfrm>
          <a:custGeom>
            <a:avLst/>
            <a:gdLst/>
            <a:ahLst/>
            <a:cxnLst/>
            <a:rect l="l" t="t" r="r" b="b"/>
            <a:pathLst>
              <a:path w="1447800" h="723900">
                <a:moveTo>
                  <a:pt x="13515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27608"/>
                </a:lnTo>
                <a:lnTo>
                  <a:pt x="7567" y="665087"/>
                </a:lnTo>
                <a:lnTo>
                  <a:pt x="28205" y="695694"/>
                </a:lnTo>
                <a:lnTo>
                  <a:pt x="58812" y="716332"/>
                </a:lnTo>
                <a:lnTo>
                  <a:pt x="96291" y="723900"/>
                </a:lnTo>
                <a:lnTo>
                  <a:pt x="1351508" y="723900"/>
                </a:lnTo>
                <a:lnTo>
                  <a:pt x="1388992" y="716332"/>
                </a:lnTo>
                <a:lnTo>
                  <a:pt x="1419599" y="695694"/>
                </a:lnTo>
                <a:lnTo>
                  <a:pt x="1440233" y="665087"/>
                </a:lnTo>
                <a:lnTo>
                  <a:pt x="1447800" y="627608"/>
                </a:lnTo>
                <a:lnTo>
                  <a:pt x="1447800" y="96291"/>
                </a:lnTo>
                <a:lnTo>
                  <a:pt x="1440233" y="58812"/>
                </a:lnTo>
                <a:lnTo>
                  <a:pt x="1419599" y="28205"/>
                </a:lnTo>
                <a:lnTo>
                  <a:pt x="1388992" y="7567"/>
                </a:lnTo>
                <a:lnTo>
                  <a:pt x="13515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69200" y="4762500"/>
            <a:ext cx="1498600" cy="7747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594600" y="4762500"/>
            <a:ext cx="1447800" cy="723900"/>
          </a:xfrm>
          <a:custGeom>
            <a:avLst/>
            <a:gdLst/>
            <a:ahLst/>
            <a:cxnLst/>
            <a:rect l="l" t="t" r="r" b="b"/>
            <a:pathLst>
              <a:path w="1447800" h="723900">
                <a:moveTo>
                  <a:pt x="13515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27608"/>
                </a:lnTo>
                <a:lnTo>
                  <a:pt x="7567" y="665087"/>
                </a:lnTo>
                <a:lnTo>
                  <a:pt x="28205" y="695694"/>
                </a:lnTo>
                <a:lnTo>
                  <a:pt x="58812" y="716332"/>
                </a:lnTo>
                <a:lnTo>
                  <a:pt x="96291" y="723900"/>
                </a:lnTo>
                <a:lnTo>
                  <a:pt x="1351508" y="723900"/>
                </a:lnTo>
                <a:lnTo>
                  <a:pt x="1388987" y="716332"/>
                </a:lnTo>
                <a:lnTo>
                  <a:pt x="1419594" y="695694"/>
                </a:lnTo>
                <a:lnTo>
                  <a:pt x="1440232" y="665087"/>
                </a:lnTo>
                <a:lnTo>
                  <a:pt x="1447800" y="627608"/>
                </a:lnTo>
                <a:lnTo>
                  <a:pt x="1447800" y="96291"/>
                </a:lnTo>
                <a:lnTo>
                  <a:pt x="1440232" y="58812"/>
                </a:lnTo>
                <a:lnTo>
                  <a:pt x="1419594" y="28205"/>
                </a:lnTo>
                <a:lnTo>
                  <a:pt x="1388987" y="7567"/>
                </a:lnTo>
                <a:lnTo>
                  <a:pt x="13515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740256" y="4914900"/>
            <a:ext cx="112268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change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267200" y="5676900"/>
            <a:ext cx="1498600" cy="7747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292600" y="5676900"/>
            <a:ext cx="1447800" cy="723900"/>
          </a:xfrm>
          <a:custGeom>
            <a:avLst/>
            <a:gdLst/>
            <a:ahLst/>
            <a:cxnLst/>
            <a:rect l="l" t="t" r="r" b="b"/>
            <a:pathLst>
              <a:path w="1447800" h="723900">
                <a:moveTo>
                  <a:pt x="13515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27608"/>
                </a:lnTo>
                <a:lnTo>
                  <a:pt x="7567" y="665087"/>
                </a:lnTo>
                <a:lnTo>
                  <a:pt x="28205" y="695694"/>
                </a:lnTo>
                <a:lnTo>
                  <a:pt x="58812" y="716332"/>
                </a:lnTo>
                <a:lnTo>
                  <a:pt x="96291" y="723900"/>
                </a:lnTo>
                <a:lnTo>
                  <a:pt x="1351508" y="723900"/>
                </a:lnTo>
                <a:lnTo>
                  <a:pt x="1388987" y="716332"/>
                </a:lnTo>
                <a:lnTo>
                  <a:pt x="1419594" y="695694"/>
                </a:lnTo>
                <a:lnTo>
                  <a:pt x="1440232" y="665087"/>
                </a:lnTo>
                <a:lnTo>
                  <a:pt x="1447800" y="627608"/>
                </a:lnTo>
                <a:lnTo>
                  <a:pt x="1447800" y="96291"/>
                </a:lnTo>
                <a:lnTo>
                  <a:pt x="1440232" y="58812"/>
                </a:lnTo>
                <a:lnTo>
                  <a:pt x="1419594" y="28205"/>
                </a:lnTo>
                <a:lnTo>
                  <a:pt x="1388987" y="7567"/>
                </a:lnTo>
                <a:lnTo>
                  <a:pt x="13515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438256" y="5829300"/>
            <a:ext cx="93980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focus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918200" y="4762500"/>
            <a:ext cx="1498600" cy="7747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943600" y="4762500"/>
            <a:ext cx="1447800" cy="723900"/>
          </a:xfrm>
          <a:custGeom>
            <a:avLst/>
            <a:gdLst/>
            <a:ahLst/>
            <a:cxnLst/>
            <a:rect l="l" t="t" r="r" b="b"/>
            <a:pathLst>
              <a:path w="1447800" h="723900">
                <a:moveTo>
                  <a:pt x="13515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27608"/>
                </a:lnTo>
                <a:lnTo>
                  <a:pt x="7567" y="665087"/>
                </a:lnTo>
                <a:lnTo>
                  <a:pt x="28205" y="695694"/>
                </a:lnTo>
                <a:lnTo>
                  <a:pt x="58812" y="716332"/>
                </a:lnTo>
                <a:lnTo>
                  <a:pt x="96291" y="723900"/>
                </a:lnTo>
                <a:lnTo>
                  <a:pt x="1351508" y="723900"/>
                </a:lnTo>
                <a:lnTo>
                  <a:pt x="1388987" y="716332"/>
                </a:lnTo>
                <a:lnTo>
                  <a:pt x="1419594" y="695694"/>
                </a:lnTo>
                <a:lnTo>
                  <a:pt x="1440232" y="665087"/>
                </a:lnTo>
                <a:lnTo>
                  <a:pt x="1447800" y="627608"/>
                </a:lnTo>
                <a:lnTo>
                  <a:pt x="1447800" y="96291"/>
                </a:lnTo>
                <a:lnTo>
                  <a:pt x="1440232" y="58812"/>
                </a:lnTo>
                <a:lnTo>
                  <a:pt x="1419594" y="28205"/>
                </a:lnTo>
                <a:lnTo>
                  <a:pt x="1388987" y="7567"/>
                </a:lnTo>
                <a:lnTo>
                  <a:pt x="13515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406900" y="4032250"/>
            <a:ext cx="2805430" cy="1270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700" spc="65" dirty="0">
                <a:solidFill>
                  <a:srgbClr val="F8F5F1"/>
                </a:solidFill>
                <a:latin typeface="Calibri"/>
                <a:cs typeface="Calibri"/>
              </a:rPr>
              <a:t>Form</a:t>
            </a:r>
            <a:r>
              <a:rPr sz="3700" spc="-130" dirty="0">
                <a:solidFill>
                  <a:srgbClr val="F8F5F1"/>
                </a:solidFill>
                <a:latin typeface="Calibri"/>
                <a:cs typeface="Calibri"/>
              </a:rPr>
              <a:t> </a:t>
            </a:r>
            <a:r>
              <a:rPr sz="3700" spc="95" dirty="0">
                <a:solidFill>
                  <a:srgbClr val="F8F5F1"/>
                </a:solidFill>
                <a:latin typeface="Calibri"/>
                <a:cs typeface="Calibri"/>
              </a:rPr>
              <a:t>Events</a:t>
            </a:r>
            <a:endParaRPr sz="3700">
              <a:latin typeface="Calibri"/>
              <a:cs typeface="Calibri"/>
            </a:endParaRPr>
          </a:p>
          <a:p>
            <a:pPr marL="43815">
              <a:lnSpc>
                <a:spcPct val="100000"/>
              </a:lnSpc>
              <a:spcBef>
                <a:spcPts val="2510"/>
              </a:spcBef>
              <a:tabLst>
                <a:tab pos="1694814" algn="l"/>
              </a:tabLst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blur	select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918200" y="5676900"/>
            <a:ext cx="1498600" cy="7747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943600" y="5676900"/>
            <a:ext cx="1447800" cy="723900"/>
          </a:xfrm>
          <a:custGeom>
            <a:avLst/>
            <a:gdLst/>
            <a:ahLst/>
            <a:cxnLst/>
            <a:rect l="l" t="t" r="r" b="b"/>
            <a:pathLst>
              <a:path w="1447800" h="723900">
                <a:moveTo>
                  <a:pt x="13515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27608"/>
                </a:lnTo>
                <a:lnTo>
                  <a:pt x="7567" y="665087"/>
                </a:lnTo>
                <a:lnTo>
                  <a:pt x="28205" y="695694"/>
                </a:lnTo>
                <a:lnTo>
                  <a:pt x="58812" y="716332"/>
                </a:lnTo>
                <a:lnTo>
                  <a:pt x="96291" y="723900"/>
                </a:lnTo>
                <a:lnTo>
                  <a:pt x="1351508" y="723900"/>
                </a:lnTo>
                <a:lnTo>
                  <a:pt x="1388987" y="716332"/>
                </a:lnTo>
                <a:lnTo>
                  <a:pt x="1419594" y="695694"/>
                </a:lnTo>
                <a:lnTo>
                  <a:pt x="1440232" y="665087"/>
                </a:lnTo>
                <a:lnTo>
                  <a:pt x="1447800" y="627608"/>
                </a:lnTo>
                <a:lnTo>
                  <a:pt x="1447800" y="96291"/>
                </a:lnTo>
                <a:lnTo>
                  <a:pt x="1440232" y="58812"/>
                </a:lnTo>
                <a:lnTo>
                  <a:pt x="1419594" y="28205"/>
                </a:lnTo>
                <a:lnTo>
                  <a:pt x="1388987" y="7567"/>
                </a:lnTo>
                <a:lnTo>
                  <a:pt x="13515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089256" y="5829300"/>
            <a:ext cx="112268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submit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58800" y="495300"/>
            <a:ext cx="7302500" cy="8128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250" dirty="0"/>
              <a:t>Keyboard </a:t>
            </a:r>
            <a:r>
              <a:rPr spc="-195" dirty="0"/>
              <a:t>and </a:t>
            </a:r>
            <a:r>
              <a:rPr spc="-210" dirty="0"/>
              <a:t>Form</a:t>
            </a:r>
            <a:r>
              <a:rPr spc="-509" dirty="0"/>
              <a:t> </a:t>
            </a:r>
            <a:r>
              <a:rPr spc="-200" dirty="0"/>
              <a:t>Events</a:t>
            </a:r>
          </a:p>
        </p:txBody>
      </p:sp>
      <p:sp>
        <p:nvSpPr>
          <p:cNvPr id="36" name="object 36"/>
          <p:cNvSpPr/>
          <p:nvPr/>
        </p:nvSpPr>
        <p:spPr>
          <a:xfrm>
            <a:off x="2540000" y="6502400"/>
            <a:ext cx="1130300" cy="9779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667000" y="6591300"/>
            <a:ext cx="876300" cy="7239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290327" y="8373428"/>
            <a:ext cx="461899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155" dirty="0">
                <a:solidFill>
                  <a:srgbClr val="7999AF"/>
                </a:solidFill>
                <a:latin typeface="Arial"/>
                <a:cs typeface="Arial"/>
              </a:rPr>
              <a:t>4.3 </a:t>
            </a:r>
            <a:r>
              <a:rPr sz="4200" b="1" spc="25" dirty="0">
                <a:solidFill>
                  <a:srgbClr val="7999AF"/>
                </a:solidFill>
                <a:latin typeface="Calibri"/>
                <a:cs typeface="Calibri"/>
              </a:rPr>
              <a:t>Keyboard</a:t>
            </a:r>
            <a:r>
              <a:rPr sz="4200" b="1" spc="-22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80" dirty="0">
                <a:solidFill>
                  <a:srgbClr val="7999AF"/>
                </a:solidFill>
                <a:latin typeface="Calibri"/>
                <a:cs typeface="Calibri"/>
              </a:rPr>
              <a:t>Events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8800" y="1689100"/>
            <a:ext cx="5410200" cy="588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84200" y="1689100"/>
            <a:ext cx="5359400" cy="5829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73200" y="2705100"/>
            <a:ext cx="711200" cy="292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03400" y="31369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33" y="444500"/>
                </a:lnTo>
                <a:lnTo>
                  <a:pt x="950233" y="436757"/>
                </a:lnTo>
                <a:lnTo>
                  <a:pt x="991922" y="415197"/>
                </a:lnTo>
                <a:lnTo>
                  <a:pt x="1024797" y="382322"/>
                </a:lnTo>
                <a:lnTo>
                  <a:pt x="1046357" y="340633"/>
                </a:lnTo>
                <a:lnTo>
                  <a:pt x="1054100" y="292633"/>
                </a:lnTo>
                <a:lnTo>
                  <a:pt x="1054100" y="151866"/>
                </a:lnTo>
                <a:lnTo>
                  <a:pt x="1046357" y="103866"/>
                </a:lnTo>
                <a:lnTo>
                  <a:pt x="1024797" y="62177"/>
                </a:lnTo>
                <a:lnTo>
                  <a:pt x="991922" y="29302"/>
                </a:lnTo>
                <a:lnTo>
                  <a:pt x="950233" y="7742"/>
                </a:lnTo>
                <a:lnTo>
                  <a:pt x="9022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81200" y="3225800"/>
            <a:ext cx="698500" cy="292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16100" y="47117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33" y="444500"/>
                </a:lnTo>
                <a:lnTo>
                  <a:pt x="950233" y="436757"/>
                </a:lnTo>
                <a:lnTo>
                  <a:pt x="991922" y="415197"/>
                </a:lnTo>
                <a:lnTo>
                  <a:pt x="1024797" y="382322"/>
                </a:lnTo>
                <a:lnTo>
                  <a:pt x="1046357" y="340633"/>
                </a:lnTo>
                <a:lnTo>
                  <a:pt x="1054100" y="292633"/>
                </a:lnTo>
                <a:lnTo>
                  <a:pt x="1054100" y="151866"/>
                </a:lnTo>
                <a:lnTo>
                  <a:pt x="1046357" y="103866"/>
                </a:lnTo>
                <a:lnTo>
                  <a:pt x="1024797" y="62177"/>
                </a:lnTo>
                <a:lnTo>
                  <a:pt x="991922" y="29302"/>
                </a:lnTo>
                <a:lnTo>
                  <a:pt x="950233" y="7742"/>
                </a:lnTo>
                <a:lnTo>
                  <a:pt x="9022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93900" y="4800600"/>
            <a:ext cx="711200" cy="342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11400" y="3657600"/>
            <a:ext cx="1155700" cy="444500"/>
          </a:xfrm>
          <a:custGeom>
            <a:avLst/>
            <a:gdLst/>
            <a:ahLst/>
            <a:cxnLst/>
            <a:rect l="l" t="t" r="r" b="b"/>
            <a:pathLst>
              <a:path w="1155700" h="444500">
                <a:moveTo>
                  <a:pt x="10038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003833" y="444500"/>
                </a:lnTo>
                <a:lnTo>
                  <a:pt x="1051833" y="436757"/>
                </a:lnTo>
                <a:lnTo>
                  <a:pt x="1093522" y="415197"/>
                </a:lnTo>
                <a:lnTo>
                  <a:pt x="1126397" y="382322"/>
                </a:lnTo>
                <a:lnTo>
                  <a:pt x="1147957" y="340633"/>
                </a:lnTo>
                <a:lnTo>
                  <a:pt x="1155700" y="292633"/>
                </a:lnTo>
                <a:lnTo>
                  <a:pt x="1155700" y="151866"/>
                </a:lnTo>
                <a:lnTo>
                  <a:pt x="1147957" y="103866"/>
                </a:lnTo>
                <a:lnTo>
                  <a:pt x="1126397" y="62177"/>
                </a:lnTo>
                <a:lnTo>
                  <a:pt x="1093522" y="29302"/>
                </a:lnTo>
                <a:lnTo>
                  <a:pt x="1051833" y="7742"/>
                </a:lnTo>
                <a:lnTo>
                  <a:pt x="10038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51100" y="3746500"/>
            <a:ext cx="876300" cy="292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24100" y="52324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14600" y="5321300"/>
            <a:ext cx="381000" cy="279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24100" y="62865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90800" y="6438900"/>
            <a:ext cx="215900" cy="2794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602229" y="6324600"/>
            <a:ext cx="1930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972700" y="3632156"/>
            <a:ext cx="283530" cy="3111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76946" y="3223479"/>
            <a:ext cx="321945" cy="1757045"/>
          </a:xfrm>
          <a:custGeom>
            <a:avLst/>
            <a:gdLst/>
            <a:ahLst/>
            <a:cxnLst/>
            <a:rect l="l" t="t" r="r" b="b"/>
            <a:pathLst>
              <a:path w="321944" h="1757045">
                <a:moveTo>
                  <a:pt x="12760" y="1739900"/>
                </a:moveTo>
                <a:lnTo>
                  <a:pt x="12217" y="1739900"/>
                </a:lnTo>
                <a:lnTo>
                  <a:pt x="11988" y="1752600"/>
                </a:lnTo>
                <a:lnTo>
                  <a:pt x="12971" y="1752600"/>
                </a:lnTo>
                <a:lnTo>
                  <a:pt x="12760" y="1739900"/>
                </a:lnTo>
                <a:close/>
              </a:path>
              <a:path w="321944" h="1757045">
                <a:moveTo>
                  <a:pt x="15409" y="1651000"/>
                </a:moveTo>
                <a:lnTo>
                  <a:pt x="14973" y="1651000"/>
                </a:lnTo>
                <a:lnTo>
                  <a:pt x="14696" y="1676400"/>
                </a:lnTo>
                <a:lnTo>
                  <a:pt x="14519" y="1701800"/>
                </a:lnTo>
                <a:lnTo>
                  <a:pt x="14280" y="1727200"/>
                </a:lnTo>
                <a:lnTo>
                  <a:pt x="13817" y="1752600"/>
                </a:lnTo>
                <a:lnTo>
                  <a:pt x="16167" y="1752600"/>
                </a:lnTo>
                <a:lnTo>
                  <a:pt x="16116" y="1701800"/>
                </a:lnTo>
                <a:lnTo>
                  <a:pt x="15827" y="1663700"/>
                </a:lnTo>
                <a:lnTo>
                  <a:pt x="15409" y="1651000"/>
                </a:lnTo>
                <a:close/>
              </a:path>
              <a:path w="321944" h="1757045">
                <a:moveTo>
                  <a:pt x="83426" y="1562100"/>
                </a:moveTo>
                <a:lnTo>
                  <a:pt x="21145" y="1562100"/>
                </a:lnTo>
                <a:lnTo>
                  <a:pt x="22682" y="1574800"/>
                </a:lnTo>
                <a:lnTo>
                  <a:pt x="22948" y="1574800"/>
                </a:lnTo>
                <a:lnTo>
                  <a:pt x="23164" y="1587500"/>
                </a:lnTo>
                <a:lnTo>
                  <a:pt x="21958" y="1625600"/>
                </a:lnTo>
                <a:lnTo>
                  <a:pt x="19988" y="1663700"/>
                </a:lnTo>
                <a:lnTo>
                  <a:pt x="18073" y="1714500"/>
                </a:lnTo>
                <a:lnTo>
                  <a:pt x="17030" y="1752600"/>
                </a:lnTo>
                <a:lnTo>
                  <a:pt x="206449" y="1752600"/>
                </a:lnTo>
                <a:lnTo>
                  <a:pt x="226352" y="1739900"/>
                </a:lnTo>
                <a:lnTo>
                  <a:pt x="313459" y="1739900"/>
                </a:lnTo>
                <a:lnTo>
                  <a:pt x="321856" y="1727200"/>
                </a:lnTo>
                <a:lnTo>
                  <a:pt x="276526" y="1727200"/>
                </a:lnTo>
                <a:lnTo>
                  <a:pt x="290620" y="1714500"/>
                </a:lnTo>
                <a:lnTo>
                  <a:pt x="244812" y="1714500"/>
                </a:lnTo>
                <a:lnTo>
                  <a:pt x="254990" y="1701800"/>
                </a:lnTo>
                <a:lnTo>
                  <a:pt x="71628" y="1701800"/>
                </a:lnTo>
                <a:lnTo>
                  <a:pt x="72097" y="1663700"/>
                </a:lnTo>
                <a:lnTo>
                  <a:pt x="74337" y="1663700"/>
                </a:lnTo>
                <a:lnTo>
                  <a:pt x="74447" y="1600200"/>
                </a:lnTo>
                <a:lnTo>
                  <a:pt x="83005" y="1600200"/>
                </a:lnTo>
                <a:lnTo>
                  <a:pt x="83426" y="1562100"/>
                </a:lnTo>
                <a:close/>
              </a:path>
              <a:path w="321944" h="1757045">
                <a:moveTo>
                  <a:pt x="11214" y="1701800"/>
                </a:moveTo>
                <a:lnTo>
                  <a:pt x="11017" y="1714500"/>
                </a:lnTo>
                <a:lnTo>
                  <a:pt x="10833" y="1739900"/>
                </a:lnTo>
                <a:lnTo>
                  <a:pt x="12049" y="1739900"/>
                </a:lnTo>
                <a:lnTo>
                  <a:pt x="12966" y="1727200"/>
                </a:lnTo>
                <a:lnTo>
                  <a:pt x="12911" y="1714500"/>
                </a:lnTo>
                <a:lnTo>
                  <a:pt x="11214" y="1701800"/>
                </a:lnTo>
                <a:close/>
              </a:path>
              <a:path w="321944" h="1757045">
                <a:moveTo>
                  <a:pt x="9817" y="1371600"/>
                </a:moveTo>
                <a:lnTo>
                  <a:pt x="9258" y="1422400"/>
                </a:lnTo>
                <a:lnTo>
                  <a:pt x="9137" y="1701800"/>
                </a:lnTo>
                <a:lnTo>
                  <a:pt x="9042" y="1727200"/>
                </a:lnTo>
                <a:lnTo>
                  <a:pt x="9976" y="1689100"/>
                </a:lnTo>
                <a:lnTo>
                  <a:pt x="10429" y="1638300"/>
                </a:lnTo>
                <a:lnTo>
                  <a:pt x="10535" y="1600200"/>
                </a:lnTo>
                <a:lnTo>
                  <a:pt x="10660" y="1460500"/>
                </a:lnTo>
                <a:lnTo>
                  <a:pt x="10833" y="1422400"/>
                </a:lnTo>
                <a:lnTo>
                  <a:pt x="14051" y="1422400"/>
                </a:lnTo>
                <a:lnTo>
                  <a:pt x="14219" y="1384300"/>
                </a:lnTo>
                <a:lnTo>
                  <a:pt x="10068" y="1384300"/>
                </a:lnTo>
                <a:lnTo>
                  <a:pt x="9817" y="1371600"/>
                </a:lnTo>
                <a:close/>
              </a:path>
              <a:path w="321944" h="1757045">
                <a:moveTo>
                  <a:pt x="74337" y="1663700"/>
                </a:moveTo>
                <a:lnTo>
                  <a:pt x="72097" y="1663700"/>
                </a:lnTo>
                <a:lnTo>
                  <a:pt x="72337" y="1676400"/>
                </a:lnTo>
                <a:lnTo>
                  <a:pt x="72474" y="1676400"/>
                </a:lnTo>
                <a:lnTo>
                  <a:pt x="72593" y="1701800"/>
                </a:lnTo>
                <a:lnTo>
                  <a:pt x="74193" y="1701800"/>
                </a:lnTo>
                <a:lnTo>
                  <a:pt x="74315" y="1676400"/>
                </a:lnTo>
                <a:lnTo>
                  <a:pt x="74337" y="1663700"/>
                </a:lnTo>
                <a:close/>
              </a:path>
              <a:path w="321944" h="1757045">
                <a:moveTo>
                  <a:pt x="147129" y="1689100"/>
                </a:moveTo>
                <a:lnTo>
                  <a:pt x="77254" y="1689100"/>
                </a:lnTo>
                <a:lnTo>
                  <a:pt x="108713" y="1701800"/>
                </a:lnTo>
                <a:lnTo>
                  <a:pt x="149783" y="1701800"/>
                </a:lnTo>
                <a:lnTo>
                  <a:pt x="147129" y="1689100"/>
                </a:lnTo>
                <a:close/>
              </a:path>
              <a:path w="321944" h="1757045">
                <a:moveTo>
                  <a:pt x="78181" y="1600200"/>
                </a:moveTo>
                <a:lnTo>
                  <a:pt x="74447" y="1600200"/>
                </a:lnTo>
                <a:lnTo>
                  <a:pt x="75115" y="1612900"/>
                </a:lnTo>
                <a:lnTo>
                  <a:pt x="75334" y="1638300"/>
                </a:lnTo>
                <a:lnTo>
                  <a:pt x="75488" y="1689100"/>
                </a:lnTo>
                <a:lnTo>
                  <a:pt x="76283" y="1689100"/>
                </a:lnTo>
                <a:lnTo>
                  <a:pt x="76463" y="1676400"/>
                </a:lnTo>
                <a:lnTo>
                  <a:pt x="79165" y="1676400"/>
                </a:lnTo>
                <a:lnTo>
                  <a:pt x="78747" y="1651000"/>
                </a:lnTo>
                <a:lnTo>
                  <a:pt x="78625" y="1625600"/>
                </a:lnTo>
                <a:lnTo>
                  <a:pt x="77914" y="1625600"/>
                </a:lnTo>
                <a:lnTo>
                  <a:pt x="77999" y="1612900"/>
                </a:lnTo>
                <a:lnTo>
                  <a:pt x="78181" y="1600200"/>
                </a:lnTo>
                <a:close/>
              </a:path>
              <a:path w="321944" h="1757045">
                <a:moveTo>
                  <a:pt x="79165" y="1676400"/>
                </a:moveTo>
                <a:lnTo>
                  <a:pt x="77304" y="1676400"/>
                </a:lnTo>
                <a:lnTo>
                  <a:pt x="77571" y="1689100"/>
                </a:lnTo>
                <a:lnTo>
                  <a:pt x="79375" y="1689100"/>
                </a:lnTo>
                <a:lnTo>
                  <a:pt x="79165" y="1676400"/>
                </a:lnTo>
                <a:close/>
              </a:path>
              <a:path w="321944" h="1757045">
                <a:moveTo>
                  <a:pt x="80721" y="1625600"/>
                </a:moveTo>
                <a:lnTo>
                  <a:pt x="78625" y="1625600"/>
                </a:lnTo>
                <a:lnTo>
                  <a:pt x="78907" y="1638300"/>
                </a:lnTo>
                <a:lnTo>
                  <a:pt x="79090" y="1651000"/>
                </a:lnTo>
                <a:lnTo>
                  <a:pt x="79324" y="1676400"/>
                </a:lnTo>
                <a:lnTo>
                  <a:pt x="79756" y="1689100"/>
                </a:lnTo>
                <a:lnTo>
                  <a:pt x="80238" y="1676400"/>
                </a:lnTo>
                <a:lnTo>
                  <a:pt x="80352" y="1638300"/>
                </a:lnTo>
                <a:lnTo>
                  <a:pt x="80721" y="1625600"/>
                </a:lnTo>
                <a:close/>
              </a:path>
              <a:path w="321944" h="1757045">
                <a:moveTo>
                  <a:pt x="84072" y="1663700"/>
                </a:moveTo>
                <a:lnTo>
                  <a:pt x="83250" y="1663700"/>
                </a:lnTo>
                <a:lnTo>
                  <a:pt x="83057" y="1689100"/>
                </a:lnTo>
                <a:lnTo>
                  <a:pt x="84112" y="1689100"/>
                </a:lnTo>
                <a:lnTo>
                  <a:pt x="84072" y="1663700"/>
                </a:lnTo>
                <a:close/>
              </a:path>
              <a:path w="321944" h="1757045">
                <a:moveTo>
                  <a:pt x="81737" y="1384300"/>
                </a:moveTo>
                <a:lnTo>
                  <a:pt x="15481" y="1384300"/>
                </a:lnTo>
                <a:lnTo>
                  <a:pt x="16097" y="1435100"/>
                </a:lnTo>
                <a:lnTo>
                  <a:pt x="16321" y="1473200"/>
                </a:lnTo>
                <a:lnTo>
                  <a:pt x="16438" y="1498600"/>
                </a:lnTo>
                <a:lnTo>
                  <a:pt x="16565" y="1536700"/>
                </a:lnTo>
                <a:lnTo>
                  <a:pt x="16792" y="1587500"/>
                </a:lnTo>
                <a:lnTo>
                  <a:pt x="17266" y="1638300"/>
                </a:lnTo>
                <a:lnTo>
                  <a:pt x="18173" y="1676400"/>
                </a:lnTo>
                <a:lnTo>
                  <a:pt x="18896" y="1651000"/>
                </a:lnTo>
                <a:lnTo>
                  <a:pt x="19666" y="1600200"/>
                </a:lnTo>
                <a:lnTo>
                  <a:pt x="20697" y="1600200"/>
                </a:lnTo>
                <a:lnTo>
                  <a:pt x="20896" y="1587500"/>
                </a:lnTo>
                <a:lnTo>
                  <a:pt x="21045" y="1574800"/>
                </a:lnTo>
                <a:lnTo>
                  <a:pt x="21145" y="1562100"/>
                </a:lnTo>
                <a:lnTo>
                  <a:pt x="84212" y="1562100"/>
                </a:lnTo>
                <a:lnTo>
                  <a:pt x="84324" y="1549400"/>
                </a:lnTo>
                <a:lnTo>
                  <a:pt x="84849" y="1447800"/>
                </a:lnTo>
                <a:lnTo>
                  <a:pt x="83513" y="1447800"/>
                </a:lnTo>
                <a:lnTo>
                  <a:pt x="83040" y="1397000"/>
                </a:lnTo>
                <a:lnTo>
                  <a:pt x="82016" y="1397000"/>
                </a:lnTo>
                <a:lnTo>
                  <a:pt x="81737" y="1384300"/>
                </a:lnTo>
                <a:close/>
              </a:path>
              <a:path w="321944" h="1757045">
                <a:moveTo>
                  <a:pt x="14284" y="1625600"/>
                </a:moveTo>
                <a:lnTo>
                  <a:pt x="12623" y="1625600"/>
                </a:lnTo>
                <a:lnTo>
                  <a:pt x="12388" y="1638300"/>
                </a:lnTo>
                <a:lnTo>
                  <a:pt x="12179" y="1663700"/>
                </a:lnTo>
                <a:lnTo>
                  <a:pt x="13397" y="1663700"/>
                </a:lnTo>
                <a:lnTo>
                  <a:pt x="14320" y="1638300"/>
                </a:lnTo>
                <a:lnTo>
                  <a:pt x="14284" y="1625600"/>
                </a:lnTo>
                <a:close/>
              </a:path>
              <a:path w="321944" h="1757045">
                <a:moveTo>
                  <a:pt x="83005" y="1600200"/>
                </a:moveTo>
                <a:lnTo>
                  <a:pt x="78181" y="1600200"/>
                </a:lnTo>
                <a:lnTo>
                  <a:pt x="78359" y="1612900"/>
                </a:lnTo>
                <a:lnTo>
                  <a:pt x="77914" y="1625600"/>
                </a:lnTo>
                <a:lnTo>
                  <a:pt x="80969" y="1625600"/>
                </a:lnTo>
                <a:lnTo>
                  <a:pt x="81126" y="1651000"/>
                </a:lnTo>
                <a:lnTo>
                  <a:pt x="81267" y="1663700"/>
                </a:lnTo>
                <a:lnTo>
                  <a:pt x="81521" y="1651000"/>
                </a:lnTo>
                <a:lnTo>
                  <a:pt x="81889" y="1651000"/>
                </a:lnTo>
                <a:lnTo>
                  <a:pt x="82016" y="1638300"/>
                </a:lnTo>
                <a:lnTo>
                  <a:pt x="82842" y="1638300"/>
                </a:lnTo>
                <a:lnTo>
                  <a:pt x="83005" y="1600200"/>
                </a:lnTo>
                <a:close/>
              </a:path>
              <a:path w="321944" h="1757045">
                <a:moveTo>
                  <a:pt x="14523" y="1498600"/>
                </a:moveTo>
                <a:lnTo>
                  <a:pt x="12433" y="1498600"/>
                </a:lnTo>
                <a:lnTo>
                  <a:pt x="13309" y="1524000"/>
                </a:lnTo>
                <a:lnTo>
                  <a:pt x="13568" y="1549400"/>
                </a:lnTo>
                <a:lnTo>
                  <a:pt x="13665" y="1612900"/>
                </a:lnTo>
                <a:lnTo>
                  <a:pt x="14625" y="1574800"/>
                </a:lnTo>
                <a:lnTo>
                  <a:pt x="14523" y="1498600"/>
                </a:lnTo>
                <a:close/>
              </a:path>
              <a:path w="321944" h="1757045">
                <a:moveTo>
                  <a:pt x="84212" y="1562100"/>
                </a:moveTo>
                <a:lnTo>
                  <a:pt x="83426" y="1562100"/>
                </a:lnTo>
                <a:lnTo>
                  <a:pt x="83635" y="1574800"/>
                </a:lnTo>
                <a:lnTo>
                  <a:pt x="84099" y="1574800"/>
                </a:lnTo>
                <a:lnTo>
                  <a:pt x="84212" y="1562100"/>
                </a:lnTo>
                <a:close/>
              </a:path>
              <a:path w="321944" h="1757045">
                <a:moveTo>
                  <a:pt x="85826" y="1549400"/>
                </a:moveTo>
                <a:lnTo>
                  <a:pt x="85115" y="1562100"/>
                </a:lnTo>
                <a:lnTo>
                  <a:pt x="84874" y="1562100"/>
                </a:lnTo>
                <a:lnTo>
                  <a:pt x="84886" y="1574800"/>
                </a:lnTo>
                <a:lnTo>
                  <a:pt x="86334" y="1574800"/>
                </a:lnTo>
                <a:lnTo>
                  <a:pt x="85775" y="1562100"/>
                </a:lnTo>
                <a:lnTo>
                  <a:pt x="85826" y="1549400"/>
                </a:lnTo>
                <a:close/>
              </a:path>
              <a:path w="321944" h="1757045">
                <a:moveTo>
                  <a:pt x="14051" y="1422400"/>
                </a:moveTo>
                <a:lnTo>
                  <a:pt x="10833" y="1422400"/>
                </a:lnTo>
                <a:lnTo>
                  <a:pt x="11427" y="1447800"/>
                </a:lnTo>
                <a:lnTo>
                  <a:pt x="11481" y="1511300"/>
                </a:lnTo>
                <a:lnTo>
                  <a:pt x="12039" y="1536700"/>
                </a:lnTo>
                <a:lnTo>
                  <a:pt x="12369" y="1524000"/>
                </a:lnTo>
                <a:lnTo>
                  <a:pt x="12433" y="1498600"/>
                </a:lnTo>
                <a:lnTo>
                  <a:pt x="14523" y="1498600"/>
                </a:lnTo>
                <a:lnTo>
                  <a:pt x="14051" y="1422400"/>
                </a:lnTo>
                <a:close/>
              </a:path>
              <a:path w="321944" h="1757045">
                <a:moveTo>
                  <a:pt x="90463" y="1231900"/>
                </a:moveTo>
                <a:lnTo>
                  <a:pt x="6912" y="1231900"/>
                </a:lnTo>
                <a:lnTo>
                  <a:pt x="7162" y="1270000"/>
                </a:lnTo>
                <a:lnTo>
                  <a:pt x="6461" y="1295400"/>
                </a:lnTo>
                <a:lnTo>
                  <a:pt x="3244" y="1295400"/>
                </a:lnTo>
                <a:lnTo>
                  <a:pt x="2400" y="1308100"/>
                </a:lnTo>
                <a:lnTo>
                  <a:pt x="2463" y="1346200"/>
                </a:lnTo>
                <a:lnTo>
                  <a:pt x="2588" y="1371600"/>
                </a:lnTo>
                <a:lnTo>
                  <a:pt x="2900" y="1409700"/>
                </a:lnTo>
                <a:lnTo>
                  <a:pt x="3771" y="1498600"/>
                </a:lnTo>
                <a:lnTo>
                  <a:pt x="4180" y="1498600"/>
                </a:lnTo>
                <a:lnTo>
                  <a:pt x="4822" y="1460500"/>
                </a:lnTo>
                <a:lnTo>
                  <a:pt x="5479" y="1409700"/>
                </a:lnTo>
                <a:lnTo>
                  <a:pt x="5930" y="1371600"/>
                </a:lnTo>
                <a:lnTo>
                  <a:pt x="6327" y="1346200"/>
                </a:lnTo>
                <a:lnTo>
                  <a:pt x="9311" y="1346200"/>
                </a:lnTo>
                <a:lnTo>
                  <a:pt x="9716" y="1270000"/>
                </a:lnTo>
                <a:lnTo>
                  <a:pt x="91019" y="1270000"/>
                </a:lnTo>
                <a:lnTo>
                  <a:pt x="90812" y="1244600"/>
                </a:lnTo>
                <a:lnTo>
                  <a:pt x="90463" y="1231900"/>
                </a:lnTo>
                <a:close/>
              </a:path>
              <a:path w="321944" h="1757045">
                <a:moveTo>
                  <a:pt x="88761" y="1485900"/>
                </a:moveTo>
                <a:lnTo>
                  <a:pt x="88074" y="1485900"/>
                </a:lnTo>
                <a:lnTo>
                  <a:pt x="87617" y="1498600"/>
                </a:lnTo>
                <a:lnTo>
                  <a:pt x="88371" y="1498600"/>
                </a:lnTo>
                <a:lnTo>
                  <a:pt x="88761" y="1485900"/>
                </a:lnTo>
                <a:close/>
              </a:path>
              <a:path w="321944" h="1757045">
                <a:moveTo>
                  <a:pt x="89001" y="1473200"/>
                </a:moveTo>
                <a:lnTo>
                  <a:pt x="88279" y="1473200"/>
                </a:lnTo>
                <a:lnTo>
                  <a:pt x="88133" y="1485900"/>
                </a:lnTo>
                <a:lnTo>
                  <a:pt x="88926" y="1485900"/>
                </a:lnTo>
                <a:lnTo>
                  <a:pt x="89001" y="1473200"/>
                </a:lnTo>
                <a:close/>
              </a:path>
              <a:path w="321944" h="1757045">
                <a:moveTo>
                  <a:pt x="9311" y="1346200"/>
                </a:moveTo>
                <a:lnTo>
                  <a:pt x="6327" y="1346200"/>
                </a:lnTo>
                <a:lnTo>
                  <a:pt x="6888" y="1358900"/>
                </a:lnTo>
                <a:lnTo>
                  <a:pt x="7493" y="1384300"/>
                </a:lnTo>
                <a:lnTo>
                  <a:pt x="8026" y="1435100"/>
                </a:lnTo>
                <a:lnTo>
                  <a:pt x="8387" y="1447800"/>
                </a:lnTo>
                <a:lnTo>
                  <a:pt x="8729" y="1435100"/>
                </a:lnTo>
                <a:lnTo>
                  <a:pt x="9041" y="1397000"/>
                </a:lnTo>
                <a:lnTo>
                  <a:pt x="9311" y="1346200"/>
                </a:lnTo>
                <a:close/>
              </a:path>
              <a:path w="321944" h="1757045">
                <a:moveTo>
                  <a:pt x="85013" y="1346200"/>
                </a:moveTo>
                <a:lnTo>
                  <a:pt x="84528" y="1358900"/>
                </a:lnTo>
                <a:lnTo>
                  <a:pt x="84399" y="1397000"/>
                </a:lnTo>
                <a:lnTo>
                  <a:pt x="84301" y="1435100"/>
                </a:lnTo>
                <a:lnTo>
                  <a:pt x="83908" y="1447800"/>
                </a:lnTo>
                <a:lnTo>
                  <a:pt x="84849" y="1447800"/>
                </a:lnTo>
                <a:lnTo>
                  <a:pt x="84924" y="1435100"/>
                </a:lnTo>
                <a:lnTo>
                  <a:pt x="85647" y="1435100"/>
                </a:lnTo>
                <a:lnTo>
                  <a:pt x="85773" y="1409700"/>
                </a:lnTo>
                <a:lnTo>
                  <a:pt x="85966" y="1397000"/>
                </a:lnTo>
                <a:lnTo>
                  <a:pt x="88061" y="1397000"/>
                </a:lnTo>
                <a:lnTo>
                  <a:pt x="88024" y="1384300"/>
                </a:lnTo>
                <a:lnTo>
                  <a:pt x="85456" y="1384300"/>
                </a:lnTo>
                <a:lnTo>
                  <a:pt x="85223" y="1358900"/>
                </a:lnTo>
                <a:lnTo>
                  <a:pt x="85013" y="1346200"/>
                </a:lnTo>
                <a:close/>
              </a:path>
              <a:path w="321944" h="1757045">
                <a:moveTo>
                  <a:pt x="85647" y="1435100"/>
                </a:moveTo>
                <a:lnTo>
                  <a:pt x="85132" y="1435100"/>
                </a:lnTo>
                <a:lnTo>
                  <a:pt x="85219" y="1447800"/>
                </a:lnTo>
                <a:lnTo>
                  <a:pt x="85584" y="1447800"/>
                </a:lnTo>
                <a:lnTo>
                  <a:pt x="85647" y="1435100"/>
                </a:lnTo>
                <a:close/>
              </a:path>
              <a:path w="321944" h="1757045">
                <a:moveTo>
                  <a:pt x="89293" y="1422400"/>
                </a:moveTo>
                <a:lnTo>
                  <a:pt x="87185" y="1422400"/>
                </a:lnTo>
                <a:lnTo>
                  <a:pt x="88137" y="1435100"/>
                </a:lnTo>
                <a:lnTo>
                  <a:pt x="88658" y="1435100"/>
                </a:lnTo>
                <a:lnTo>
                  <a:pt x="89293" y="1422400"/>
                </a:lnTo>
                <a:close/>
              </a:path>
              <a:path w="321944" h="1757045">
                <a:moveTo>
                  <a:pt x="82441" y="1371600"/>
                </a:moveTo>
                <a:lnTo>
                  <a:pt x="14274" y="1371600"/>
                </a:lnTo>
                <a:lnTo>
                  <a:pt x="14554" y="1384300"/>
                </a:lnTo>
                <a:lnTo>
                  <a:pt x="15024" y="1409700"/>
                </a:lnTo>
                <a:lnTo>
                  <a:pt x="15246" y="1409700"/>
                </a:lnTo>
                <a:lnTo>
                  <a:pt x="15392" y="1397000"/>
                </a:lnTo>
                <a:lnTo>
                  <a:pt x="15481" y="1384300"/>
                </a:lnTo>
                <a:lnTo>
                  <a:pt x="81737" y="1384300"/>
                </a:lnTo>
                <a:lnTo>
                  <a:pt x="82441" y="1371600"/>
                </a:lnTo>
                <a:close/>
              </a:path>
              <a:path w="321944" h="1757045">
                <a:moveTo>
                  <a:pt x="87008" y="1397000"/>
                </a:moveTo>
                <a:lnTo>
                  <a:pt x="86613" y="1397000"/>
                </a:lnTo>
                <a:lnTo>
                  <a:pt x="86194" y="1409700"/>
                </a:lnTo>
                <a:lnTo>
                  <a:pt x="86906" y="1409700"/>
                </a:lnTo>
                <a:lnTo>
                  <a:pt x="87008" y="1397000"/>
                </a:lnTo>
                <a:close/>
              </a:path>
              <a:path w="321944" h="1757045">
                <a:moveTo>
                  <a:pt x="82588" y="1384300"/>
                </a:moveTo>
                <a:lnTo>
                  <a:pt x="81876" y="1384300"/>
                </a:lnTo>
                <a:lnTo>
                  <a:pt x="82016" y="1397000"/>
                </a:lnTo>
                <a:lnTo>
                  <a:pt x="83040" y="1397000"/>
                </a:lnTo>
                <a:lnTo>
                  <a:pt x="82588" y="1384300"/>
                </a:lnTo>
                <a:close/>
              </a:path>
              <a:path w="321944" h="1757045">
                <a:moveTo>
                  <a:pt x="88067" y="1282700"/>
                </a:moveTo>
                <a:lnTo>
                  <a:pt x="11798" y="1282700"/>
                </a:lnTo>
                <a:lnTo>
                  <a:pt x="12141" y="1295400"/>
                </a:lnTo>
                <a:lnTo>
                  <a:pt x="11264" y="1384300"/>
                </a:lnTo>
                <a:lnTo>
                  <a:pt x="14219" y="1384300"/>
                </a:lnTo>
                <a:lnTo>
                  <a:pt x="14274" y="1371600"/>
                </a:lnTo>
                <a:lnTo>
                  <a:pt x="82441" y="1371600"/>
                </a:lnTo>
                <a:lnTo>
                  <a:pt x="83145" y="1358900"/>
                </a:lnTo>
                <a:lnTo>
                  <a:pt x="84555" y="1346200"/>
                </a:lnTo>
                <a:lnTo>
                  <a:pt x="85857" y="1320800"/>
                </a:lnTo>
                <a:lnTo>
                  <a:pt x="86944" y="1295400"/>
                </a:lnTo>
                <a:lnTo>
                  <a:pt x="87579" y="1295400"/>
                </a:lnTo>
                <a:lnTo>
                  <a:pt x="88067" y="1282700"/>
                </a:lnTo>
                <a:close/>
              </a:path>
              <a:path w="321944" h="1757045">
                <a:moveTo>
                  <a:pt x="86539" y="1346200"/>
                </a:moveTo>
                <a:lnTo>
                  <a:pt x="86050" y="1346200"/>
                </a:lnTo>
                <a:lnTo>
                  <a:pt x="85901" y="1358900"/>
                </a:lnTo>
                <a:lnTo>
                  <a:pt x="85737" y="1384300"/>
                </a:lnTo>
                <a:lnTo>
                  <a:pt x="88024" y="1384300"/>
                </a:lnTo>
                <a:lnTo>
                  <a:pt x="87987" y="1371600"/>
                </a:lnTo>
                <a:lnTo>
                  <a:pt x="86845" y="1371600"/>
                </a:lnTo>
                <a:lnTo>
                  <a:pt x="86539" y="1346200"/>
                </a:lnTo>
                <a:close/>
              </a:path>
              <a:path w="321944" h="1757045">
                <a:moveTo>
                  <a:pt x="87769" y="1358900"/>
                </a:moveTo>
                <a:lnTo>
                  <a:pt x="87071" y="1358900"/>
                </a:lnTo>
                <a:lnTo>
                  <a:pt x="87096" y="1371600"/>
                </a:lnTo>
                <a:lnTo>
                  <a:pt x="87987" y="1371600"/>
                </a:lnTo>
                <a:lnTo>
                  <a:pt x="87769" y="1358900"/>
                </a:lnTo>
                <a:close/>
              </a:path>
              <a:path w="321944" h="1757045">
                <a:moveTo>
                  <a:pt x="89446" y="1270000"/>
                </a:moveTo>
                <a:lnTo>
                  <a:pt x="9716" y="1270000"/>
                </a:lnTo>
                <a:lnTo>
                  <a:pt x="9866" y="1282700"/>
                </a:lnTo>
                <a:lnTo>
                  <a:pt x="10023" y="1308100"/>
                </a:lnTo>
                <a:lnTo>
                  <a:pt x="10236" y="1333500"/>
                </a:lnTo>
                <a:lnTo>
                  <a:pt x="10947" y="1320800"/>
                </a:lnTo>
                <a:lnTo>
                  <a:pt x="10807" y="1320800"/>
                </a:lnTo>
                <a:lnTo>
                  <a:pt x="11607" y="1295400"/>
                </a:lnTo>
                <a:lnTo>
                  <a:pt x="11798" y="1282700"/>
                </a:lnTo>
                <a:lnTo>
                  <a:pt x="89257" y="1282700"/>
                </a:lnTo>
                <a:lnTo>
                  <a:pt x="89446" y="1270000"/>
                </a:lnTo>
                <a:close/>
              </a:path>
              <a:path w="321944" h="1757045">
                <a:moveTo>
                  <a:pt x="91960" y="1320800"/>
                </a:moveTo>
                <a:lnTo>
                  <a:pt x="90182" y="1320800"/>
                </a:lnTo>
                <a:lnTo>
                  <a:pt x="91135" y="1333500"/>
                </a:lnTo>
                <a:lnTo>
                  <a:pt x="92265" y="1333500"/>
                </a:lnTo>
                <a:lnTo>
                  <a:pt x="91960" y="1320800"/>
                </a:lnTo>
                <a:close/>
              </a:path>
              <a:path w="321944" h="1757045">
                <a:moveTo>
                  <a:pt x="87579" y="1295400"/>
                </a:moveTo>
                <a:lnTo>
                  <a:pt x="86944" y="1295400"/>
                </a:lnTo>
                <a:lnTo>
                  <a:pt x="86968" y="1320800"/>
                </a:lnTo>
                <a:lnTo>
                  <a:pt x="87109" y="1320800"/>
                </a:lnTo>
                <a:lnTo>
                  <a:pt x="87326" y="1308100"/>
                </a:lnTo>
                <a:lnTo>
                  <a:pt x="87579" y="1295400"/>
                </a:lnTo>
                <a:close/>
              </a:path>
              <a:path w="321944" h="1757045">
                <a:moveTo>
                  <a:pt x="91019" y="1270000"/>
                </a:moveTo>
                <a:lnTo>
                  <a:pt x="89446" y="1270000"/>
                </a:lnTo>
                <a:lnTo>
                  <a:pt x="90182" y="1282700"/>
                </a:lnTo>
                <a:lnTo>
                  <a:pt x="90462" y="1295400"/>
                </a:lnTo>
                <a:lnTo>
                  <a:pt x="91019" y="1270000"/>
                </a:lnTo>
                <a:close/>
              </a:path>
              <a:path w="321944" h="1757045">
                <a:moveTo>
                  <a:pt x="7550" y="1054100"/>
                </a:moveTo>
                <a:lnTo>
                  <a:pt x="4292" y="1054100"/>
                </a:lnTo>
                <a:lnTo>
                  <a:pt x="4738" y="1066800"/>
                </a:lnTo>
                <a:lnTo>
                  <a:pt x="5000" y="1092200"/>
                </a:lnTo>
                <a:lnTo>
                  <a:pt x="5181" y="1117600"/>
                </a:lnTo>
                <a:lnTo>
                  <a:pt x="5384" y="1130300"/>
                </a:lnTo>
                <a:lnTo>
                  <a:pt x="5664" y="1244600"/>
                </a:lnTo>
                <a:lnTo>
                  <a:pt x="5878" y="1244600"/>
                </a:lnTo>
                <a:lnTo>
                  <a:pt x="6389" y="1231900"/>
                </a:lnTo>
                <a:lnTo>
                  <a:pt x="90463" y="1231900"/>
                </a:lnTo>
                <a:lnTo>
                  <a:pt x="89763" y="1206500"/>
                </a:lnTo>
                <a:lnTo>
                  <a:pt x="13789" y="1206500"/>
                </a:lnTo>
                <a:lnTo>
                  <a:pt x="13645" y="1193800"/>
                </a:lnTo>
                <a:lnTo>
                  <a:pt x="10871" y="1193800"/>
                </a:lnTo>
                <a:lnTo>
                  <a:pt x="11147" y="1104900"/>
                </a:lnTo>
                <a:lnTo>
                  <a:pt x="9639" y="1104900"/>
                </a:lnTo>
                <a:lnTo>
                  <a:pt x="9391" y="1079500"/>
                </a:lnTo>
                <a:lnTo>
                  <a:pt x="7685" y="1079500"/>
                </a:lnTo>
                <a:lnTo>
                  <a:pt x="7550" y="1054100"/>
                </a:lnTo>
                <a:close/>
              </a:path>
              <a:path w="321944" h="1757045">
                <a:moveTo>
                  <a:pt x="86870" y="1079500"/>
                </a:moveTo>
                <a:lnTo>
                  <a:pt x="11226" y="1079500"/>
                </a:lnTo>
                <a:lnTo>
                  <a:pt x="12360" y="1092200"/>
                </a:lnTo>
                <a:lnTo>
                  <a:pt x="13331" y="1104900"/>
                </a:lnTo>
                <a:lnTo>
                  <a:pt x="14098" y="1117600"/>
                </a:lnTo>
                <a:lnTo>
                  <a:pt x="14617" y="1130300"/>
                </a:lnTo>
                <a:lnTo>
                  <a:pt x="14109" y="1206500"/>
                </a:lnTo>
                <a:lnTo>
                  <a:pt x="88518" y="1206500"/>
                </a:lnTo>
                <a:lnTo>
                  <a:pt x="88785" y="1181100"/>
                </a:lnTo>
                <a:lnTo>
                  <a:pt x="89067" y="1168400"/>
                </a:lnTo>
                <a:lnTo>
                  <a:pt x="91478" y="1168400"/>
                </a:lnTo>
                <a:lnTo>
                  <a:pt x="91558" y="1155700"/>
                </a:lnTo>
                <a:lnTo>
                  <a:pt x="87096" y="1155700"/>
                </a:lnTo>
                <a:lnTo>
                  <a:pt x="86448" y="1130300"/>
                </a:lnTo>
                <a:lnTo>
                  <a:pt x="87018" y="1104900"/>
                </a:lnTo>
                <a:lnTo>
                  <a:pt x="86870" y="1079500"/>
                </a:lnTo>
                <a:close/>
              </a:path>
              <a:path w="321944" h="1757045">
                <a:moveTo>
                  <a:pt x="12966" y="1117600"/>
                </a:moveTo>
                <a:lnTo>
                  <a:pt x="12526" y="1130300"/>
                </a:lnTo>
                <a:lnTo>
                  <a:pt x="11960" y="1143000"/>
                </a:lnTo>
                <a:lnTo>
                  <a:pt x="11201" y="1193800"/>
                </a:lnTo>
                <a:lnTo>
                  <a:pt x="13645" y="1193800"/>
                </a:lnTo>
                <a:lnTo>
                  <a:pt x="13501" y="1181100"/>
                </a:lnTo>
                <a:lnTo>
                  <a:pt x="13282" y="1155700"/>
                </a:lnTo>
                <a:lnTo>
                  <a:pt x="13169" y="1130300"/>
                </a:lnTo>
                <a:lnTo>
                  <a:pt x="12966" y="1117600"/>
                </a:lnTo>
                <a:close/>
              </a:path>
              <a:path w="321944" h="1757045">
                <a:moveTo>
                  <a:pt x="91478" y="1168400"/>
                </a:moveTo>
                <a:lnTo>
                  <a:pt x="90225" y="1168400"/>
                </a:lnTo>
                <a:lnTo>
                  <a:pt x="90906" y="1193800"/>
                </a:lnTo>
                <a:lnTo>
                  <a:pt x="91200" y="1193800"/>
                </a:lnTo>
                <a:lnTo>
                  <a:pt x="91478" y="1168400"/>
                </a:lnTo>
                <a:close/>
              </a:path>
              <a:path w="321944" h="1757045">
                <a:moveTo>
                  <a:pt x="91892" y="977900"/>
                </a:moveTo>
                <a:lnTo>
                  <a:pt x="88163" y="977900"/>
                </a:lnTo>
                <a:lnTo>
                  <a:pt x="87752" y="1016000"/>
                </a:lnTo>
                <a:lnTo>
                  <a:pt x="87444" y="1054100"/>
                </a:lnTo>
                <a:lnTo>
                  <a:pt x="87196" y="1117600"/>
                </a:lnTo>
                <a:lnTo>
                  <a:pt x="87096" y="1155700"/>
                </a:lnTo>
                <a:lnTo>
                  <a:pt x="91558" y="1155700"/>
                </a:lnTo>
                <a:lnTo>
                  <a:pt x="91638" y="1143000"/>
                </a:lnTo>
                <a:lnTo>
                  <a:pt x="91755" y="1117600"/>
                </a:lnTo>
                <a:lnTo>
                  <a:pt x="91865" y="1079500"/>
                </a:lnTo>
                <a:lnTo>
                  <a:pt x="91892" y="977900"/>
                </a:lnTo>
                <a:close/>
              </a:path>
              <a:path w="321944" h="1757045">
                <a:moveTo>
                  <a:pt x="39789" y="0"/>
                </a:moveTo>
                <a:lnTo>
                  <a:pt x="18318" y="0"/>
                </a:lnTo>
                <a:lnTo>
                  <a:pt x="12750" y="12700"/>
                </a:lnTo>
                <a:lnTo>
                  <a:pt x="10711" y="25400"/>
                </a:lnTo>
                <a:lnTo>
                  <a:pt x="9453" y="25400"/>
                </a:lnTo>
                <a:lnTo>
                  <a:pt x="8469" y="38100"/>
                </a:lnTo>
                <a:lnTo>
                  <a:pt x="7251" y="50800"/>
                </a:lnTo>
                <a:lnTo>
                  <a:pt x="3543" y="76200"/>
                </a:lnTo>
                <a:lnTo>
                  <a:pt x="2027" y="88900"/>
                </a:lnTo>
                <a:lnTo>
                  <a:pt x="1656" y="114300"/>
                </a:lnTo>
                <a:lnTo>
                  <a:pt x="1384" y="165100"/>
                </a:lnTo>
                <a:lnTo>
                  <a:pt x="1183" y="177800"/>
                </a:lnTo>
                <a:lnTo>
                  <a:pt x="819" y="190500"/>
                </a:lnTo>
                <a:lnTo>
                  <a:pt x="416" y="228600"/>
                </a:lnTo>
                <a:lnTo>
                  <a:pt x="206" y="254000"/>
                </a:lnTo>
                <a:lnTo>
                  <a:pt x="85" y="317500"/>
                </a:lnTo>
                <a:lnTo>
                  <a:pt x="582" y="342900"/>
                </a:lnTo>
                <a:lnTo>
                  <a:pt x="2730" y="431800"/>
                </a:lnTo>
                <a:lnTo>
                  <a:pt x="1694" y="444500"/>
                </a:lnTo>
                <a:lnTo>
                  <a:pt x="855" y="482600"/>
                </a:lnTo>
                <a:lnTo>
                  <a:pt x="271" y="520700"/>
                </a:lnTo>
                <a:lnTo>
                  <a:pt x="0" y="533400"/>
                </a:lnTo>
                <a:lnTo>
                  <a:pt x="2525" y="584200"/>
                </a:lnTo>
                <a:lnTo>
                  <a:pt x="2886" y="635000"/>
                </a:lnTo>
                <a:lnTo>
                  <a:pt x="2869" y="660400"/>
                </a:lnTo>
                <a:lnTo>
                  <a:pt x="2548" y="698500"/>
                </a:lnTo>
                <a:lnTo>
                  <a:pt x="2438" y="736600"/>
                </a:lnTo>
                <a:lnTo>
                  <a:pt x="2714" y="749300"/>
                </a:lnTo>
                <a:lnTo>
                  <a:pt x="2995" y="774700"/>
                </a:lnTo>
                <a:lnTo>
                  <a:pt x="3551" y="812800"/>
                </a:lnTo>
                <a:lnTo>
                  <a:pt x="4648" y="850900"/>
                </a:lnTo>
                <a:lnTo>
                  <a:pt x="4526" y="939800"/>
                </a:lnTo>
                <a:lnTo>
                  <a:pt x="4635" y="965200"/>
                </a:lnTo>
                <a:lnTo>
                  <a:pt x="3618" y="965200"/>
                </a:lnTo>
                <a:lnTo>
                  <a:pt x="3249" y="990600"/>
                </a:lnTo>
                <a:lnTo>
                  <a:pt x="3298" y="1054100"/>
                </a:lnTo>
                <a:lnTo>
                  <a:pt x="3416" y="1104900"/>
                </a:lnTo>
                <a:lnTo>
                  <a:pt x="3806" y="1117600"/>
                </a:lnTo>
                <a:lnTo>
                  <a:pt x="3944" y="1066800"/>
                </a:lnTo>
                <a:lnTo>
                  <a:pt x="4292" y="1054100"/>
                </a:lnTo>
                <a:lnTo>
                  <a:pt x="7550" y="1054100"/>
                </a:lnTo>
                <a:lnTo>
                  <a:pt x="7531" y="1041400"/>
                </a:lnTo>
                <a:lnTo>
                  <a:pt x="86812" y="1041400"/>
                </a:lnTo>
                <a:lnTo>
                  <a:pt x="86821" y="1028700"/>
                </a:lnTo>
                <a:lnTo>
                  <a:pt x="7581" y="1028700"/>
                </a:lnTo>
                <a:lnTo>
                  <a:pt x="7175" y="1016000"/>
                </a:lnTo>
                <a:lnTo>
                  <a:pt x="6718" y="1016000"/>
                </a:lnTo>
                <a:lnTo>
                  <a:pt x="7023" y="977900"/>
                </a:lnTo>
                <a:lnTo>
                  <a:pt x="91892" y="977900"/>
                </a:lnTo>
                <a:lnTo>
                  <a:pt x="91889" y="952500"/>
                </a:lnTo>
                <a:lnTo>
                  <a:pt x="90163" y="952500"/>
                </a:lnTo>
                <a:lnTo>
                  <a:pt x="89992" y="939800"/>
                </a:lnTo>
                <a:lnTo>
                  <a:pt x="91135" y="927100"/>
                </a:lnTo>
                <a:lnTo>
                  <a:pt x="91887" y="927100"/>
                </a:lnTo>
                <a:lnTo>
                  <a:pt x="91884" y="901700"/>
                </a:lnTo>
                <a:lnTo>
                  <a:pt x="92752" y="876300"/>
                </a:lnTo>
                <a:lnTo>
                  <a:pt x="93292" y="850900"/>
                </a:lnTo>
                <a:lnTo>
                  <a:pt x="93354" y="825500"/>
                </a:lnTo>
                <a:lnTo>
                  <a:pt x="92786" y="800100"/>
                </a:lnTo>
                <a:lnTo>
                  <a:pt x="92526" y="762000"/>
                </a:lnTo>
                <a:lnTo>
                  <a:pt x="92686" y="749300"/>
                </a:lnTo>
                <a:lnTo>
                  <a:pt x="92943" y="749300"/>
                </a:lnTo>
                <a:lnTo>
                  <a:pt x="93306" y="736600"/>
                </a:lnTo>
                <a:lnTo>
                  <a:pt x="95667" y="736600"/>
                </a:lnTo>
                <a:lnTo>
                  <a:pt x="96367" y="723900"/>
                </a:lnTo>
                <a:lnTo>
                  <a:pt x="96520" y="711200"/>
                </a:lnTo>
                <a:lnTo>
                  <a:pt x="96581" y="698500"/>
                </a:lnTo>
                <a:lnTo>
                  <a:pt x="96097" y="673100"/>
                </a:lnTo>
                <a:lnTo>
                  <a:pt x="94615" y="673100"/>
                </a:lnTo>
                <a:lnTo>
                  <a:pt x="95295" y="660400"/>
                </a:lnTo>
                <a:lnTo>
                  <a:pt x="95604" y="635000"/>
                </a:lnTo>
                <a:lnTo>
                  <a:pt x="95509" y="609600"/>
                </a:lnTo>
                <a:lnTo>
                  <a:pt x="94983" y="596900"/>
                </a:lnTo>
                <a:lnTo>
                  <a:pt x="93797" y="584200"/>
                </a:lnTo>
                <a:lnTo>
                  <a:pt x="93013" y="571500"/>
                </a:lnTo>
                <a:lnTo>
                  <a:pt x="92559" y="558800"/>
                </a:lnTo>
                <a:lnTo>
                  <a:pt x="92367" y="533400"/>
                </a:lnTo>
                <a:lnTo>
                  <a:pt x="92450" y="508000"/>
                </a:lnTo>
                <a:lnTo>
                  <a:pt x="92767" y="482600"/>
                </a:lnTo>
                <a:lnTo>
                  <a:pt x="92788" y="444500"/>
                </a:lnTo>
                <a:lnTo>
                  <a:pt x="91986" y="419100"/>
                </a:lnTo>
                <a:lnTo>
                  <a:pt x="91719" y="381000"/>
                </a:lnTo>
                <a:lnTo>
                  <a:pt x="91438" y="355600"/>
                </a:lnTo>
                <a:lnTo>
                  <a:pt x="91063" y="330200"/>
                </a:lnTo>
                <a:lnTo>
                  <a:pt x="90553" y="304800"/>
                </a:lnTo>
                <a:lnTo>
                  <a:pt x="89865" y="279400"/>
                </a:lnTo>
                <a:lnTo>
                  <a:pt x="89077" y="254000"/>
                </a:lnTo>
                <a:lnTo>
                  <a:pt x="87544" y="203200"/>
                </a:lnTo>
                <a:lnTo>
                  <a:pt x="85301" y="165100"/>
                </a:lnTo>
                <a:lnTo>
                  <a:pt x="82221" y="127000"/>
                </a:lnTo>
                <a:lnTo>
                  <a:pt x="78181" y="88900"/>
                </a:lnTo>
                <a:lnTo>
                  <a:pt x="66069" y="38100"/>
                </a:lnTo>
                <a:lnTo>
                  <a:pt x="49550" y="12700"/>
                </a:lnTo>
                <a:lnTo>
                  <a:pt x="39789" y="0"/>
                </a:lnTo>
                <a:close/>
              </a:path>
              <a:path w="321944" h="1757045">
                <a:moveTo>
                  <a:pt x="86804" y="1054100"/>
                </a:moveTo>
                <a:lnTo>
                  <a:pt x="9804" y="1054100"/>
                </a:lnTo>
                <a:lnTo>
                  <a:pt x="9639" y="1104900"/>
                </a:lnTo>
                <a:lnTo>
                  <a:pt x="11147" y="1104900"/>
                </a:lnTo>
                <a:lnTo>
                  <a:pt x="11226" y="1079500"/>
                </a:lnTo>
                <a:lnTo>
                  <a:pt x="86870" y="1079500"/>
                </a:lnTo>
                <a:lnTo>
                  <a:pt x="86804" y="1054100"/>
                </a:lnTo>
                <a:close/>
              </a:path>
              <a:path w="321944" h="1757045">
                <a:moveTo>
                  <a:pt x="86812" y="1041400"/>
                </a:moveTo>
                <a:lnTo>
                  <a:pt x="8407" y="1041400"/>
                </a:lnTo>
                <a:lnTo>
                  <a:pt x="8191" y="1066800"/>
                </a:lnTo>
                <a:lnTo>
                  <a:pt x="7907" y="1079500"/>
                </a:lnTo>
                <a:lnTo>
                  <a:pt x="9391" y="1079500"/>
                </a:lnTo>
                <a:lnTo>
                  <a:pt x="9143" y="1054100"/>
                </a:lnTo>
                <a:lnTo>
                  <a:pt x="86804" y="1054100"/>
                </a:lnTo>
                <a:lnTo>
                  <a:pt x="86812" y="1041400"/>
                </a:lnTo>
                <a:close/>
              </a:path>
              <a:path w="321944" h="1757045">
                <a:moveTo>
                  <a:pt x="88163" y="977900"/>
                </a:moveTo>
                <a:lnTo>
                  <a:pt x="7574" y="977900"/>
                </a:lnTo>
                <a:lnTo>
                  <a:pt x="7658" y="1028700"/>
                </a:lnTo>
                <a:lnTo>
                  <a:pt x="86821" y="1028700"/>
                </a:lnTo>
                <a:lnTo>
                  <a:pt x="86829" y="1016000"/>
                </a:lnTo>
                <a:lnTo>
                  <a:pt x="88163" y="977900"/>
                </a:lnTo>
                <a:close/>
              </a:path>
              <a:path w="321944" h="1757045">
                <a:moveTo>
                  <a:pt x="91887" y="927100"/>
                </a:moveTo>
                <a:lnTo>
                  <a:pt x="91135" y="927100"/>
                </a:lnTo>
                <a:lnTo>
                  <a:pt x="90792" y="939800"/>
                </a:lnTo>
                <a:lnTo>
                  <a:pt x="90549" y="952500"/>
                </a:lnTo>
                <a:lnTo>
                  <a:pt x="91889" y="952500"/>
                </a:lnTo>
                <a:lnTo>
                  <a:pt x="91887" y="927100"/>
                </a:lnTo>
                <a:close/>
              </a:path>
              <a:path w="321944" h="1757045">
                <a:moveTo>
                  <a:pt x="95113" y="736600"/>
                </a:moveTo>
                <a:lnTo>
                  <a:pt x="93306" y="736600"/>
                </a:lnTo>
                <a:lnTo>
                  <a:pt x="93592" y="749300"/>
                </a:lnTo>
                <a:lnTo>
                  <a:pt x="94706" y="749300"/>
                </a:lnTo>
                <a:lnTo>
                  <a:pt x="95113" y="736600"/>
                </a:lnTo>
                <a:close/>
              </a:path>
              <a:path w="321944" h="1757045">
                <a:moveTo>
                  <a:pt x="15455" y="1755708"/>
                </a:moveTo>
                <a:lnTo>
                  <a:pt x="20038" y="1756660"/>
                </a:lnTo>
                <a:lnTo>
                  <a:pt x="27425" y="1756998"/>
                </a:lnTo>
                <a:lnTo>
                  <a:pt x="36765" y="1756920"/>
                </a:lnTo>
                <a:lnTo>
                  <a:pt x="47205" y="1756622"/>
                </a:lnTo>
                <a:lnTo>
                  <a:pt x="41184" y="1756165"/>
                </a:lnTo>
                <a:lnTo>
                  <a:pt x="33750" y="1755870"/>
                </a:lnTo>
                <a:lnTo>
                  <a:pt x="25106" y="1755722"/>
                </a:lnTo>
                <a:lnTo>
                  <a:pt x="15455" y="17557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19400" y="4178300"/>
            <a:ext cx="2908300" cy="444500"/>
          </a:xfrm>
          <a:custGeom>
            <a:avLst/>
            <a:gdLst/>
            <a:ahLst/>
            <a:cxnLst/>
            <a:rect l="l" t="t" r="r" b="b"/>
            <a:pathLst>
              <a:path w="2908300" h="444500">
                <a:moveTo>
                  <a:pt x="2756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756433" y="444500"/>
                </a:lnTo>
                <a:lnTo>
                  <a:pt x="2804433" y="436757"/>
                </a:lnTo>
                <a:lnTo>
                  <a:pt x="2846122" y="415197"/>
                </a:lnTo>
                <a:lnTo>
                  <a:pt x="2878997" y="382322"/>
                </a:lnTo>
                <a:lnTo>
                  <a:pt x="2900557" y="340633"/>
                </a:lnTo>
                <a:lnTo>
                  <a:pt x="2908300" y="292633"/>
                </a:lnTo>
                <a:lnTo>
                  <a:pt x="2908300" y="151866"/>
                </a:lnTo>
                <a:lnTo>
                  <a:pt x="2900557" y="103866"/>
                </a:lnTo>
                <a:lnTo>
                  <a:pt x="2878997" y="62177"/>
                </a:lnTo>
                <a:lnTo>
                  <a:pt x="2846122" y="29302"/>
                </a:lnTo>
                <a:lnTo>
                  <a:pt x="2804433" y="7742"/>
                </a:lnTo>
                <a:lnTo>
                  <a:pt x="2756433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84500" y="4267200"/>
            <a:ext cx="2527300" cy="3429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474469" y="2654300"/>
            <a:ext cx="2560320" cy="2973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html</a:t>
            </a:r>
            <a:endParaRPr sz="2200">
              <a:latin typeface="Courier New"/>
              <a:cs typeface="Courier New"/>
            </a:endParaRPr>
          </a:p>
          <a:p>
            <a:pPr marL="520700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head</a:t>
            </a:r>
            <a:endParaRPr sz="2200">
              <a:latin typeface="Courier New"/>
              <a:cs typeface="Courier New"/>
            </a:endParaRPr>
          </a:p>
          <a:p>
            <a:pPr marL="995680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title</a:t>
            </a:r>
            <a:endParaRPr sz="2200">
              <a:latin typeface="Courier New"/>
              <a:cs typeface="Courier New"/>
            </a:endParaRPr>
          </a:p>
          <a:p>
            <a:pPr marL="1541780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jQuery</a:t>
            </a:r>
            <a:endParaRPr sz="2200">
              <a:latin typeface="Courier New"/>
              <a:cs typeface="Courier New"/>
            </a:endParaRPr>
          </a:p>
          <a:p>
            <a:pPr marL="533400">
              <a:lnSpc>
                <a:spcPct val="100000"/>
              </a:lnSpc>
              <a:spcBef>
                <a:spcPts val="15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body</a:t>
            </a:r>
            <a:endParaRPr sz="2200">
              <a:latin typeface="Courier New"/>
              <a:cs typeface="Courier New"/>
            </a:endParaRPr>
          </a:p>
          <a:p>
            <a:pPr marR="104139" algn="ctr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h1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177029" y="4216400"/>
            <a:ext cx="13665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Adven...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882900" y="7747000"/>
            <a:ext cx="1524000" cy="444500"/>
          </a:xfrm>
          <a:custGeom>
            <a:avLst/>
            <a:gdLst/>
            <a:ahLst/>
            <a:cxnLst/>
            <a:rect l="l" t="t" r="r" b="b"/>
            <a:pathLst>
              <a:path w="1524000" h="444500">
                <a:moveTo>
                  <a:pt x="13721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8"/>
                </a:lnTo>
                <a:lnTo>
                  <a:pt x="7742" y="103868"/>
                </a:lnTo>
                <a:lnTo>
                  <a:pt x="0" y="151870"/>
                </a:lnTo>
                <a:lnTo>
                  <a:pt x="0" y="292629"/>
                </a:lnTo>
                <a:lnTo>
                  <a:pt x="7742" y="340632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372133" y="444500"/>
                </a:lnTo>
                <a:lnTo>
                  <a:pt x="1420133" y="436757"/>
                </a:lnTo>
                <a:lnTo>
                  <a:pt x="1461822" y="415197"/>
                </a:lnTo>
                <a:lnTo>
                  <a:pt x="1494697" y="382322"/>
                </a:lnTo>
                <a:lnTo>
                  <a:pt x="1516257" y="340632"/>
                </a:lnTo>
                <a:lnTo>
                  <a:pt x="1524000" y="292629"/>
                </a:lnTo>
                <a:lnTo>
                  <a:pt x="1524000" y="151870"/>
                </a:lnTo>
                <a:lnTo>
                  <a:pt x="1516257" y="103868"/>
                </a:lnTo>
                <a:lnTo>
                  <a:pt x="1494697" y="62178"/>
                </a:lnTo>
                <a:lnTo>
                  <a:pt x="1461822" y="29302"/>
                </a:lnTo>
                <a:lnTo>
                  <a:pt x="1420133" y="7742"/>
                </a:lnTo>
                <a:lnTo>
                  <a:pt x="13721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035300" y="7835900"/>
            <a:ext cx="1219200" cy="2921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045460" y="7785100"/>
            <a:ext cx="11988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element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610100" y="77470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8"/>
                </a:lnTo>
                <a:lnTo>
                  <a:pt x="7742" y="103868"/>
                </a:lnTo>
                <a:lnTo>
                  <a:pt x="0" y="151870"/>
                </a:lnTo>
                <a:lnTo>
                  <a:pt x="0" y="292629"/>
                </a:lnTo>
                <a:lnTo>
                  <a:pt x="7742" y="340632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33" y="444500"/>
                </a:lnTo>
                <a:lnTo>
                  <a:pt x="950233" y="436757"/>
                </a:lnTo>
                <a:lnTo>
                  <a:pt x="991922" y="415197"/>
                </a:lnTo>
                <a:lnTo>
                  <a:pt x="1024797" y="382322"/>
                </a:lnTo>
                <a:lnTo>
                  <a:pt x="1046357" y="340632"/>
                </a:lnTo>
                <a:lnTo>
                  <a:pt x="1054100" y="292629"/>
                </a:lnTo>
                <a:lnTo>
                  <a:pt x="1054100" y="151870"/>
                </a:lnTo>
                <a:lnTo>
                  <a:pt x="1046357" y="103868"/>
                </a:lnTo>
                <a:lnTo>
                  <a:pt x="1024797" y="62178"/>
                </a:lnTo>
                <a:lnTo>
                  <a:pt x="991922" y="29302"/>
                </a:lnTo>
                <a:lnTo>
                  <a:pt x="950233" y="7742"/>
                </a:lnTo>
                <a:lnTo>
                  <a:pt x="902233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775200" y="7861300"/>
            <a:ext cx="723900" cy="2667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789170" y="7785100"/>
            <a:ext cx="69596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text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63600" y="7696200"/>
            <a:ext cx="1993900" cy="5080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901700" y="7696200"/>
            <a:ext cx="1723389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30" dirty="0">
                <a:solidFill>
                  <a:srgbClr val="EBEBEB"/>
                </a:solidFill>
                <a:latin typeface="Arial"/>
                <a:cs typeface="Arial"/>
              </a:rPr>
              <a:t>node</a:t>
            </a:r>
            <a:r>
              <a:rPr sz="2800" spc="-245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2800" spc="-75" dirty="0">
                <a:solidFill>
                  <a:srgbClr val="EBEBEB"/>
                </a:solidFill>
                <a:latin typeface="Arial"/>
                <a:cs typeface="Arial"/>
              </a:rPr>
              <a:t>types:</a:t>
            </a:r>
            <a:endParaRPr sz="28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87400" y="1866900"/>
            <a:ext cx="2146300" cy="533400"/>
          </a:xfrm>
          <a:custGeom>
            <a:avLst/>
            <a:gdLst/>
            <a:ahLst/>
            <a:cxnLst/>
            <a:rect l="l" t="t" r="r" b="b"/>
            <a:pathLst>
              <a:path w="2146300" h="533400">
                <a:moveTo>
                  <a:pt x="1994433" y="0"/>
                </a:moveTo>
                <a:lnTo>
                  <a:pt x="151870" y="0"/>
                </a:lnTo>
                <a:lnTo>
                  <a:pt x="103867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381533"/>
                </a:lnTo>
                <a:lnTo>
                  <a:pt x="7742" y="429533"/>
                </a:lnTo>
                <a:lnTo>
                  <a:pt x="29302" y="471222"/>
                </a:lnTo>
                <a:lnTo>
                  <a:pt x="62177" y="504097"/>
                </a:lnTo>
                <a:lnTo>
                  <a:pt x="103867" y="525657"/>
                </a:lnTo>
                <a:lnTo>
                  <a:pt x="151870" y="533400"/>
                </a:lnTo>
                <a:lnTo>
                  <a:pt x="1994433" y="533400"/>
                </a:lnTo>
                <a:lnTo>
                  <a:pt x="2042433" y="525657"/>
                </a:lnTo>
                <a:lnTo>
                  <a:pt x="2084122" y="504097"/>
                </a:lnTo>
                <a:lnTo>
                  <a:pt x="2116997" y="471222"/>
                </a:lnTo>
                <a:lnTo>
                  <a:pt x="2138557" y="429533"/>
                </a:lnTo>
                <a:lnTo>
                  <a:pt x="2146300" y="381533"/>
                </a:lnTo>
                <a:lnTo>
                  <a:pt x="2146300" y="151866"/>
                </a:lnTo>
                <a:lnTo>
                  <a:pt x="2138557" y="103866"/>
                </a:lnTo>
                <a:lnTo>
                  <a:pt x="2116997" y="62177"/>
                </a:lnTo>
                <a:lnTo>
                  <a:pt x="2084122" y="29302"/>
                </a:lnTo>
                <a:lnTo>
                  <a:pt x="2042433" y="7742"/>
                </a:lnTo>
                <a:lnTo>
                  <a:pt x="1994433" y="0"/>
                </a:lnTo>
                <a:close/>
              </a:path>
            </a:pathLst>
          </a:custGeom>
          <a:solidFill>
            <a:srgbClr val="273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68400" y="2019300"/>
            <a:ext cx="1397000" cy="2794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77289" y="1955800"/>
            <a:ext cx="13665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DOCUMENT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480700" y="4140156"/>
            <a:ext cx="283530" cy="3111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85400" y="5206956"/>
            <a:ext cx="283530" cy="3111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832100" y="5753100"/>
            <a:ext cx="2908300" cy="444500"/>
          </a:xfrm>
          <a:custGeom>
            <a:avLst/>
            <a:gdLst/>
            <a:ahLst/>
            <a:cxnLst/>
            <a:rect l="l" t="t" r="r" b="b"/>
            <a:pathLst>
              <a:path w="2908300" h="444500">
                <a:moveTo>
                  <a:pt x="2756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756433" y="444500"/>
                </a:lnTo>
                <a:lnTo>
                  <a:pt x="2804433" y="436757"/>
                </a:lnTo>
                <a:lnTo>
                  <a:pt x="2846122" y="415197"/>
                </a:lnTo>
                <a:lnTo>
                  <a:pt x="2878997" y="382322"/>
                </a:lnTo>
                <a:lnTo>
                  <a:pt x="2900557" y="340633"/>
                </a:lnTo>
                <a:lnTo>
                  <a:pt x="2908300" y="292633"/>
                </a:lnTo>
                <a:lnTo>
                  <a:pt x="2908300" y="151866"/>
                </a:lnTo>
                <a:lnTo>
                  <a:pt x="2900557" y="103866"/>
                </a:lnTo>
                <a:lnTo>
                  <a:pt x="2878997" y="62177"/>
                </a:lnTo>
                <a:lnTo>
                  <a:pt x="2846122" y="29302"/>
                </a:lnTo>
                <a:lnTo>
                  <a:pt x="2804433" y="7742"/>
                </a:lnTo>
                <a:lnTo>
                  <a:pt x="2756433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314700" y="5842000"/>
            <a:ext cx="1866900" cy="2921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351529" y="5791200"/>
            <a:ext cx="86360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Where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357370" y="5791200"/>
            <a:ext cx="86360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do...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493400" y="5714956"/>
            <a:ext cx="283530" cy="31115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832100" y="6807200"/>
            <a:ext cx="2908300" cy="444500"/>
          </a:xfrm>
          <a:custGeom>
            <a:avLst/>
            <a:gdLst/>
            <a:ahLst/>
            <a:cxnLst/>
            <a:rect l="l" t="t" r="r" b="b"/>
            <a:pathLst>
              <a:path w="2908300" h="444500">
                <a:moveTo>
                  <a:pt x="2756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756433" y="444500"/>
                </a:lnTo>
                <a:lnTo>
                  <a:pt x="2804433" y="436757"/>
                </a:lnTo>
                <a:lnTo>
                  <a:pt x="2846122" y="415197"/>
                </a:lnTo>
                <a:lnTo>
                  <a:pt x="2878997" y="382322"/>
                </a:lnTo>
                <a:lnTo>
                  <a:pt x="2900557" y="340633"/>
                </a:lnTo>
                <a:lnTo>
                  <a:pt x="2908300" y="292633"/>
                </a:lnTo>
                <a:lnTo>
                  <a:pt x="2908300" y="151866"/>
                </a:lnTo>
                <a:lnTo>
                  <a:pt x="2900557" y="103866"/>
                </a:lnTo>
                <a:lnTo>
                  <a:pt x="2878997" y="62177"/>
                </a:lnTo>
                <a:lnTo>
                  <a:pt x="2846122" y="29302"/>
                </a:lnTo>
                <a:lnTo>
                  <a:pt x="2804433" y="7742"/>
                </a:lnTo>
                <a:lnTo>
                  <a:pt x="2756433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263900" y="6896100"/>
            <a:ext cx="2006600" cy="3429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3267709" y="6845300"/>
            <a:ext cx="69596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Plan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105910" y="6845300"/>
            <a:ext cx="11988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your...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493400" y="6769056"/>
            <a:ext cx="283530" cy="31115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985048" y="5399290"/>
            <a:ext cx="321741" cy="118186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95300" y="508000"/>
            <a:ext cx="9791700" cy="81280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60" dirty="0"/>
              <a:t>How </a:t>
            </a:r>
            <a:r>
              <a:rPr spc="-200" dirty="0"/>
              <a:t>do </a:t>
            </a:r>
            <a:r>
              <a:rPr spc="-245" dirty="0"/>
              <a:t>we </a:t>
            </a:r>
            <a:r>
              <a:rPr spc="-275" dirty="0"/>
              <a:t>search </a:t>
            </a:r>
            <a:r>
              <a:rPr spc="-85" dirty="0"/>
              <a:t>through </a:t>
            </a:r>
            <a:r>
              <a:rPr spc="-15" dirty="0"/>
              <a:t>the</a:t>
            </a:r>
            <a:r>
              <a:rPr spc="-785" dirty="0"/>
              <a:t> </a:t>
            </a:r>
            <a:r>
              <a:rPr spc="-480" dirty="0"/>
              <a:t>DOM?</a:t>
            </a:r>
          </a:p>
          <a:p>
            <a:pPr marL="231775">
              <a:lnSpc>
                <a:spcPct val="100000"/>
              </a:lnSpc>
              <a:spcBef>
                <a:spcPts val="489"/>
              </a:spcBef>
            </a:pPr>
            <a:r>
              <a:rPr sz="2200" spc="4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0" dirty="0">
                <a:solidFill>
                  <a:srgbClr val="FFFFFF"/>
                </a:solidFill>
                <a:latin typeface="Calibri"/>
                <a:cs typeface="Calibri"/>
              </a:rPr>
              <a:t>DOM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405738" y="2654095"/>
            <a:ext cx="2414245" cy="40548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362700" y="4610100"/>
            <a:ext cx="8356600" cy="123190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6438900" y="3949700"/>
            <a:ext cx="7726045" cy="1818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27660" algn="ctr">
              <a:lnSpc>
                <a:spcPct val="100000"/>
              </a:lnSpc>
            </a:pPr>
            <a:r>
              <a:rPr sz="2800" i="1" spc="-165" dirty="0">
                <a:solidFill>
                  <a:srgbClr val="EBEBEB"/>
                </a:solidFill>
                <a:latin typeface="Arial"/>
                <a:cs typeface="Arial"/>
              </a:rPr>
              <a:t>JavaScript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Times New Roman"/>
              <a:cs typeface="Times New Roman"/>
            </a:endParaRPr>
          </a:p>
          <a:p>
            <a:pPr marL="12700" marR="5080">
              <a:lnSpc>
                <a:spcPts val="4100"/>
              </a:lnSpc>
            </a:pPr>
            <a:r>
              <a:rPr sz="4100" b="1" i="1" spc="35" dirty="0">
                <a:solidFill>
                  <a:srgbClr val="EBEBEB"/>
                </a:solidFill>
                <a:latin typeface="Calibri"/>
                <a:cs typeface="Calibri"/>
              </a:rPr>
              <a:t>JavaScript </a:t>
            </a:r>
            <a:r>
              <a:rPr sz="4100" b="1" i="1" spc="20" dirty="0">
                <a:solidFill>
                  <a:srgbClr val="EBEBEB"/>
                </a:solidFill>
                <a:latin typeface="Calibri"/>
                <a:cs typeface="Calibri"/>
              </a:rPr>
              <a:t>gives </a:t>
            </a:r>
            <a:r>
              <a:rPr sz="4100" b="1" i="1" spc="-25" dirty="0">
                <a:solidFill>
                  <a:srgbClr val="EBEBEB"/>
                </a:solidFill>
                <a:latin typeface="Calibri"/>
                <a:cs typeface="Calibri"/>
              </a:rPr>
              <a:t>developers </a:t>
            </a:r>
            <a:r>
              <a:rPr sz="4100" b="1" i="1" spc="-5" dirty="0">
                <a:solidFill>
                  <a:srgbClr val="EBEBEB"/>
                </a:solidFill>
                <a:latin typeface="Calibri"/>
                <a:cs typeface="Calibri"/>
              </a:rPr>
              <a:t>a  </a:t>
            </a:r>
            <a:r>
              <a:rPr sz="4100" b="1" i="1" spc="20" dirty="0">
                <a:solidFill>
                  <a:srgbClr val="EBEBEB"/>
                </a:solidFill>
                <a:latin typeface="Calibri"/>
                <a:cs typeface="Calibri"/>
              </a:rPr>
              <a:t>language </a:t>
            </a:r>
            <a:r>
              <a:rPr sz="4100" b="1" i="1" spc="45" dirty="0">
                <a:solidFill>
                  <a:srgbClr val="EBEBEB"/>
                </a:solidFill>
                <a:latin typeface="Calibri"/>
                <a:cs typeface="Calibri"/>
              </a:rPr>
              <a:t>to </a:t>
            </a:r>
            <a:r>
              <a:rPr sz="4100" b="1" i="1" spc="30" dirty="0">
                <a:solidFill>
                  <a:srgbClr val="EBEBEB"/>
                </a:solidFill>
                <a:latin typeface="Calibri"/>
                <a:cs typeface="Calibri"/>
              </a:rPr>
              <a:t>interact </a:t>
            </a:r>
            <a:r>
              <a:rPr sz="4100" b="1" i="1" spc="40" dirty="0">
                <a:solidFill>
                  <a:srgbClr val="EBEBEB"/>
                </a:solidFill>
                <a:latin typeface="Calibri"/>
                <a:cs typeface="Calibri"/>
              </a:rPr>
              <a:t>with </a:t>
            </a:r>
            <a:r>
              <a:rPr sz="4100" b="1" i="1" spc="25" dirty="0">
                <a:solidFill>
                  <a:srgbClr val="EBEBEB"/>
                </a:solidFill>
                <a:latin typeface="Calibri"/>
                <a:cs typeface="Calibri"/>
              </a:rPr>
              <a:t>the</a:t>
            </a:r>
            <a:r>
              <a:rPr sz="4100" b="1" i="1" spc="-515" dirty="0">
                <a:solidFill>
                  <a:srgbClr val="EBEBEB"/>
                </a:solidFill>
                <a:latin typeface="Calibri"/>
                <a:cs typeface="Calibri"/>
              </a:rPr>
              <a:t> </a:t>
            </a:r>
            <a:r>
              <a:rPr sz="4100" b="1" i="1" spc="-155" dirty="0">
                <a:solidFill>
                  <a:srgbClr val="EBEBEB"/>
                </a:solidFill>
                <a:latin typeface="Calibri"/>
                <a:cs typeface="Calibri"/>
              </a:rPr>
              <a:t>DOM.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9283700" y="1790700"/>
            <a:ext cx="1689100" cy="2108200"/>
          </a:xfrm>
          <a:custGeom>
            <a:avLst/>
            <a:gdLst/>
            <a:ahLst/>
            <a:cxnLst/>
            <a:rect l="l" t="t" r="r" b="b"/>
            <a:pathLst>
              <a:path w="1689100" h="2108200">
                <a:moveTo>
                  <a:pt x="1498600" y="0"/>
                </a:moveTo>
                <a:lnTo>
                  <a:pt x="190500" y="0"/>
                </a:lnTo>
                <a:lnTo>
                  <a:pt x="146821" y="5031"/>
                </a:lnTo>
                <a:lnTo>
                  <a:pt x="106724" y="19363"/>
                </a:lnTo>
                <a:lnTo>
                  <a:pt x="71353" y="41851"/>
                </a:lnTo>
                <a:lnTo>
                  <a:pt x="41851" y="71353"/>
                </a:lnTo>
                <a:lnTo>
                  <a:pt x="19363" y="106724"/>
                </a:lnTo>
                <a:lnTo>
                  <a:pt x="5031" y="146821"/>
                </a:lnTo>
                <a:lnTo>
                  <a:pt x="0" y="190500"/>
                </a:lnTo>
                <a:lnTo>
                  <a:pt x="0" y="1917700"/>
                </a:lnTo>
                <a:lnTo>
                  <a:pt x="5031" y="1961378"/>
                </a:lnTo>
                <a:lnTo>
                  <a:pt x="19363" y="2001475"/>
                </a:lnTo>
                <a:lnTo>
                  <a:pt x="41851" y="2036846"/>
                </a:lnTo>
                <a:lnTo>
                  <a:pt x="71353" y="2066348"/>
                </a:lnTo>
                <a:lnTo>
                  <a:pt x="106724" y="2088836"/>
                </a:lnTo>
                <a:lnTo>
                  <a:pt x="146821" y="2103168"/>
                </a:lnTo>
                <a:lnTo>
                  <a:pt x="190500" y="2108200"/>
                </a:lnTo>
                <a:lnTo>
                  <a:pt x="1498600" y="2108200"/>
                </a:lnTo>
                <a:lnTo>
                  <a:pt x="1542278" y="2103168"/>
                </a:lnTo>
                <a:lnTo>
                  <a:pt x="1582375" y="2088836"/>
                </a:lnTo>
                <a:lnTo>
                  <a:pt x="1617746" y="2066348"/>
                </a:lnTo>
                <a:lnTo>
                  <a:pt x="1647248" y="2036846"/>
                </a:lnTo>
                <a:lnTo>
                  <a:pt x="1669736" y="2001475"/>
                </a:lnTo>
                <a:lnTo>
                  <a:pt x="1684068" y="1961378"/>
                </a:lnTo>
                <a:lnTo>
                  <a:pt x="1689100" y="1917700"/>
                </a:lnTo>
                <a:lnTo>
                  <a:pt x="1689100" y="190500"/>
                </a:lnTo>
                <a:lnTo>
                  <a:pt x="1684068" y="146821"/>
                </a:lnTo>
                <a:lnTo>
                  <a:pt x="1669736" y="106724"/>
                </a:lnTo>
                <a:lnTo>
                  <a:pt x="1647248" y="71353"/>
                </a:lnTo>
                <a:lnTo>
                  <a:pt x="1617746" y="41851"/>
                </a:lnTo>
                <a:lnTo>
                  <a:pt x="1582375" y="19363"/>
                </a:lnTo>
                <a:lnTo>
                  <a:pt x="1542278" y="5031"/>
                </a:lnTo>
                <a:lnTo>
                  <a:pt x="1498600" y="0"/>
                </a:lnTo>
                <a:close/>
              </a:path>
            </a:pathLst>
          </a:custGeom>
          <a:solidFill>
            <a:srgbClr val="4317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283700" y="1790700"/>
            <a:ext cx="1689100" cy="2108200"/>
          </a:xfrm>
          <a:custGeom>
            <a:avLst/>
            <a:gdLst/>
            <a:ahLst/>
            <a:cxnLst/>
            <a:rect l="l" t="t" r="r" b="b"/>
            <a:pathLst>
              <a:path w="1689100" h="2108200">
                <a:moveTo>
                  <a:pt x="0" y="19177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3" y="106724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1" y="5031"/>
                </a:lnTo>
                <a:lnTo>
                  <a:pt x="190500" y="0"/>
                </a:lnTo>
                <a:lnTo>
                  <a:pt x="1498600" y="0"/>
                </a:lnTo>
                <a:lnTo>
                  <a:pt x="1542278" y="5031"/>
                </a:lnTo>
                <a:lnTo>
                  <a:pt x="1582375" y="19363"/>
                </a:lnTo>
                <a:lnTo>
                  <a:pt x="1617746" y="41851"/>
                </a:lnTo>
                <a:lnTo>
                  <a:pt x="1647248" y="71353"/>
                </a:lnTo>
                <a:lnTo>
                  <a:pt x="1669736" y="106724"/>
                </a:lnTo>
                <a:lnTo>
                  <a:pt x="1684068" y="146821"/>
                </a:lnTo>
                <a:lnTo>
                  <a:pt x="1689100" y="190500"/>
                </a:lnTo>
                <a:lnTo>
                  <a:pt x="1689100" y="1917700"/>
                </a:lnTo>
                <a:lnTo>
                  <a:pt x="1684068" y="1961378"/>
                </a:lnTo>
                <a:lnTo>
                  <a:pt x="1669736" y="2001475"/>
                </a:lnTo>
                <a:lnTo>
                  <a:pt x="1647248" y="2036846"/>
                </a:lnTo>
                <a:lnTo>
                  <a:pt x="1617746" y="2066348"/>
                </a:lnTo>
                <a:lnTo>
                  <a:pt x="1582375" y="2088836"/>
                </a:lnTo>
                <a:lnTo>
                  <a:pt x="1542278" y="2103168"/>
                </a:lnTo>
                <a:lnTo>
                  <a:pt x="1498600" y="2108200"/>
                </a:lnTo>
                <a:lnTo>
                  <a:pt x="190500" y="2108200"/>
                </a:lnTo>
                <a:lnTo>
                  <a:pt x="146821" y="2103168"/>
                </a:lnTo>
                <a:lnTo>
                  <a:pt x="106724" y="2088836"/>
                </a:lnTo>
                <a:lnTo>
                  <a:pt x="71353" y="2066348"/>
                </a:lnTo>
                <a:lnTo>
                  <a:pt x="41851" y="2036846"/>
                </a:lnTo>
                <a:lnTo>
                  <a:pt x="19363" y="2001475"/>
                </a:lnTo>
                <a:lnTo>
                  <a:pt x="5031" y="1961378"/>
                </a:lnTo>
                <a:lnTo>
                  <a:pt x="0" y="19177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563100" y="2286000"/>
            <a:ext cx="558800" cy="152400"/>
          </a:xfrm>
          <a:custGeom>
            <a:avLst/>
            <a:gdLst/>
            <a:ahLst/>
            <a:cxnLst/>
            <a:rect l="l" t="t" r="r" b="b"/>
            <a:pathLst>
              <a:path w="558800" h="152400">
                <a:moveTo>
                  <a:pt x="0" y="0"/>
                </a:moveTo>
                <a:lnTo>
                  <a:pt x="558800" y="0"/>
                </a:lnTo>
                <a:lnTo>
                  <a:pt x="558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563100" y="2616200"/>
            <a:ext cx="1143000" cy="139700"/>
          </a:xfrm>
          <a:custGeom>
            <a:avLst/>
            <a:gdLst/>
            <a:ahLst/>
            <a:cxnLst/>
            <a:rect l="l" t="t" r="r" b="b"/>
            <a:pathLst>
              <a:path w="1143000" h="139700">
                <a:moveTo>
                  <a:pt x="0" y="0"/>
                </a:moveTo>
                <a:lnTo>
                  <a:pt x="1143000" y="0"/>
                </a:lnTo>
                <a:lnTo>
                  <a:pt x="11430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563100" y="2946400"/>
            <a:ext cx="1143000" cy="139700"/>
          </a:xfrm>
          <a:custGeom>
            <a:avLst/>
            <a:gdLst/>
            <a:ahLst/>
            <a:cxnLst/>
            <a:rect l="l" t="t" r="r" b="b"/>
            <a:pathLst>
              <a:path w="1143000" h="139700">
                <a:moveTo>
                  <a:pt x="0" y="0"/>
                </a:moveTo>
                <a:lnTo>
                  <a:pt x="1143000" y="0"/>
                </a:lnTo>
                <a:lnTo>
                  <a:pt x="11430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563100" y="3302000"/>
            <a:ext cx="1143000" cy="139700"/>
          </a:xfrm>
          <a:custGeom>
            <a:avLst/>
            <a:gdLst/>
            <a:ahLst/>
            <a:cxnLst/>
            <a:rect l="l" t="t" r="r" b="b"/>
            <a:pathLst>
              <a:path w="1143000" h="139700">
                <a:moveTo>
                  <a:pt x="0" y="0"/>
                </a:moveTo>
                <a:lnTo>
                  <a:pt x="1143000" y="0"/>
                </a:lnTo>
                <a:lnTo>
                  <a:pt x="11430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290327" y="8316278"/>
            <a:ext cx="423608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610" dirty="0">
                <a:solidFill>
                  <a:srgbClr val="7999AF"/>
                </a:solidFill>
                <a:latin typeface="Arial"/>
                <a:cs typeface="Arial"/>
              </a:rPr>
              <a:t>1.1  </a:t>
            </a:r>
            <a:r>
              <a:rPr sz="4200" b="1" spc="75" dirty="0">
                <a:solidFill>
                  <a:srgbClr val="7999AF"/>
                </a:solidFill>
                <a:latin typeface="Calibri"/>
                <a:cs typeface="Calibri"/>
              </a:rPr>
              <a:t>What </a:t>
            </a:r>
            <a:r>
              <a:rPr sz="4200" b="1" spc="130" dirty="0">
                <a:solidFill>
                  <a:srgbClr val="7999AF"/>
                </a:solidFill>
                <a:latin typeface="Calibri"/>
                <a:cs typeface="Calibri"/>
              </a:rPr>
              <a:t>is</a:t>
            </a:r>
            <a:r>
              <a:rPr sz="4200" b="1" spc="-52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-20" dirty="0">
                <a:solidFill>
                  <a:srgbClr val="7999AF"/>
                </a:solidFill>
                <a:latin typeface="Calibri"/>
                <a:cs typeface="Calibri"/>
              </a:rPr>
              <a:t>jQuery?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1866900"/>
            <a:ext cx="10591800" cy="292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8800" y="1866900"/>
            <a:ext cx="10541000" cy="2870200"/>
          </a:xfrm>
          <a:custGeom>
            <a:avLst/>
            <a:gdLst/>
            <a:ahLst/>
            <a:cxnLst/>
            <a:rect l="l" t="t" r="r" b="b"/>
            <a:pathLst>
              <a:path w="10541000" h="2870200">
                <a:moveTo>
                  <a:pt x="104447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2773908"/>
                </a:lnTo>
                <a:lnTo>
                  <a:pt x="7567" y="2811387"/>
                </a:lnTo>
                <a:lnTo>
                  <a:pt x="28203" y="2841994"/>
                </a:lnTo>
                <a:lnTo>
                  <a:pt x="58810" y="2862632"/>
                </a:lnTo>
                <a:lnTo>
                  <a:pt x="96291" y="2870200"/>
                </a:lnTo>
                <a:lnTo>
                  <a:pt x="10444708" y="2870200"/>
                </a:lnTo>
                <a:lnTo>
                  <a:pt x="10482187" y="2862632"/>
                </a:lnTo>
                <a:lnTo>
                  <a:pt x="10512794" y="2841994"/>
                </a:lnTo>
                <a:lnTo>
                  <a:pt x="10533432" y="2811387"/>
                </a:lnTo>
                <a:lnTo>
                  <a:pt x="10541000" y="2773908"/>
                </a:lnTo>
                <a:lnTo>
                  <a:pt x="10541000" y="96291"/>
                </a:lnTo>
                <a:lnTo>
                  <a:pt x="10533432" y="58812"/>
                </a:lnTo>
                <a:lnTo>
                  <a:pt x="10512794" y="28205"/>
                </a:lnTo>
                <a:lnTo>
                  <a:pt x="10482187" y="7567"/>
                </a:lnTo>
                <a:lnTo>
                  <a:pt x="104447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41800" y="2413000"/>
            <a:ext cx="1155700" cy="393700"/>
          </a:xfrm>
          <a:custGeom>
            <a:avLst/>
            <a:gdLst/>
            <a:ahLst/>
            <a:cxnLst/>
            <a:rect l="l" t="t" r="r" b="b"/>
            <a:pathLst>
              <a:path w="1155700" h="393700">
                <a:moveTo>
                  <a:pt x="0" y="0"/>
                </a:moveTo>
                <a:lnTo>
                  <a:pt x="1155700" y="0"/>
                </a:lnTo>
                <a:lnTo>
                  <a:pt x="1155700" y="393700"/>
                </a:lnTo>
                <a:lnTo>
                  <a:pt x="0" y="393700"/>
                </a:lnTo>
                <a:lnTo>
                  <a:pt x="0" y="0"/>
                </a:lnTo>
                <a:close/>
              </a:path>
            </a:pathLst>
          </a:custGeom>
          <a:solidFill>
            <a:srgbClr val="B49100">
              <a:alpha val="15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63600" y="3835400"/>
            <a:ext cx="863600" cy="712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980">
              <a:lnSpc>
                <a:spcPct val="100000"/>
              </a:lnSpc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15" dirty="0"/>
              <a:t>Writing </a:t>
            </a:r>
            <a:r>
              <a:rPr spc="-160" dirty="0"/>
              <a:t>our </a:t>
            </a:r>
            <a:r>
              <a:rPr spc="-180" dirty="0"/>
              <a:t>Event</a:t>
            </a:r>
            <a:r>
              <a:rPr spc="-780" dirty="0"/>
              <a:t> </a:t>
            </a:r>
            <a:r>
              <a:rPr spc="-195" dirty="0"/>
              <a:t>Handler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6300" y="1447800"/>
            <a:ext cx="12373610" cy="610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2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application.js</a:t>
            </a:r>
            <a:endParaRPr sz="2200">
              <a:latin typeface="Calibri"/>
              <a:cs typeface="Calibri"/>
            </a:endParaRPr>
          </a:p>
          <a:p>
            <a:pPr marR="5080" algn="r">
              <a:lnSpc>
                <a:spcPts val="232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DOCUMENT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157709" y="24638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814300" y="2470150"/>
            <a:ext cx="13970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.vacation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618719" y="4762500"/>
            <a:ext cx="69596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span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514580" y="3073400"/>
            <a:ext cx="1930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074650" y="3619500"/>
            <a:ext cx="86360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input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563600" y="4794250"/>
            <a:ext cx="9398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#total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75279" y="5219700"/>
            <a:ext cx="72339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(this)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closest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.vacation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data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'price'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);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12100" y="6096000"/>
            <a:ext cx="3021965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i="1" spc="-95" dirty="0">
                <a:solidFill>
                  <a:srgbClr val="F8F5F1"/>
                </a:solidFill>
                <a:latin typeface="Arial"/>
                <a:cs typeface="Arial"/>
              </a:rPr>
              <a:t>Returns </a:t>
            </a:r>
            <a:r>
              <a:rPr sz="2400" i="1" spc="-114" dirty="0">
                <a:solidFill>
                  <a:srgbClr val="F8F5F1"/>
                </a:solidFill>
                <a:latin typeface="Arial"/>
                <a:cs typeface="Arial"/>
              </a:rPr>
              <a:t>price 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as </a:t>
            </a:r>
            <a:r>
              <a:rPr sz="2400" i="1" spc="-105" dirty="0">
                <a:solidFill>
                  <a:srgbClr val="F8F5F1"/>
                </a:solidFill>
                <a:latin typeface="Arial"/>
                <a:cs typeface="Arial"/>
              </a:rPr>
              <a:t>a</a:t>
            </a:r>
            <a:r>
              <a:rPr sz="2400" i="1" spc="-32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30" dirty="0">
                <a:solidFill>
                  <a:srgbClr val="F8F5F1"/>
                </a:solidFill>
                <a:latin typeface="Arial"/>
                <a:cs typeface="Arial"/>
              </a:rPr>
              <a:t>string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45200" y="7581900"/>
            <a:ext cx="4866005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i="1" spc="-229" dirty="0">
                <a:solidFill>
                  <a:srgbClr val="F8F5F1"/>
                </a:solidFill>
                <a:latin typeface="Arial"/>
                <a:cs typeface="Arial"/>
              </a:rPr>
              <a:t>Use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145" dirty="0">
                <a:solidFill>
                  <a:srgbClr val="F8F5F1"/>
                </a:solidFill>
                <a:latin typeface="Arial"/>
                <a:cs typeface="Arial"/>
              </a:rPr>
              <a:t>+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40" dirty="0">
                <a:solidFill>
                  <a:srgbClr val="F8F5F1"/>
                </a:solidFill>
                <a:latin typeface="Arial"/>
                <a:cs typeface="Arial"/>
              </a:rPr>
              <a:t>to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95" dirty="0">
                <a:solidFill>
                  <a:srgbClr val="F8F5F1"/>
                </a:solidFill>
                <a:latin typeface="Arial"/>
                <a:cs typeface="Arial"/>
              </a:rPr>
              <a:t>convert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40" dirty="0">
                <a:solidFill>
                  <a:srgbClr val="F8F5F1"/>
                </a:solidFill>
                <a:latin typeface="Arial"/>
                <a:cs typeface="Arial"/>
              </a:rPr>
              <a:t>the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30" dirty="0">
                <a:solidFill>
                  <a:srgbClr val="F8F5F1"/>
                </a:solidFill>
                <a:latin typeface="Arial"/>
                <a:cs typeface="Arial"/>
              </a:rPr>
              <a:t>string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40" dirty="0">
                <a:solidFill>
                  <a:srgbClr val="F8F5F1"/>
                </a:solidFill>
                <a:latin typeface="Arial"/>
                <a:cs typeface="Arial"/>
              </a:rPr>
              <a:t>to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105" dirty="0">
                <a:solidFill>
                  <a:srgbClr val="F8F5F1"/>
                </a:solidFill>
                <a:latin typeface="Arial"/>
                <a:cs typeface="Arial"/>
              </a:rPr>
              <a:t>a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95" dirty="0">
                <a:solidFill>
                  <a:srgbClr val="F8F5F1"/>
                </a:solidFill>
                <a:latin typeface="Arial"/>
                <a:cs typeface="Arial"/>
              </a:rPr>
              <a:t>number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854075" y="2071146"/>
          <a:ext cx="9097009" cy="10794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99965"/>
                <a:gridCol w="2179319"/>
                <a:gridCol w="1844040"/>
                <a:gridCol w="273685"/>
              </a:tblGrid>
              <a:tr h="341853">
                <a:tc>
                  <a:txBody>
                    <a:bodyPr/>
                    <a:lstStyle/>
                    <a:p>
                      <a:pPr marR="76835" algn="r">
                        <a:lnSpc>
                          <a:spcPts val="2530"/>
                        </a:lnSpc>
                      </a:pPr>
                      <a:r>
                        <a:rPr sz="2200" spc="-5" dirty="0">
                          <a:solidFill>
                            <a:srgbClr val="8DA6CE"/>
                          </a:solidFill>
                          <a:latin typeface="Courier New"/>
                          <a:cs typeface="Courier New"/>
                        </a:rPr>
                        <a:t>$</a:t>
                      </a:r>
                      <a:r>
                        <a:rPr sz="2200" spc="-5" dirty="0">
                          <a:solidFill>
                            <a:srgbClr val="F8F8F8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2200" spc="-5" dirty="0">
                          <a:solidFill>
                            <a:srgbClr val="8DA6CE"/>
                          </a:solidFill>
                          <a:latin typeface="Courier New"/>
                          <a:cs typeface="Courier New"/>
                        </a:rPr>
                        <a:t>document</a:t>
                      </a:r>
                      <a:r>
                        <a:rPr sz="2200" spc="-5" dirty="0">
                          <a:solidFill>
                            <a:srgbClr val="F8F8F8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r>
                        <a:rPr sz="2200" spc="-5" dirty="0">
                          <a:solidFill>
                            <a:srgbClr val="8DA6CE"/>
                          </a:solidFill>
                          <a:latin typeface="Courier New"/>
                          <a:cs typeface="Courier New"/>
                        </a:rPr>
                        <a:t>.ready</a:t>
                      </a:r>
                      <a:r>
                        <a:rPr sz="2200" spc="-5" dirty="0">
                          <a:solidFill>
                            <a:srgbClr val="F8F8F8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2200" spc="-5" dirty="0">
                          <a:solidFill>
                            <a:srgbClr val="FBDE2D"/>
                          </a:solidFill>
                          <a:latin typeface="Courier New"/>
                          <a:cs typeface="Courier New"/>
                        </a:rPr>
                        <a:t>function</a:t>
                      </a:r>
                      <a:r>
                        <a:rPr sz="2200" spc="-5" dirty="0">
                          <a:solidFill>
                            <a:srgbClr val="F8F8F8"/>
                          </a:solidFill>
                          <a:latin typeface="Courier New"/>
                          <a:cs typeface="Courier New"/>
                        </a:rPr>
                        <a:t>()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F2F2F"/>
                    </a:solidFill>
                  </a:tcPr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2530"/>
                        </a:lnSpc>
                      </a:pPr>
                      <a:r>
                        <a:rPr sz="2200" dirty="0">
                          <a:solidFill>
                            <a:srgbClr val="F8F8F8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F2F2F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F2F2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93700">
                <a:tc>
                  <a:txBody>
                    <a:bodyPr/>
                    <a:lstStyle/>
                    <a:p>
                      <a:pPr marR="76200" algn="r">
                        <a:lnSpc>
                          <a:spcPct val="100000"/>
                        </a:lnSpc>
                      </a:pPr>
                      <a:r>
                        <a:rPr sz="2200" spc="-5" dirty="0">
                          <a:solidFill>
                            <a:srgbClr val="8DA6CE"/>
                          </a:solidFill>
                          <a:latin typeface="Courier New"/>
                          <a:cs typeface="Courier New"/>
                        </a:rPr>
                        <a:t>$</a:t>
                      </a:r>
                      <a:r>
                        <a:rPr sz="2200" spc="-5" dirty="0">
                          <a:solidFill>
                            <a:srgbClr val="F8F8F8"/>
                          </a:solidFill>
                          <a:latin typeface="Courier New"/>
                          <a:cs typeface="Courier New"/>
                        </a:rPr>
                        <a:t>('</a:t>
                      </a:r>
                      <a:r>
                        <a:rPr sz="2200" spc="-5" dirty="0">
                          <a:solidFill>
                            <a:srgbClr val="FF6400"/>
                          </a:solidFill>
                          <a:latin typeface="Courier New"/>
                          <a:cs typeface="Courier New"/>
                        </a:rPr>
                        <a:t>.vacation</a:t>
                      </a:r>
                      <a:r>
                        <a:rPr sz="2200" spc="-5" dirty="0">
                          <a:solidFill>
                            <a:srgbClr val="F8F8F8"/>
                          </a:solidFill>
                          <a:latin typeface="Courier New"/>
                          <a:cs typeface="Courier New"/>
                        </a:rPr>
                        <a:t>').</a:t>
                      </a:r>
                      <a:r>
                        <a:rPr sz="2200" spc="-5" dirty="0">
                          <a:solidFill>
                            <a:srgbClr val="8DA6CE"/>
                          </a:solidFill>
                          <a:latin typeface="Courier New"/>
                          <a:cs typeface="Courier New"/>
                        </a:rPr>
                        <a:t>on</a:t>
                      </a:r>
                      <a:r>
                        <a:rPr sz="2200" spc="-5" dirty="0">
                          <a:solidFill>
                            <a:srgbClr val="F8F8F8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2200" spc="-5" dirty="0">
                          <a:solidFill>
                            <a:srgbClr val="61CE3C"/>
                          </a:solidFill>
                          <a:latin typeface="Courier New"/>
                          <a:cs typeface="Courier New"/>
                        </a:rPr>
                        <a:t>'keyup'</a:t>
                      </a:r>
                      <a:r>
                        <a:rPr sz="2200" spc="-5" dirty="0">
                          <a:solidFill>
                            <a:srgbClr val="F8F8F8"/>
                          </a:solidFill>
                          <a:latin typeface="Courier New"/>
                          <a:cs typeface="Courier New"/>
                        </a:rPr>
                        <a:t>,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ct val="100000"/>
                        </a:lnSpc>
                      </a:pPr>
                      <a:r>
                        <a:rPr sz="2200" spc="-5" dirty="0">
                          <a:solidFill>
                            <a:srgbClr val="F8F8F8"/>
                          </a:solidFill>
                          <a:latin typeface="Courier New"/>
                          <a:cs typeface="Courier New"/>
                        </a:rPr>
                        <a:t>'</a:t>
                      </a:r>
                      <a:r>
                        <a:rPr sz="2200" spc="-5" dirty="0">
                          <a:solidFill>
                            <a:srgbClr val="FF6400"/>
                          </a:solidFill>
                          <a:latin typeface="Courier New"/>
                          <a:cs typeface="Courier New"/>
                        </a:rPr>
                        <a:t>.quantity</a:t>
                      </a:r>
                      <a:r>
                        <a:rPr sz="2200" spc="-5" dirty="0">
                          <a:solidFill>
                            <a:srgbClr val="F8F8F8"/>
                          </a:solidFill>
                          <a:latin typeface="Courier New"/>
                          <a:cs typeface="Courier New"/>
                        </a:rPr>
                        <a:t>',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F2F2F"/>
                    </a:solidFill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</a:pPr>
                      <a:r>
                        <a:rPr sz="2200" spc="-5" dirty="0">
                          <a:solidFill>
                            <a:srgbClr val="FBDE2D"/>
                          </a:solidFill>
                          <a:latin typeface="Courier New"/>
                          <a:cs typeface="Courier New"/>
                        </a:rPr>
                        <a:t>function</a:t>
                      </a:r>
                      <a:r>
                        <a:rPr sz="2200" spc="-5" dirty="0">
                          <a:solidFill>
                            <a:srgbClr val="F8F8F8"/>
                          </a:solidFill>
                          <a:latin typeface="Courier New"/>
                          <a:cs typeface="Courier New"/>
                        </a:rPr>
                        <a:t>()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F2F2F"/>
                    </a:solidFill>
                  </a:tcPr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ct val="100000"/>
                        </a:lnSpc>
                      </a:pPr>
                      <a:r>
                        <a:rPr sz="2200" dirty="0">
                          <a:solidFill>
                            <a:srgbClr val="F8F8F8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F2F2F"/>
                    </a:solidFill>
                  </a:tcPr>
                </a:tc>
              </a:tr>
              <a:tr h="343946">
                <a:tc gridSpan="2">
                  <a:txBody>
                    <a:bodyPr/>
                    <a:lstStyle/>
                    <a:p>
                      <a:pPr marL="695325">
                        <a:lnSpc>
                          <a:spcPts val="2240"/>
                        </a:lnSpc>
                      </a:pPr>
                      <a:r>
                        <a:rPr sz="2200" spc="-5" dirty="0">
                          <a:solidFill>
                            <a:srgbClr val="AEAEAE"/>
                          </a:solidFill>
                          <a:latin typeface="Courier New"/>
                          <a:cs typeface="Courier New"/>
                        </a:rPr>
                        <a:t>// Get the price for this</a:t>
                      </a:r>
                      <a:r>
                        <a:rPr sz="2200" spc="25" dirty="0">
                          <a:solidFill>
                            <a:srgbClr val="AEAEAE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spc="-5" dirty="0">
                          <a:solidFill>
                            <a:srgbClr val="AEAEAE"/>
                          </a:solidFill>
                          <a:latin typeface="Courier New"/>
                          <a:cs typeface="Courier New"/>
                        </a:rPr>
                        <a:t>vacation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F2F2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F2F2F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F2F2F"/>
                    </a:solidFill>
                  </a:tcPr>
                </a:tc>
              </a:tr>
            </a:tbl>
          </a:graphicData>
        </a:graphic>
      </p:graphicFrame>
      <p:sp>
        <p:nvSpPr>
          <p:cNvPr id="18" name="object 18"/>
          <p:cNvSpPr/>
          <p:nvPr/>
        </p:nvSpPr>
        <p:spPr>
          <a:xfrm>
            <a:off x="558800" y="495300"/>
            <a:ext cx="7162800" cy="81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315700" y="1384300"/>
            <a:ext cx="4381500" cy="4356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341100" y="1384300"/>
            <a:ext cx="4330700" cy="4305300"/>
          </a:xfrm>
          <a:custGeom>
            <a:avLst/>
            <a:gdLst/>
            <a:ahLst/>
            <a:cxnLst/>
            <a:rect l="l" t="t" r="r" b="b"/>
            <a:pathLst>
              <a:path w="4330700" h="4305300">
                <a:moveTo>
                  <a:pt x="42344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4209008"/>
                </a:lnTo>
                <a:lnTo>
                  <a:pt x="7567" y="4246487"/>
                </a:lnTo>
                <a:lnTo>
                  <a:pt x="28205" y="4277094"/>
                </a:lnTo>
                <a:lnTo>
                  <a:pt x="58812" y="4297732"/>
                </a:lnTo>
                <a:lnTo>
                  <a:pt x="96291" y="4305300"/>
                </a:lnTo>
                <a:lnTo>
                  <a:pt x="4234434" y="4305300"/>
                </a:lnTo>
                <a:lnTo>
                  <a:pt x="4271871" y="4297732"/>
                </a:lnTo>
                <a:lnTo>
                  <a:pt x="4302474" y="4277094"/>
                </a:lnTo>
                <a:lnTo>
                  <a:pt x="4323123" y="4246487"/>
                </a:lnTo>
                <a:lnTo>
                  <a:pt x="4330700" y="4209008"/>
                </a:lnTo>
                <a:lnTo>
                  <a:pt x="4330700" y="96291"/>
                </a:lnTo>
                <a:lnTo>
                  <a:pt x="4323123" y="58812"/>
                </a:lnTo>
                <a:lnTo>
                  <a:pt x="4302474" y="28205"/>
                </a:lnTo>
                <a:lnTo>
                  <a:pt x="4271871" y="7567"/>
                </a:lnTo>
                <a:lnTo>
                  <a:pt x="42344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493500" y="1612900"/>
            <a:ext cx="2146300" cy="533400"/>
          </a:xfrm>
          <a:custGeom>
            <a:avLst/>
            <a:gdLst/>
            <a:ahLst/>
            <a:cxnLst/>
            <a:rect l="l" t="t" r="r" b="b"/>
            <a:pathLst>
              <a:path w="2146300" h="533400">
                <a:moveTo>
                  <a:pt x="1994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381533"/>
                </a:lnTo>
                <a:lnTo>
                  <a:pt x="7742" y="429533"/>
                </a:lnTo>
                <a:lnTo>
                  <a:pt x="29302" y="471222"/>
                </a:lnTo>
                <a:lnTo>
                  <a:pt x="62177" y="504097"/>
                </a:lnTo>
                <a:lnTo>
                  <a:pt x="103866" y="525657"/>
                </a:lnTo>
                <a:lnTo>
                  <a:pt x="151866" y="533400"/>
                </a:lnTo>
                <a:lnTo>
                  <a:pt x="1994407" y="533400"/>
                </a:lnTo>
                <a:lnTo>
                  <a:pt x="2042440" y="525657"/>
                </a:lnTo>
                <a:lnTo>
                  <a:pt x="2084139" y="504097"/>
                </a:lnTo>
                <a:lnTo>
                  <a:pt x="2117010" y="471222"/>
                </a:lnTo>
                <a:lnTo>
                  <a:pt x="2138562" y="429533"/>
                </a:lnTo>
                <a:lnTo>
                  <a:pt x="2146300" y="381533"/>
                </a:lnTo>
                <a:lnTo>
                  <a:pt x="2146300" y="151866"/>
                </a:lnTo>
                <a:lnTo>
                  <a:pt x="2138562" y="103866"/>
                </a:lnTo>
                <a:lnTo>
                  <a:pt x="2117010" y="62177"/>
                </a:lnTo>
                <a:lnTo>
                  <a:pt x="2084139" y="29302"/>
                </a:lnTo>
                <a:lnTo>
                  <a:pt x="2042440" y="7742"/>
                </a:lnTo>
                <a:lnTo>
                  <a:pt x="1994407" y="0"/>
                </a:lnTo>
                <a:close/>
              </a:path>
            </a:pathLst>
          </a:custGeom>
          <a:solidFill>
            <a:srgbClr val="273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874500" y="1765300"/>
            <a:ext cx="1397000" cy="279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899900" y="2425700"/>
            <a:ext cx="876300" cy="444500"/>
          </a:xfrm>
          <a:custGeom>
            <a:avLst/>
            <a:gdLst/>
            <a:ahLst/>
            <a:cxnLst/>
            <a:rect l="l" t="t" r="r" b="b"/>
            <a:pathLst>
              <a:path w="876300" h="444500">
                <a:moveTo>
                  <a:pt x="724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724433" y="444500"/>
                </a:lnTo>
                <a:lnTo>
                  <a:pt x="772453" y="436757"/>
                </a:lnTo>
                <a:lnTo>
                  <a:pt x="814144" y="415197"/>
                </a:lnTo>
                <a:lnTo>
                  <a:pt x="847012" y="382322"/>
                </a:lnTo>
                <a:lnTo>
                  <a:pt x="868562" y="340633"/>
                </a:lnTo>
                <a:lnTo>
                  <a:pt x="876300" y="292633"/>
                </a:lnTo>
                <a:lnTo>
                  <a:pt x="876300" y="151866"/>
                </a:lnTo>
                <a:lnTo>
                  <a:pt x="868562" y="103866"/>
                </a:lnTo>
                <a:lnTo>
                  <a:pt x="847012" y="62177"/>
                </a:lnTo>
                <a:lnTo>
                  <a:pt x="814144" y="29302"/>
                </a:lnTo>
                <a:lnTo>
                  <a:pt x="772453" y="7742"/>
                </a:lnTo>
                <a:lnTo>
                  <a:pt x="724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141200" y="2514600"/>
            <a:ext cx="355600" cy="292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471400" y="4724400"/>
            <a:ext cx="990600" cy="444500"/>
          </a:xfrm>
          <a:custGeom>
            <a:avLst/>
            <a:gdLst/>
            <a:ahLst/>
            <a:cxnLst/>
            <a:rect l="l" t="t" r="r" b="b"/>
            <a:pathLst>
              <a:path w="990600" h="444500">
                <a:moveTo>
                  <a:pt x="8387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838707" y="444500"/>
                </a:lnTo>
                <a:lnTo>
                  <a:pt x="886740" y="436757"/>
                </a:lnTo>
                <a:lnTo>
                  <a:pt x="928439" y="415197"/>
                </a:lnTo>
                <a:lnTo>
                  <a:pt x="961310" y="382322"/>
                </a:lnTo>
                <a:lnTo>
                  <a:pt x="982862" y="340633"/>
                </a:lnTo>
                <a:lnTo>
                  <a:pt x="990600" y="292633"/>
                </a:lnTo>
                <a:lnTo>
                  <a:pt x="990600" y="151866"/>
                </a:lnTo>
                <a:lnTo>
                  <a:pt x="982862" y="103866"/>
                </a:lnTo>
                <a:lnTo>
                  <a:pt x="961310" y="62177"/>
                </a:lnTo>
                <a:lnTo>
                  <a:pt x="928439" y="29302"/>
                </a:lnTo>
                <a:lnTo>
                  <a:pt x="886740" y="7742"/>
                </a:lnTo>
                <a:lnTo>
                  <a:pt x="8387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611100" y="4876800"/>
            <a:ext cx="711200" cy="279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068784" y="2936671"/>
            <a:ext cx="783615" cy="5431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509500" y="3187700"/>
            <a:ext cx="203200" cy="2794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551729" y="3557684"/>
            <a:ext cx="261427" cy="2743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928600" y="3581400"/>
            <a:ext cx="1155700" cy="444500"/>
          </a:xfrm>
          <a:custGeom>
            <a:avLst/>
            <a:gdLst/>
            <a:ahLst/>
            <a:cxnLst/>
            <a:rect l="l" t="t" r="r" b="b"/>
            <a:pathLst>
              <a:path w="1155700" h="444500">
                <a:moveTo>
                  <a:pt x="1003807" y="0"/>
                </a:moveTo>
                <a:lnTo>
                  <a:pt x="151892" y="0"/>
                </a:lnTo>
                <a:lnTo>
                  <a:pt x="103859" y="7742"/>
                </a:lnTo>
                <a:lnTo>
                  <a:pt x="62160" y="29302"/>
                </a:lnTo>
                <a:lnTo>
                  <a:pt x="29289" y="62177"/>
                </a:lnTo>
                <a:lnTo>
                  <a:pt x="7737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37" y="340633"/>
                </a:lnTo>
                <a:lnTo>
                  <a:pt x="29289" y="382322"/>
                </a:lnTo>
                <a:lnTo>
                  <a:pt x="62160" y="415197"/>
                </a:lnTo>
                <a:lnTo>
                  <a:pt x="103859" y="436757"/>
                </a:lnTo>
                <a:lnTo>
                  <a:pt x="151892" y="444500"/>
                </a:lnTo>
                <a:lnTo>
                  <a:pt x="1003807" y="444500"/>
                </a:lnTo>
                <a:lnTo>
                  <a:pt x="1051840" y="436757"/>
                </a:lnTo>
                <a:lnTo>
                  <a:pt x="1093539" y="415197"/>
                </a:lnTo>
                <a:lnTo>
                  <a:pt x="1126410" y="382322"/>
                </a:lnTo>
                <a:lnTo>
                  <a:pt x="1147962" y="340633"/>
                </a:lnTo>
                <a:lnTo>
                  <a:pt x="1155700" y="292633"/>
                </a:lnTo>
                <a:lnTo>
                  <a:pt x="1155700" y="151866"/>
                </a:lnTo>
                <a:lnTo>
                  <a:pt x="1147962" y="103866"/>
                </a:lnTo>
                <a:lnTo>
                  <a:pt x="1126410" y="62177"/>
                </a:lnTo>
                <a:lnTo>
                  <a:pt x="1093539" y="29302"/>
                </a:lnTo>
                <a:lnTo>
                  <a:pt x="1051840" y="7742"/>
                </a:lnTo>
                <a:lnTo>
                  <a:pt x="10038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068300" y="3670300"/>
            <a:ext cx="876300" cy="3429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585854" y="2233739"/>
            <a:ext cx="244436" cy="22098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3400" y="5118100"/>
            <a:ext cx="10591800" cy="10287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58800" y="5118100"/>
            <a:ext cx="10541000" cy="977900"/>
          </a:xfrm>
          <a:custGeom>
            <a:avLst/>
            <a:gdLst/>
            <a:ahLst/>
            <a:cxnLst/>
            <a:rect l="l" t="t" r="r" b="b"/>
            <a:pathLst>
              <a:path w="10541000" h="977900">
                <a:moveTo>
                  <a:pt x="104447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881608"/>
                </a:lnTo>
                <a:lnTo>
                  <a:pt x="7567" y="919087"/>
                </a:lnTo>
                <a:lnTo>
                  <a:pt x="28203" y="949694"/>
                </a:lnTo>
                <a:lnTo>
                  <a:pt x="58810" y="970332"/>
                </a:lnTo>
                <a:lnTo>
                  <a:pt x="96291" y="977900"/>
                </a:lnTo>
                <a:lnTo>
                  <a:pt x="10444708" y="977900"/>
                </a:lnTo>
                <a:lnTo>
                  <a:pt x="10482187" y="970332"/>
                </a:lnTo>
                <a:lnTo>
                  <a:pt x="10512794" y="949694"/>
                </a:lnTo>
                <a:lnTo>
                  <a:pt x="10533432" y="919087"/>
                </a:lnTo>
                <a:lnTo>
                  <a:pt x="10541000" y="881608"/>
                </a:lnTo>
                <a:lnTo>
                  <a:pt x="10541000" y="96291"/>
                </a:lnTo>
                <a:lnTo>
                  <a:pt x="10533432" y="58812"/>
                </a:lnTo>
                <a:lnTo>
                  <a:pt x="10512794" y="28205"/>
                </a:lnTo>
                <a:lnTo>
                  <a:pt x="10482187" y="7567"/>
                </a:lnTo>
                <a:lnTo>
                  <a:pt x="104447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33400" y="6604000"/>
            <a:ext cx="10591800" cy="10287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8800" y="6604000"/>
            <a:ext cx="10541000" cy="977900"/>
          </a:xfrm>
          <a:custGeom>
            <a:avLst/>
            <a:gdLst/>
            <a:ahLst/>
            <a:cxnLst/>
            <a:rect l="l" t="t" r="r" b="b"/>
            <a:pathLst>
              <a:path w="10541000" h="977900">
                <a:moveTo>
                  <a:pt x="104447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881608"/>
                </a:lnTo>
                <a:lnTo>
                  <a:pt x="7567" y="919087"/>
                </a:lnTo>
                <a:lnTo>
                  <a:pt x="28203" y="949694"/>
                </a:lnTo>
                <a:lnTo>
                  <a:pt x="58810" y="970332"/>
                </a:lnTo>
                <a:lnTo>
                  <a:pt x="96291" y="977900"/>
                </a:lnTo>
                <a:lnTo>
                  <a:pt x="10444708" y="977900"/>
                </a:lnTo>
                <a:lnTo>
                  <a:pt x="10482187" y="970332"/>
                </a:lnTo>
                <a:lnTo>
                  <a:pt x="10512794" y="949694"/>
                </a:lnTo>
                <a:lnTo>
                  <a:pt x="10533432" y="919087"/>
                </a:lnTo>
                <a:lnTo>
                  <a:pt x="10541000" y="881608"/>
                </a:lnTo>
                <a:lnTo>
                  <a:pt x="10541000" y="96291"/>
                </a:lnTo>
                <a:lnTo>
                  <a:pt x="10533432" y="58812"/>
                </a:lnTo>
                <a:lnTo>
                  <a:pt x="10512794" y="28205"/>
                </a:lnTo>
                <a:lnTo>
                  <a:pt x="10482187" y="7567"/>
                </a:lnTo>
                <a:lnTo>
                  <a:pt x="104447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4122400" y="3625850"/>
            <a:ext cx="13970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.quantity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1912600" y="4178300"/>
            <a:ext cx="482600" cy="444500"/>
          </a:xfrm>
          <a:custGeom>
            <a:avLst/>
            <a:gdLst/>
            <a:ahLst/>
            <a:cxnLst/>
            <a:rect l="l" t="t" r="r" b="b"/>
            <a:pathLst>
              <a:path w="482600" h="444500">
                <a:moveTo>
                  <a:pt x="3307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330733" y="444500"/>
                </a:lnTo>
                <a:lnTo>
                  <a:pt x="378733" y="436757"/>
                </a:lnTo>
                <a:lnTo>
                  <a:pt x="420422" y="415197"/>
                </a:lnTo>
                <a:lnTo>
                  <a:pt x="453297" y="382322"/>
                </a:lnTo>
                <a:lnTo>
                  <a:pt x="474857" y="340633"/>
                </a:lnTo>
                <a:lnTo>
                  <a:pt x="482600" y="292633"/>
                </a:lnTo>
                <a:lnTo>
                  <a:pt x="482600" y="151866"/>
                </a:lnTo>
                <a:lnTo>
                  <a:pt x="474857" y="103866"/>
                </a:lnTo>
                <a:lnTo>
                  <a:pt x="453297" y="62177"/>
                </a:lnTo>
                <a:lnTo>
                  <a:pt x="420422" y="29302"/>
                </a:lnTo>
                <a:lnTo>
                  <a:pt x="378733" y="7742"/>
                </a:lnTo>
                <a:lnTo>
                  <a:pt x="3307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052300" y="4330700"/>
            <a:ext cx="203200" cy="2794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2057380" y="4216400"/>
            <a:ext cx="1930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2094529" y="4700684"/>
            <a:ext cx="261440" cy="27432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863600" y="5219700"/>
            <a:ext cx="1988820" cy="737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var 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price</a:t>
            </a:r>
            <a:r>
              <a:rPr sz="2200" spc="-6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=</a:t>
            </a:r>
            <a:endParaRPr sz="2200">
              <a:latin typeface="Courier New"/>
              <a:cs typeface="Courier New"/>
            </a:endParaRPr>
          </a:p>
          <a:p>
            <a:pPr marL="635000">
              <a:lnSpc>
                <a:spcPct val="100000"/>
              </a:lnSpc>
              <a:spcBef>
                <a:spcPts val="360"/>
              </a:spcBef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'399.99'</a:t>
            </a:r>
            <a:endParaRPr sz="2200">
              <a:latin typeface="Courier New"/>
              <a:cs typeface="Courier New"/>
            </a:endParaRPr>
          </a:p>
        </p:txBody>
      </p:sp>
      <p:graphicFrame>
        <p:nvGraphicFramePr>
          <p:cNvPr id="43" name="object 43"/>
          <p:cNvGraphicFramePr>
            <a:graphicFrameLocks noGrp="1"/>
          </p:cNvGraphicFramePr>
          <p:nvPr/>
        </p:nvGraphicFramePr>
        <p:xfrm>
          <a:off x="1527175" y="3176046"/>
          <a:ext cx="6079490" cy="63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1325"/>
                <a:gridCol w="670560"/>
                <a:gridCol w="670560"/>
                <a:gridCol w="1508760"/>
                <a:gridCol w="2788285"/>
              </a:tblGrid>
              <a:tr h="317500">
                <a:tc>
                  <a:txBody>
                    <a:bodyPr/>
                    <a:lstStyle/>
                    <a:p>
                      <a:pPr marL="22225">
                        <a:lnSpc>
                          <a:spcPts val="2130"/>
                        </a:lnSpc>
                      </a:pPr>
                      <a:r>
                        <a:rPr sz="2200" spc="-5" dirty="0">
                          <a:solidFill>
                            <a:srgbClr val="AEAEAE"/>
                          </a:solidFill>
                          <a:latin typeface="Courier New"/>
                          <a:cs typeface="Courier New"/>
                        </a:rPr>
                        <a:t>//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F2F2F"/>
                    </a:solidFill>
                  </a:tcPr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2130"/>
                        </a:lnSpc>
                      </a:pPr>
                      <a:r>
                        <a:rPr sz="2200" spc="-5" dirty="0">
                          <a:solidFill>
                            <a:srgbClr val="AEAEAE"/>
                          </a:solidFill>
                          <a:latin typeface="Courier New"/>
                          <a:cs typeface="Courier New"/>
                        </a:rPr>
                        <a:t>Get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F2F2F"/>
                    </a:solidFill>
                  </a:tcPr>
                </a:tc>
                <a:tc>
                  <a:txBody>
                    <a:bodyPr/>
                    <a:lstStyle/>
                    <a:p>
                      <a:pPr marR="76200" algn="r">
                        <a:lnSpc>
                          <a:spcPts val="2130"/>
                        </a:lnSpc>
                      </a:pPr>
                      <a:r>
                        <a:rPr sz="2200" dirty="0">
                          <a:solidFill>
                            <a:srgbClr val="AEAEAE"/>
                          </a:solidFill>
                          <a:latin typeface="Courier New"/>
                          <a:cs typeface="Courier New"/>
                        </a:rPr>
                        <a:t>the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F2F2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30"/>
                        </a:lnSpc>
                      </a:pPr>
                      <a:r>
                        <a:rPr sz="2200" spc="-5" dirty="0">
                          <a:solidFill>
                            <a:srgbClr val="AEAEAE"/>
                          </a:solidFill>
                          <a:latin typeface="Courier New"/>
                          <a:cs typeface="Courier New"/>
                        </a:rPr>
                        <a:t>quantity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F2F2F"/>
                    </a:solidFill>
                  </a:tcPr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2130"/>
                        </a:lnSpc>
                      </a:pPr>
                      <a:r>
                        <a:rPr sz="2200" spc="-5" dirty="0">
                          <a:solidFill>
                            <a:srgbClr val="AEAEAE"/>
                          </a:solidFill>
                          <a:latin typeface="Courier New"/>
                          <a:cs typeface="Courier New"/>
                        </a:rPr>
                        <a:t>entered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F2F2F"/>
                    </a:solidFill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marL="22225">
                        <a:lnSpc>
                          <a:spcPts val="2430"/>
                        </a:lnSpc>
                      </a:pPr>
                      <a:r>
                        <a:rPr sz="2200" spc="-5" dirty="0">
                          <a:solidFill>
                            <a:srgbClr val="AEAEAE"/>
                          </a:solidFill>
                          <a:latin typeface="Courier New"/>
                          <a:cs typeface="Courier New"/>
                        </a:rPr>
                        <a:t>//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F2F2F"/>
                    </a:solidFill>
                  </a:tcPr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2430"/>
                        </a:lnSpc>
                      </a:pPr>
                      <a:r>
                        <a:rPr sz="2200" spc="-5" dirty="0">
                          <a:solidFill>
                            <a:srgbClr val="AEAEAE"/>
                          </a:solidFill>
                          <a:latin typeface="Courier New"/>
                          <a:cs typeface="Courier New"/>
                        </a:rPr>
                        <a:t>Set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F2F2F"/>
                    </a:solidFill>
                  </a:tcPr>
                </a:tc>
                <a:tc>
                  <a:txBody>
                    <a:bodyPr/>
                    <a:lstStyle/>
                    <a:p>
                      <a:pPr marR="76200" algn="r">
                        <a:lnSpc>
                          <a:spcPts val="2430"/>
                        </a:lnSpc>
                      </a:pPr>
                      <a:r>
                        <a:rPr sz="2200" dirty="0">
                          <a:solidFill>
                            <a:srgbClr val="AEAEAE"/>
                          </a:solidFill>
                          <a:latin typeface="Courier New"/>
                          <a:cs typeface="Courier New"/>
                        </a:rPr>
                        <a:t>the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F2F2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30"/>
                        </a:lnSpc>
                      </a:pPr>
                      <a:r>
                        <a:rPr sz="2200" spc="-5" dirty="0">
                          <a:solidFill>
                            <a:srgbClr val="AEAEAE"/>
                          </a:solidFill>
                          <a:latin typeface="Courier New"/>
                          <a:cs typeface="Courier New"/>
                        </a:rPr>
                        <a:t>total</a:t>
                      </a:r>
                      <a:r>
                        <a:rPr sz="2200" spc="-75" dirty="0">
                          <a:solidFill>
                            <a:srgbClr val="AEAEAE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spc="-5" dirty="0">
                          <a:solidFill>
                            <a:srgbClr val="AEAEAE"/>
                          </a:solidFill>
                          <a:latin typeface="Courier New"/>
                          <a:cs typeface="Courier New"/>
                        </a:rPr>
                        <a:t>to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F2F2F"/>
                    </a:solidFill>
                  </a:tcPr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2430"/>
                        </a:lnSpc>
                      </a:pPr>
                      <a:r>
                        <a:rPr sz="2200" spc="-5" dirty="0">
                          <a:solidFill>
                            <a:srgbClr val="AEAEAE"/>
                          </a:solidFill>
                          <a:latin typeface="Courier New"/>
                          <a:cs typeface="Courier New"/>
                        </a:rPr>
                        <a:t>price *</a:t>
                      </a:r>
                      <a:r>
                        <a:rPr sz="2200" spc="-40" dirty="0">
                          <a:solidFill>
                            <a:srgbClr val="AEAEAE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spc="-5" dirty="0">
                          <a:solidFill>
                            <a:srgbClr val="AEAEAE"/>
                          </a:solidFill>
                          <a:latin typeface="Courier New"/>
                          <a:cs typeface="Courier New"/>
                        </a:rPr>
                        <a:t>quantity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F2F2F"/>
                    </a:solidFill>
                  </a:tcPr>
                </a:tc>
              </a:tr>
            </a:tbl>
          </a:graphicData>
        </a:graphic>
      </p:graphicFrame>
      <p:sp>
        <p:nvSpPr>
          <p:cNvPr id="44" name="object 44"/>
          <p:cNvSpPr txBox="1"/>
          <p:nvPr/>
        </p:nvSpPr>
        <p:spPr>
          <a:xfrm>
            <a:off x="848360" y="6711950"/>
            <a:ext cx="1668780" cy="744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var</a:t>
            </a:r>
            <a:r>
              <a:rPr sz="2200" spc="-70" dirty="0">
                <a:solidFill>
                  <a:srgbClr val="FBDE2D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price</a:t>
            </a:r>
            <a:endParaRPr sz="2200">
              <a:latin typeface="Courier New"/>
              <a:cs typeface="Courier New"/>
            </a:endParaRPr>
          </a:p>
          <a:p>
            <a:pPr marL="650240">
              <a:lnSpc>
                <a:spcPct val="100000"/>
              </a:lnSpc>
              <a:spcBef>
                <a:spcPts val="409"/>
              </a:spcBef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399.99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524760" y="6711950"/>
            <a:ext cx="77368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=</a:t>
            </a:r>
            <a:r>
              <a:rPr sz="2200" spc="110" dirty="0">
                <a:solidFill>
                  <a:srgbClr val="FBDE2D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+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(this)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closest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.vacation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data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'price'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);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919322" y="5621388"/>
            <a:ext cx="495821" cy="30773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19322" y="7132688"/>
            <a:ext cx="495821" cy="30773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290327" y="8373428"/>
            <a:ext cx="461899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155" dirty="0">
                <a:solidFill>
                  <a:srgbClr val="7999AF"/>
                </a:solidFill>
                <a:latin typeface="Arial"/>
                <a:cs typeface="Arial"/>
              </a:rPr>
              <a:t>4.3 </a:t>
            </a:r>
            <a:r>
              <a:rPr sz="4200" b="1" spc="25" dirty="0">
                <a:solidFill>
                  <a:srgbClr val="7999AF"/>
                </a:solidFill>
                <a:latin typeface="Calibri"/>
                <a:cs typeface="Calibri"/>
              </a:rPr>
              <a:t>Keyboard</a:t>
            </a:r>
            <a:r>
              <a:rPr sz="4200" b="1" spc="-22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80" dirty="0">
                <a:solidFill>
                  <a:srgbClr val="7999AF"/>
                </a:solidFill>
                <a:latin typeface="Calibri"/>
                <a:cs typeface="Calibri"/>
              </a:rPr>
              <a:t>Events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1866900"/>
            <a:ext cx="10591800" cy="292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8800" y="1866900"/>
            <a:ext cx="10541000" cy="2870200"/>
          </a:xfrm>
          <a:custGeom>
            <a:avLst/>
            <a:gdLst/>
            <a:ahLst/>
            <a:cxnLst/>
            <a:rect l="l" t="t" r="r" b="b"/>
            <a:pathLst>
              <a:path w="10541000" h="2870200">
                <a:moveTo>
                  <a:pt x="104447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2773908"/>
                </a:lnTo>
                <a:lnTo>
                  <a:pt x="7567" y="2811387"/>
                </a:lnTo>
                <a:lnTo>
                  <a:pt x="28203" y="2841994"/>
                </a:lnTo>
                <a:lnTo>
                  <a:pt x="58810" y="2862632"/>
                </a:lnTo>
                <a:lnTo>
                  <a:pt x="96291" y="2870200"/>
                </a:lnTo>
                <a:lnTo>
                  <a:pt x="10444708" y="2870200"/>
                </a:lnTo>
                <a:lnTo>
                  <a:pt x="10482187" y="2862632"/>
                </a:lnTo>
                <a:lnTo>
                  <a:pt x="10512794" y="2841994"/>
                </a:lnTo>
                <a:lnTo>
                  <a:pt x="10533432" y="2811387"/>
                </a:lnTo>
                <a:lnTo>
                  <a:pt x="10541000" y="2773908"/>
                </a:lnTo>
                <a:lnTo>
                  <a:pt x="10541000" y="96291"/>
                </a:lnTo>
                <a:lnTo>
                  <a:pt x="10533432" y="58812"/>
                </a:lnTo>
                <a:lnTo>
                  <a:pt x="10512794" y="28205"/>
                </a:lnTo>
                <a:lnTo>
                  <a:pt x="10482187" y="7567"/>
                </a:lnTo>
                <a:lnTo>
                  <a:pt x="104447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8800" y="495300"/>
            <a:ext cx="8331200" cy="81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110" dirty="0"/>
              <a:t>Getting</a:t>
            </a:r>
            <a:r>
              <a:rPr spc="-325" dirty="0"/>
              <a:t> </a:t>
            </a:r>
            <a:r>
              <a:rPr spc="-15" dirty="0"/>
              <a:t>the</a:t>
            </a:r>
            <a:r>
              <a:rPr spc="-325" dirty="0"/>
              <a:t> </a:t>
            </a:r>
            <a:r>
              <a:rPr spc="-70" dirty="0"/>
              <a:t>Quantity</a:t>
            </a:r>
            <a:r>
              <a:rPr spc="-325" dirty="0"/>
              <a:t> </a:t>
            </a:r>
            <a:r>
              <a:rPr spc="60" dirty="0"/>
              <a:t>of</a:t>
            </a:r>
            <a:r>
              <a:rPr spc="-325" dirty="0"/>
              <a:t> </a:t>
            </a:r>
            <a:r>
              <a:rPr spc="-150" dirty="0"/>
              <a:t>Tickets</a:t>
            </a:r>
          </a:p>
        </p:txBody>
      </p:sp>
      <p:sp>
        <p:nvSpPr>
          <p:cNvPr id="6" name="object 6"/>
          <p:cNvSpPr/>
          <p:nvPr/>
        </p:nvSpPr>
        <p:spPr>
          <a:xfrm>
            <a:off x="11315700" y="1384300"/>
            <a:ext cx="4381500" cy="4356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341100" y="1384300"/>
            <a:ext cx="4330700" cy="4305300"/>
          </a:xfrm>
          <a:custGeom>
            <a:avLst/>
            <a:gdLst/>
            <a:ahLst/>
            <a:cxnLst/>
            <a:rect l="l" t="t" r="r" b="b"/>
            <a:pathLst>
              <a:path w="4330700" h="4305300">
                <a:moveTo>
                  <a:pt x="42344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4209008"/>
                </a:lnTo>
                <a:lnTo>
                  <a:pt x="7567" y="4246487"/>
                </a:lnTo>
                <a:lnTo>
                  <a:pt x="28205" y="4277094"/>
                </a:lnTo>
                <a:lnTo>
                  <a:pt x="58812" y="4297732"/>
                </a:lnTo>
                <a:lnTo>
                  <a:pt x="96291" y="4305300"/>
                </a:lnTo>
                <a:lnTo>
                  <a:pt x="4234434" y="4305300"/>
                </a:lnTo>
                <a:lnTo>
                  <a:pt x="4271871" y="4297732"/>
                </a:lnTo>
                <a:lnTo>
                  <a:pt x="4302474" y="4277094"/>
                </a:lnTo>
                <a:lnTo>
                  <a:pt x="4323123" y="4246487"/>
                </a:lnTo>
                <a:lnTo>
                  <a:pt x="4330700" y="4209008"/>
                </a:lnTo>
                <a:lnTo>
                  <a:pt x="4330700" y="96291"/>
                </a:lnTo>
                <a:lnTo>
                  <a:pt x="4323123" y="58812"/>
                </a:lnTo>
                <a:lnTo>
                  <a:pt x="4302474" y="28205"/>
                </a:lnTo>
                <a:lnTo>
                  <a:pt x="4271871" y="7567"/>
                </a:lnTo>
                <a:lnTo>
                  <a:pt x="42344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493500" y="1612900"/>
            <a:ext cx="2146300" cy="533400"/>
          </a:xfrm>
          <a:custGeom>
            <a:avLst/>
            <a:gdLst/>
            <a:ahLst/>
            <a:cxnLst/>
            <a:rect l="l" t="t" r="r" b="b"/>
            <a:pathLst>
              <a:path w="2146300" h="533400">
                <a:moveTo>
                  <a:pt x="1994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381533"/>
                </a:lnTo>
                <a:lnTo>
                  <a:pt x="7742" y="429533"/>
                </a:lnTo>
                <a:lnTo>
                  <a:pt x="29302" y="471222"/>
                </a:lnTo>
                <a:lnTo>
                  <a:pt x="62177" y="504097"/>
                </a:lnTo>
                <a:lnTo>
                  <a:pt x="103866" y="525657"/>
                </a:lnTo>
                <a:lnTo>
                  <a:pt x="151866" y="533400"/>
                </a:lnTo>
                <a:lnTo>
                  <a:pt x="1994407" y="533400"/>
                </a:lnTo>
                <a:lnTo>
                  <a:pt x="2042440" y="525657"/>
                </a:lnTo>
                <a:lnTo>
                  <a:pt x="2084139" y="504097"/>
                </a:lnTo>
                <a:lnTo>
                  <a:pt x="2117010" y="471222"/>
                </a:lnTo>
                <a:lnTo>
                  <a:pt x="2138562" y="429533"/>
                </a:lnTo>
                <a:lnTo>
                  <a:pt x="2146300" y="381533"/>
                </a:lnTo>
                <a:lnTo>
                  <a:pt x="2146300" y="151866"/>
                </a:lnTo>
                <a:lnTo>
                  <a:pt x="2138562" y="103866"/>
                </a:lnTo>
                <a:lnTo>
                  <a:pt x="2117010" y="62177"/>
                </a:lnTo>
                <a:lnTo>
                  <a:pt x="2084139" y="29302"/>
                </a:lnTo>
                <a:lnTo>
                  <a:pt x="2042440" y="7742"/>
                </a:lnTo>
                <a:lnTo>
                  <a:pt x="1994407" y="0"/>
                </a:lnTo>
                <a:close/>
              </a:path>
            </a:pathLst>
          </a:custGeom>
          <a:solidFill>
            <a:srgbClr val="273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874500" y="1765300"/>
            <a:ext cx="1397000" cy="279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76300" y="1447800"/>
            <a:ext cx="12373610" cy="610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2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application.js</a:t>
            </a:r>
            <a:endParaRPr sz="2200">
              <a:latin typeface="Calibri"/>
              <a:cs typeface="Calibri"/>
            </a:endParaRPr>
          </a:p>
          <a:p>
            <a:pPr marR="5080" algn="r">
              <a:lnSpc>
                <a:spcPts val="232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DOCUMENT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899900" y="2425700"/>
            <a:ext cx="876300" cy="444500"/>
          </a:xfrm>
          <a:custGeom>
            <a:avLst/>
            <a:gdLst/>
            <a:ahLst/>
            <a:cxnLst/>
            <a:rect l="l" t="t" r="r" b="b"/>
            <a:pathLst>
              <a:path w="876300" h="444500">
                <a:moveTo>
                  <a:pt x="724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724433" y="444500"/>
                </a:lnTo>
                <a:lnTo>
                  <a:pt x="772453" y="436757"/>
                </a:lnTo>
                <a:lnTo>
                  <a:pt x="814144" y="415197"/>
                </a:lnTo>
                <a:lnTo>
                  <a:pt x="847012" y="382322"/>
                </a:lnTo>
                <a:lnTo>
                  <a:pt x="868562" y="340633"/>
                </a:lnTo>
                <a:lnTo>
                  <a:pt x="876300" y="292633"/>
                </a:lnTo>
                <a:lnTo>
                  <a:pt x="876300" y="151866"/>
                </a:lnTo>
                <a:lnTo>
                  <a:pt x="868562" y="103866"/>
                </a:lnTo>
                <a:lnTo>
                  <a:pt x="847012" y="62177"/>
                </a:lnTo>
                <a:lnTo>
                  <a:pt x="814144" y="29302"/>
                </a:lnTo>
                <a:lnTo>
                  <a:pt x="772453" y="7742"/>
                </a:lnTo>
                <a:lnTo>
                  <a:pt x="724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141200" y="2514600"/>
            <a:ext cx="355600" cy="292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2157709" y="24638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814300" y="2470150"/>
            <a:ext cx="13970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.vacation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094529" y="4700684"/>
            <a:ext cx="261440" cy="2743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471400" y="4724400"/>
            <a:ext cx="990600" cy="444500"/>
          </a:xfrm>
          <a:custGeom>
            <a:avLst/>
            <a:gdLst/>
            <a:ahLst/>
            <a:cxnLst/>
            <a:rect l="l" t="t" r="r" b="b"/>
            <a:pathLst>
              <a:path w="990600" h="444500">
                <a:moveTo>
                  <a:pt x="8387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838707" y="444500"/>
                </a:lnTo>
                <a:lnTo>
                  <a:pt x="886740" y="436757"/>
                </a:lnTo>
                <a:lnTo>
                  <a:pt x="928439" y="415197"/>
                </a:lnTo>
                <a:lnTo>
                  <a:pt x="961310" y="382322"/>
                </a:lnTo>
                <a:lnTo>
                  <a:pt x="982862" y="340633"/>
                </a:lnTo>
                <a:lnTo>
                  <a:pt x="990600" y="292633"/>
                </a:lnTo>
                <a:lnTo>
                  <a:pt x="990600" y="151866"/>
                </a:lnTo>
                <a:lnTo>
                  <a:pt x="982862" y="103866"/>
                </a:lnTo>
                <a:lnTo>
                  <a:pt x="961310" y="62177"/>
                </a:lnTo>
                <a:lnTo>
                  <a:pt x="928439" y="29302"/>
                </a:lnTo>
                <a:lnTo>
                  <a:pt x="886740" y="7742"/>
                </a:lnTo>
                <a:lnTo>
                  <a:pt x="8387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611100" y="4876800"/>
            <a:ext cx="711200" cy="279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2618719" y="4762500"/>
            <a:ext cx="69596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span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2068784" y="2936671"/>
            <a:ext cx="783615" cy="5431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509500" y="3187700"/>
            <a:ext cx="203200" cy="279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2514580" y="3073400"/>
            <a:ext cx="1930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551729" y="3557684"/>
            <a:ext cx="261427" cy="2743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928600" y="3581400"/>
            <a:ext cx="1155700" cy="444500"/>
          </a:xfrm>
          <a:custGeom>
            <a:avLst/>
            <a:gdLst/>
            <a:ahLst/>
            <a:cxnLst/>
            <a:rect l="l" t="t" r="r" b="b"/>
            <a:pathLst>
              <a:path w="1155700" h="444500">
                <a:moveTo>
                  <a:pt x="1003807" y="0"/>
                </a:moveTo>
                <a:lnTo>
                  <a:pt x="151892" y="0"/>
                </a:lnTo>
                <a:lnTo>
                  <a:pt x="103859" y="7742"/>
                </a:lnTo>
                <a:lnTo>
                  <a:pt x="62160" y="29302"/>
                </a:lnTo>
                <a:lnTo>
                  <a:pt x="29289" y="62177"/>
                </a:lnTo>
                <a:lnTo>
                  <a:pt x="7737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37" y="340633"/>
                </a:lnTo>
                <a:lnTo>
                  <a:pt x="29289" y="382322"/>
                </a:lnTo>
                <a:lnTo>
                  <a:pt x="62160" y="415197"/>
                </a:lnTo>
                <a:lnTo>
                  <a:pt x="103859" y="436757"/>
                </a:lnTo>
                <a:lnTo>
                  <a:pt x="151892" y="444500"/>
                </a:lnTo>
                <a:lnTo>
                  <a:pt x="1003807" y="444500"/>
                </a:lnTo>
                <a:lnTo>
                  <a:pt x="1051840" y="436757"/>
                </a:lnTo>
                <a:lnTo>
                  <a:pt x="1093539" y="415197"/>
                </a:lnTo>
                <a:lnTo>
                  <a:pt x="1126410" y="382322"/>
                </a:lnTo>
                <a:lnTo>
                  <a:pt x="1147962" y="340633"/>
                </a:lnTo>
                <a:lnTo>
                  <a:pt x="1155700" y="292633"/>
                </a:lnTo>
                <a:lnTo>
                  <a:pt x="1155700" y="151866"/>
                </a:lnTo>
                <a:lnTo>
                  <a:pt x="1147962" y="103866"/>
                </a:lnTo>
                <a:lnTo>
                  <a:pt x="1126410" y="62177"/>
                </a:lnTo>
                <a:lnTo>
                  <a:pt x="1093539" y="29302"/>
                </a:lnTo>
                <a:lnTo>
                  <a:pt x="1051840" y="7742"/>
                </a:lnTo>
                <a:lnTo>
                  <a:pt x="10038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068300" y="3670300"/>
            <a:ext cx="876300" cy="3429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3074650" y="3619500"/>
            <a:ext cx="86360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input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122400" y="3625850"/>
            <a:ext cx="13970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.quantity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1598643" y="2238387"/>
            <a:ext cx="231648" cy="55118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912600" y="4178300"/>
            <a:ext cx="482600" cy="444500"/>
          </a:xfrm>
          <a:custGeom>
            <a:avLst/>
            <a:gdLst/>
            <a:ahLst/>
            <a:cxnLst/>
            <a:rect l="l" t="t" r="r" b="b"/>
            <a:pathLst>
              <a:path w="482600" h="444500">
                <a:moveTo>
                  <a:pt x="3307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330733" y="444500"/>
                </a:lnTo>
                <a:lnTo>
                  <a:pt x="378733" y="436757"/>
                </a:lnTo>
                <a:lnTo>
                  <a:pt x="420422" y="415197"/>
                </a:lnTo>
                <a:lnTo>
                  <a:pt x="453297" y="382322"/>
                </a:lnTo>
                <a:lnTo>
                  <a:pt x="474857" y="340633"/>
                </a:lnTo>
                <a:lnTo>
                  <a:pt x="482600" y="292633"/>
                </a:lnTo>
                <a:lnTo>
                  <a:pt x="482600" y="151866"/>
                </a:lnTo>
                <a:lnTo>
                  <a:pt x="474857" y="103866"/>
                </a:lnTo>
                <a:lnTo>
                  <a:pt x="453297" y="62177"/>
                </a:lnTo>
                <a:lnTo>
                  <a:pt x="420422" y="29302"/>
                </a:lnTo>
                <a:lnTo>
                  <a:pt x="378733" y="7742"/>
                </a:lnTo>
                <a:lnTo>
                  <a:pt x="3307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052300" y="4330700"/>
            <a:ext cx="203200" cy="279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2057380" y="4216400"/>
            <a:ext cx="1930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1585854" y="2233739"/>
            <a:ext cx="227393" cy="22098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3563600" y="4794250"/>
            <a:ext cx="9398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#total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1620500" y="7378700"/>
            <a:ext cx="3797300" cy="7747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645900" y="7378700"/>
            <a:ext cx="3746500" cy="723900"/>
          </a:xfrm>
          <a:custGeom>
            <a:avLst/>
            <a:gdLst/>
            <a:ahLst/>
            <a:cxnLst/>
            <a:rect l="l" t="t" r="r" b="b"/>
            <a:pathLst>
              <a:path w="3746500" h="723900">
                <a:moveTo>
                  <a:pt x="36502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27608"/>
                </a:lnTo>
                <a:lnTo>
                  <a:pt x="7567" y="665089"/>
                </a:lnTo>
                <a:lnTo>
                  <a:pt x="28205" y="695696"/>
                </a:lnTo>
                <a:lnTo>
                  <a:pt x="58812" y="716332"/>
                </a:lnTo>
                <a:lnTo>
                  <a:pt x="96291" y="723900"/>
                </a:lnTo>
                <a:lnTo>
                  <a:pt x="3650234" y="723900"/>
                </a:lnTo>
                <a:lnTo>
                  <a:pt x="3687671" y="716332"/>
                </a:lnTo>
                <a:lnTo>
                  <a:pt x="3718274" y="695696"/>
                </a:lnTo>
                <a:lnTo>
                  <a:pt x="3738923" y="665089"/>
                </a:lnTo>
                <a:lnTo>
                  <a:pt x="3746500" y="627608"/>
                </a:lnTo>
                <a:lnTo>
                  <a:pt x="3746500" y="96291"/>
                </a:lnTo>
                <a:lnTo>
                  <a:pt x="3738923" y="58812"/>
                </a:lnTo>
                <a:lnTo>
                  <a:pt x="3718274" y="28205"/>
                </a:lnTo>
                <a:lnTo>
                  <a:pt x="3687671" y="7567"/>
                </a:lnTo>
                <a:lnTo>
                  <a:pt x="3650234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1936907" y="7531100"/>
            <a:ext cx="112268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.val()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1620500" y="6426200"/>
            <a:ext cx="3797300" cy="7747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645900" y="6426200"/>
            <a:ext cx="3746500" cy="723900"/>
          </a:xfrm>
          <a:custGeom>
            <a:avLst/>
            <a:gdLst/>
            <a:ahLst/>
            <a:cxnLst/>
            <a:rect l="l" t="t" r="r" b="b"/>
            <a:pathLst>
              <a:path w="3746500" h="723900">
                <a:moveTo>
                  <a:pt x="36502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27608"/>
                </a:lnTo>
                <a:lnTo>
                  <a:pt x="7567" y="665087"/>
                </a:lnTo>
                <a:lnTo>
                  <a:pt x="28205" y="695694"/>
                </a:lnTo>
                <a:lnTo>
                  <a:pt x="58812" y="716332"/>
                </a:lnTo>
                <a:lnTo>
                  <a:pt x="96291" y="723900"/>
                </a:lnTo>
                <a:lnTo>
                  <a:pt x="3650234" y="723900"/>
                </a:lnTo>
                <a:lnTo>
                  <a:pt x="3687671" y="716332"/>
                </a:lnTo>
                <a:lnTo>
                  <a:pt x="3718274" y="695694"/>
                </a:lnTo>
                <a:lnTo>
                  <a:pt x="3738923" y="665087"/>
                </a:lnTo>
                <a:lnTo>
                  <a:pt x="3746500" y="627608"/>
                </a:lnTo>
                <a:lnTo>
                  <a:pt x="3746500" y="96291"/>
                </a:lnTo>
                <a:lnTo>
                  <a:pt x="3738923" y="58812"/>
                </a:lnTo>
                <a:lnTo>
                  <a:pt x="3718274" y="28205"/>
                </a:lnTo>
                <a:lnTo>
                  <a:pt x="3687671" y="7567"/>
                </a:lnTo>
                <a:lnTo>
                  <a:pt x="3650234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1633200" y="5854700"/>
            <a:ext cx="3438525" cy="1111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spc="-170" dirty="0">
                <a:solidFill>
                  <a:srgbClr val="F8F5F1"/>
                </a:solidFill>
                <a:latin typeface="Arial"/>
                <a:cs typeface="Arial"/>
              </a:rPr>
              <a:t>jQuery </a:t>
            </a:r>
            <a:r>
              <a:rPr sz="2800" i="1" spc="-140" dirty="0">
                <a:solidFill>
                  <a:srgbClr val="F8F5F1"/>
                </a:solidFill>
                <a:latin typeface="Arial"/>
                <a:cs typeface="Arial"/>
              </a:rPr>
              <a:t>Object</a:t>
            </a:r>
            <a:r>
              <a:rPr sz="2800" i="1" spc="-254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05" dirty="0">
                <a:solidFill>
                  <a:srgbClr val="F8F5F1"/>
                </a:solidFill>
                <a:latin typeface="Arial"/>
                <a:cs typeface="Arial"/>
              </a:rPr>
              <a:t>Methods</a:t>
            </a:r>
            <a:endParaRPr sz="2800">
              <a:latin typeface="Arial"/>
              <a:cs typeface="Arial"/>
            </a:endParaRPr>
          </a:p>
          <a:p>
            <a:pPr marL="316230">
              <a:lnSpc>
                <a:spcPct val="100000"/>
              </a:lnSpc>
              <a:spcBef>
                <a:spcPts val="2340"/>
              </a:spcBef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.val(&lt;new</a:t>
            </a:r>
            <a:r>
              <a:rPr sz="2400" spc="-30" dirty="0">
                <a:solidFill>
                  <a:srgbClr val="222222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value&gt;)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33400" y="7213600"/>
            <a:ext cx="6197600" cy="10287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58800" y="7213600"/>
            <a:ext cx="6146800" cy="977900"/>
          </a:xfrm>
          <a:custGeom>
            <a:avLst/>
            <a:gdLst/>
            <a:ahLst/>
            <a:cxnLst/>
            <a:rect l="l" t="t" r="r" b="b"/>
            <a:pathLst>
              <a:path w="6146800" h="977900">
                <a:moveTo>
                  <a:pt x="60505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881608"/>
                </a:lnTo>
                <a:lnTo>
                  <a:pt x="7567" y="919089"/>
                </a:lnTo>
                <a:lnTo>
                  <a:pt x="28205" y="949696"/>
                </a:lnTo>
                <a:lnTo>
                  <a:pt x="58816" y="970332"/>
                </a:lnTo>
                <a:lnTo>
                  <a:pt x="96291" y="977898"/>
                </a:lnTo>
                <a:lnTo>
                  <a:pt x="6050514" y="977898"/>
                </a:lnTo>
                <a:lnTo>
                  <a:pt x="6087989" y="970331"/>
                </a:lnTo>
                <a:lnTo>
                  <a:pt x="6118595" y="949695"/>
                </a:lnTo>
                <a:lnTo>
                  <a:pt x="6139232" y="919088"/>
                </a:lnTo>
                <a:lnTo>
                  <a:pt x="6146800" y="881608"/>
                </a:lnTo>
                <a:lnTo>
                  <a:pt x="6146800" y="96291"/>
                </a:lnTo>
                <a:lnTo>
                  <a:pt x="6139232" y="58812"/>
                </a:lnTo>
                <a:lnTo>
                  <a:pt x="6118594" y="28205"/>
                </a:lnTo>
                <a:lnTo>
                  <a:pt x="6087987" y="7567"/>
                </a:lnTo>
                <a:lnTo>
                  <a:pt x="60505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985000" y="7289800"/>
            <a:ext cx="3273425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i="1" spc="-145" dirty="0">
                <a:solidFill>
                  <a:srgbClr val="F8F5F1"/>
                </a:solidFill>
                <a:latin typeface="Arial"/>
                <a:cs typeface="Arial"/>
              </a:rPr>
              <a:t>Sets </a:t>
            </a:r>
            <a:r>
              <a:rPr sz="2400" i="1" spc="-5" dirty="0">
                <a:solidFill>
                  <a:srgbClr val="F8F5F1"/>
                </a:solidFill>
                <a:latin typeface="Arial"/>
                <a:cs typeface="Arial"/>
              </a:rPr>
              <a:t>quantity </a:t>
            </a:r>
            <a:r>
              <a:rPr sz="2400" i="1" spc="40" dirty="0">
                <a:solidFill>
                  <a:srgbClr val="F8F5F1"/>
                </a:solidFill>
                <a:latin typeface="Arial"/>
                <a:cs typeface="Arial"/>
              </a:rPr>
              <a:t>to</a:t>
            </a:r>
            <a:r>
              <a:rPr sz="2400" i="1" spc="-42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105" dirty="0">
                <a:solidFill>
                  <a:srgbClr val="F8F5F1"/>
                </a:solidFill>
                <a:latin typeface="Arial"/>
                <a:cs typeface="Arial"/>
              </a:rPr>
              <a:t>a </a:t>
            </a:r>
            <a:r>
              <a:rPr sz="2400" i="1" spc="-95" dirty="0">
                <a:solidFill>
                  <a:srgbClr val="F8F5F1"/>
                </a:solidFill>
                <a:latin typeface="Arial"/>
                <a:cs typeface="Arial"/>
              </a:rPr>
              <a:t>number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854700" y="7124700"/>
            <a:ext cx="977900" cy="8509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81700" y="7213600"/>
            <a:ext cx="723900" cy="5969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33400" y="5118100"/>
            <a:ext cx="6197600" cy="6477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58800" y="5118100"/>
            <a:ext cx="6146800" cy="596900"/>
          </a:xfrm>
          <a:custGeom>
            <a:avLst/>
            <a:gdLst/>
            <a:ahLst/>
            <a:cxnLst/>
            <a:rect l="l" t="t" r="r" b="b"/>
            <a:pathLst>
              <a:path w="6146800" h="596900">
                <a:moveTo>
                  <a:pt x="60505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500608"/>
                </a:lnTo>
                <a:lnTo>
                  <a:pt x="7567" y="538087"/>
                </a:lnTo>
                <a:lnTo>
                  <a:pt x="28203" y="568694"/>
                </a:lnTo>
                <a:lnTo>
                  <a:pt x="58810" y="589332"/>
                </a:lnTo>
                <a:lnTo>
                  <a:pt x="96291" y="596900"/>
                </a:lnTo>
                <a:lnTo>
                  <a:pt x="6050508" y="596900"/>
                </a:lnTo>
                <a:lnTo>
                  <a:pt x="6087987" y="589332"/>
                </a:lnTo>
                <a:lnTo>
                  <a:pt x="6118594" y="568694"/>
                </a:lnTo>
                <a:lnTo>
                  <a:pt x="6139232" y="538087"/>
                </a:lnTo>
                <a:lnTo>
                  <a:pt x="6146800" y="500608"/>
                </a:lnTo>
                <a:lnTo>
                  <a:pt x="6146800" y="96291"/>
                </a:lnTo>
                <a:lnTo>
                  <a:pt x="6139232" y="58812"/>
                </a:lnTo>
                <a:lnTo>
                  <a:pt x="6118594" y="28205"/>
                </a:lnTo>
                <a:lnTo>
                  <a:pt x="6087987" y="7567"/>
                </a:lnTo>
                <a:lnTo>
                  <a:pt x="60505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3400" y="5981700"/>
            <a:ext cx="6197600" cy="10160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58800" y="5981700"/>
            <a:ext cx="6146800" cy="965200"/>
          </a:xfrm>
          <a:custGeom>
            <a:avLst/>
            <a:gdLst/>
            <a:ahLst/>
            <a:cxnLst/>
            <a:rect l="l" t="t" r="r" b="b"/>
            <a:pathLst>
              <a:path w="6146800" h="965200">
                <a:moveTo>
                  <a:pt x="60505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868908"/>
                </a:lnTo>
                <a:lnTo>
                  <a:pt x="7567" y="906387"/>
                </a:lnTo>
                <a:lnTo>
                  <a:pt x="28203" y="936994"/>
                </a:lnTo>
                <a:lnTo>
                  <a:pt x="58810" y="957632"/>
                </a:lnTo>
                <a:lnTo>
                  <a:pt x="96291" y="965200"/>
                </a:lnTo>
                <a:lnTo>
                  <a:pt x="6050508" y="965200"/>
                </a:lnTo>
                <a:lnTo>
                  <a:pt x="6087987" y="957632"/>
                </a:lnTo>
                <a:lnTo>
                  <a:pt x="6118594" y="936994"/>
                </a:lnTo>
                <a:lnTo>
                  <a:pt x="6139232" y="906387"/>
                </a:lnTo>
                <a:lnTo>
                  <a:pt x="6146800" y="868908"/>
                </a:lnTo>
                <a:lnTo>
                  <a:pt x="6146800" y="96291"/>
                </a:lnTo>
                <a:lnTo>
                  <a:pt x="6139232" y="58812"/>
                </a:lnTo>
                <a:lnTo>
                  <a:pt x="6118594" y="28205"/>
                </a:lnTo>
                <a:lnTo>
                  <a:pt x="6087987" y="7567"/>
                </a:lnTo>
                <a:lnTo>
                  <a:pt x="60505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863600" y="5219700"/>
            <a:ext cx="20370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var</a:t>
            </a:r>
            <a:r>
              <a:rPr sz="2200" spc="-55" dirty="0">
                <a:solidFill>
                  <a:srgbClr val="FBDE2D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quantity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042920" y="5219700"/>
            <a:ext cx="22047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=</a:t>
            </a:r>
            <a:r>
              <a:rPr sz="2200" spc="-50" dirty="0">
                <a:solidFill>
                  <a:srgbClr val="FBDE2D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this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val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();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985000" y="5194300"/>
            <a:ext cx="332232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i="1" spc="-135" dirty="0">
                <a:solidFill>
                  <a:srgbClr val="F8F5F1"/>
                </a:solidFill>
                <a:latin typeface="Arial"/>
                <a:cs typeface="Arial"/>
              </a:rPr>
              <a:t>Errors </a:t>
            </a:r>
            <a:r>
              <a:rPr sz="2400" i="1" spc="85" dirty="0">
                <a:solidFill>
                  <a:srgbClr val="F8F5F1"/>
                </a:solidFill>
                <a:latin typeface="Arial"/>
                <a:cs typeface="Arial"/>
              </a:rPr>
              <a:t>-</a:t>
            </a:r>
            <a:r>
              <a:rPr sz="2400" i="1" spc="-434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5" dirty="0">
                <a:solidFill>
                  <a:srgbClr val="F8F5F1"/>
                </a:solidFill>
                <a:latin typeface="Arial"/>
                <a:cs typeface="Arial"/>
              </a:rPr>
              <a:t>not </a:t>
            </a:r>
            <a:r>
              <a:rPr sz="2400" i="1" spc="-105" dirty="0">
                <a:solidFill>
                  <a:srgbClr val="F8F5F1"/>
                </a:solidFill>
                <a:latin typeface="Arial"/>
                <a:cs typeface="Arial"/>
              </a:rPr>
              <a:t>a </a:t>
            </a:r>
            <a:r>
              <a:rPr sz="2400" i="1" spc="-145" dirty="0">
                <a:solidFill>
                  <a:srgbClr val="F8F5F1"/>
                </a:solidFill>
                <a:latin typeface="Arial"/>
                <a:cs typeface="Arial"/>
              </a:rPr>
              <a:t>jQuery </a:t>
            </a:r>
            <a:r>
              <a:rPr sz="2400" i="1" spc="-80" dirty="0">
                <a:solidFill>
                  <a:srgbClr val="F8F5F1"/>
                </a:solidFill>
                <a:latin typeface="Arial"/>
                <a:cs typeface="Arial"/>
              </a:rPr>
              <a:t>object</a:t>
            </a:r>
            <a:endParaRPr sz="240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854700" y="5029200"/>
            <a:ext cx="977900" cy="8509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981700" y="5118100"/>
            <a:ext cx="723900" cy="5969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3042920" y="6083300"/>
            <a:ext cx="27076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=</a:t>
            </a:r>
            <a:r>
              <a:rPr sz="2200" spc="-35" dirty="0">
                <a:solidFill>
                  <a:srgbClr val="FBDE2D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$(this)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val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();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985000" y="6057900"/>
            <a:ext cx="3034665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i="1" spc="-145" dirty="0">
                <a:solidFill>
                  <a:srgbClr val="F8F5F1"/>
                </a:solidFill>
                <a:latin typeface="Arial"/>
                <a:cs typeface="Arial"/>
              </a:rPr>
              <a:t>Sets </a:t>
            </a:r>
            <a:r>
              <a:rPr sz="2400" i="1" spc="-5" dirty="0">
                <a:solidFill>
                  <a:srgbClr val="F8F5F1"/>
                </a:solidFill>
                <a:latin typeface="Arial"/>
                <a:cs typeface="Arial"/>
              </a:rPr>
              <a:t>quantity </a:t>
            </a:r>
            <a:r>
              <a:rPr sz="2400" i="1" spc="40" dirty="0">
                <a:solidFill>
                  <a:srgbClr val="F8F5F1"/>
                </a:solidFill>
                <a:latin typeface="Arial"/>
                <a:cs typeface="Arial"/>
              </a:rPr>
              <a:t>to</a:t>
            </a:r>
            <a:r>
              <a:rPr sz="2400" i="1" spc="-42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105" dirty="0">
                <a:solidFill>
                  <a:srgbClr val="F8F5F1"/>
                </a:solidFill>
                <a:latin typeface="Arial"/>
                <a:cs typeface="Arial"/>
              </a:rPr>
              <a:t>a </a:t>
            </a:r>
            <a:r>
              <a:rPr sz="2400" i="1" spc="-30" dirty="0">
                <a:solidFill>
                  <a:srgbClr val="F8F5F1"/>
                </a:solidFill>
                <a:latin typeface="Arial"/>
                <a:cs typeface="Arial"/>
              </a:rPr>
              <a:t>string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854700" y="5892800"/>
            <a:ext cx="977900" cy="8509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981700" y="5981700"/>
            <a:ext cx="723900" cy="5969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558800" y="2768600"/>
            <a:ext cx="10541000" cy="393700"/>
          </a:xfrm>
          <a:prstGeom prst="rect">
            <a:avLst/>
          </a:prstGeom>
          <a:solidFill>
            <a:srgbClr val="B49100"/>
          </a:solidFill>
        </p:spPr>
        <p:txBody>
          <a:bodyPr vert="horz" wrap="square" lIns="0" tIns="6350" rIns="0" bIns="0" rtlCol="0">
            <a:spAutoFit/>
          </a:bodyPr>
          <a:lstStyle/>
          <a:p>
            <a:pPr marL="988060">
              <a:lnSpc>
                <a:spcPct val="100000"/>
              </a:lnSpc>
              <a:spcBef>
                <a:spcPts val="50"/>
              </a:spcBef>
            </a:pP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var 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price </a:t>
            </a: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=</a:t>
            </a:r>
            <a:r>
              <a:rPr sz="2200" spc="145" dirty="0">
                <a:solidFill>
                  <a:srgbClr val="FBDE2D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+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(this)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closest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.vacation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data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'price'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);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863600" y="2057400"/>
            <a:ext cx="4719320" cy="712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document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.ready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endParaRPr sz="2200">
              <a:latin typeface="Courier New"/>
              <a:cs typeface="Courier New"/>
            </a:endParaRPr>
          </a:p>
          <a:p>
            <a:pPr marL="347980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.vacation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on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'keyup'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,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725159" y="2057400"/>
            <a:ext cx="4216400" cy="712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.quantity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', </a:t>
            </a: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200" spc="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863600" y="3111500"/>
            <a:ext cx="3883660" cy="143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85800">
              <a:lnSpc>
                <a:spcPct val="100000"/>
              </a:lnSpc>
            </a:pPr>
            <a:r>
              <a:rPr sz="2200" spc="-5" dirty="0">
                <a:solidFill>
                  <a:srgbClr val="AEAEAE"/>
                </a:solidFill>
                <a:latin typeface="Courier New"/>
                <a:cs typeface="Courier New"/>
              </a:rPr>
              <a:t>// Get the</a:t>
            </a:r>
            <a:r>
              <a:rPr sz="2200" spc="-30" dirty="0">
                <a:solidFill>
                  <a:srgbClr val="AEAEAE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AEAEAE"/>
                </a:solidFill>
                <a:latin typeface="Courier New"/>
                <a:cs typeface="Courier New"/>
              </a:rPr>
              <a:t>quantity</a:t>
            </a:r>
            <a:endParaRPr sz="2200">
              <a:latin typeface="Courier New"/>
              <a:cs typeface="Courier New"/>
            </a:endParaRPr>
          </a:p>
          <a:p>
            <a:pPr marL="685800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AEAEAE"/>
                </a:solidFill>
                <a:latin typeface="Courier New"/>
                <a:cs typeface="Courier New"/>
              </a:rPr>
              <a:t>// Set the total</a:t>
            </a:r>
            <a:r>
              <a:rPr sz="2200" spc="-35" dirty="0">
                <a:solidFill>
                  <a:srgbClr val="AEAEAE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AEAEAE"/>
                </a:solidFill>
                <a:latin typeface="Courier New"/>
                <a:cs typeface="Courier New"/>
              </a:rPr>
              <a:t>to</a:t>
            </a:r>
            <a:endParaRPr sz="2200">
              <a:latin typeface="Courier New"/>
              <a:cs typeface="Courier New"/>
            </a:endParaRPr>
          </a:p>
          <a:p>
            <a:pPr marL="347980">
              <a:lnSpc>
                <a:spcPct val="100000"/>
              </a:lnSpc>
              <a:spcBef>
                <a:spcPts val="260"/>
              </a:spcBef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889500" y="3111500"/>
            <a:ext cx="2707640" cy="712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AEAEAE"/>
                </a:solidFill>
                <a:latin typeface="Courier New"/>
                <a:cs typeface="Courier New"/>
              </a:rPr>
              <a:t>entered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AEAEAE"/>
                </a:solidFill>
                <a:latin typeface="Courier New"/>
                <a:cs typeface="Courier New"/>
              </a:rPr>
              <a:t>price *</a:t>
            </a:r>
            <a:r>
              <a:rPr sz="2200" spc="-40" dirty="0">
                <a:solidFill>
                  <a:srgbClr val="AEAEAE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AEAEAE"/>
                </a:solidFill>
                <a:latin typeface="Courier New"/>
                <a:cs typeface="Courier New"/>
              </a:rPr>
              <a:t>quantity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017520" y="7321550"/>
            <a:ext cx="28752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=</a:t>
            </a:r>
            <a:r>
              <a:rPr sz="2200" spc="-30" dirty="0">
                <a:solidFill>
                  <a:srgbClr val="FBDE2D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+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(this)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val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();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838200" y="7321550"/>
            <a:ext cx="2037080" cy="756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var</a:t>
            </a:r>
            <a:r>
              <a:rPr sz="2200" spc="-55" dirty="0">
                <a:solidFill>
                  <a:srgbClr val="FBDE2D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quantity</a:t>
            </a:r>
            <a:endParaRPr sz="2200">
              <a:latin typeface="Courier New"/>
              <a:cs typeface="Courier New"/>
            </a:endParaRPr>
          </a:p>
          <a:p>
            <a:pPr marL="647700">
              <a:lnSpc>
                <a:spcPct val="100000"/>
              </a:lnSpc>
              <a:spcBef>
                <a:spcPts val="509"/>
              </a:spcBef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2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919322" y="6497688"/>
            <a:ext cx="495821" cy="30773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863600" y="6083300"/>
            <a:ext cx="2037080" cy="750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var</a:t>
            </a:r>
            <a:r>
              <a:rPr sz="2200" spc="-55" dirty="0">
                <a:solidFill>
                  <a:srgbClr val="FBDE2D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quantity</a:t>
            </a:r>
            <a:endParaRPr sz="2200">
              <a:latin typeface="Courier New"/>
              <a:cs typeface="Courier New"/>
            </a:endParaRPr>
          </a:p>
          <a:p>
            <a:pPr marL="622300">
              <a:lnSpc>
                <a:spcPct val="100000"/>
              </a:lnSpc>
              <a:spcBef>
                <a:spcPts val="459"/>
              </a:spcBef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'2'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919322" y="7742285"/>
            <a:ext cx="495821" cy="30773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1866900"/>
            <a:ext cx="10591800" cy="292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8800" y="1866900"/>
            <a:ext cx="10541000" cy="2870200"/>
          </a:xfrm>
          <a:custGeom>
            <a:avLst/>
            <a:gdLst/>
            <a:ahLst/>
            <a:cxnLst/>
            <a:rect l="l" t="t" r="r" b="b"/>
            <a:pathLst>
              <a:path w="10541000" h="2870200">
                <a:moveTo>
                  <a:pt x="104447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2773908"/>
                </a:lnTo>
                <a:lnTo>
                  <a:pt x="7567" y="2811387"/>
                </a:lnTo>
                <a:lnTo>
                  <a:pt x="28203" y="2841994"/>
                </a:lnTo>
                <a:lnTo>
                  <a:pt x="58810" y="2862632"/>
                </a:lnTo>
                <a:lnTo>
                  <a:pt x="96291" y="2870200"/>
                </a:lnTo>
                <a:lnTo>
                  <a:pt x="10444708" y="2870200"/>
                </a:lnTo>
                <a:lnTo>
                  <a:pt x="10482187" y="2862632"/>
                </a:lnTo>
                <a:lnTo>
                  <a:pt x="10512794" y="2841994"/>
                </a:lnTo>
                <a:lnTo>
                  <a:pt x="10533432" y="2811387"/>
                </a:lnTo>
                <a:lnTo>
                  <a:pt x="10541000" y="2773908"/>
                </a:lnTo>
                <a:lnTo>
                  <a:pt x="10541000" y="96291"/>
                </a:lnTo>
                <a:lnTo>
                  <a:pt x="10533432" y="58812"/>
                </a:lnTo>
                <a:lnTo>
                  <a:pt x="10512794" y="28205"/>
                </a:lnTo>
                <a:lnTo>
                  <a:pt x="10482187" y="7567"/>
                </a:lnTo>
                <a:lnTo>
                  <a:pt x="104447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8800" y="3124200"/>
            <a:ext cx="10541000" cy="393700"/>
          </a:xfrm>
          <a:custGeom>
            <a:avLst/>
            <a:gdLst/>
            <a:ahLst/>
            <a:cxnLst/>
            <a:rect l="l" t="t" r="r" b="b"/>
            <a:pathLst>
              <a:path w="10541000" h="393700">
                <a:moveTo>
                  <a:pt x="0" y="0"/>
                </a:moveTo>
                <a:lnTo>
                  <a:pt x="10541000" y="0"/>
                </a:lnTo>
                <a:lnTo>
                  <a:pt x="10541000" y="393700"/>
                </a:lnTo>
                <a:lnTo>
                  <a:pt x="0" y="393700"/>
                </a:lnTo>
                <a:lnTo>
                  <a:pt x="0" y="0"/>
                </a:lnTo>
                <a:close/>
              </a:path>
            </a:pathLst>
          </a:custGeom>
          <a:solidFill>
            <a:srgbClr val="B49100">
              <a:alpha val="30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8800" y="495300"/>
            <a:ext cx="6159500" cy="81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60" dirty="0"/>
              <a:t>Setting </a:t>
            </a:r>
            <a:r>
              <a:rPr spc="-15" dirty="0"/>
              <a:t>the </a:t>
            </a:r>
            <a:r>
              <a:rPr spc="-85" dirty="0"/>
              <a:t>Total</a:t>
            </a:r>
            <a:r>
              <a:rPr spc="-915" dirty="0"/>
              <a:t> </a:t>
            </a:r>
            <a:r>
              <a:rPr spc="-270" dirty="0"/>
              <a:t>Price</a:t>
            </a:r>
          </a:p>
        </p:txBody>
      </p:sp>
      <p:sp>
        <p:nvSpPr>
          <p:cNvPr id="7" name="object 7"/>
          <p:cNvSpPr/>
          <p:nvPr/>
        </p:nvSpPr>
        <p:spPr>
          <a:xfrm>
            <a:off x="11315700" y="1384300"/>
            <a:ext cx="4381500" cy="4356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341100" y="1384300"/>
            <a:ext cx="4330700" cy="4305300"/>
          </a:xfrm>
          <a:custGeom>
            <a:avLst/>
            <a:gdLst/>
            <a:ahLst/>
            <a:cxnLst/>
            <a:rect l="l" t="t" r="r" b="b"/>
            <a:pathLst>
              <a:path w="4330700" h="4305300">
                <a:moveTo>
                  <a:pt x="42344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4209008"/>
                </a:lnTo>
                <a:lnTo>
                  <a:pt x="7567" y="4246487"/>
                </a:lnTo>
                <a:lnTo>
                  <a:pt x="28205" y="4277094"/>
                </a:lnTo>
                <a:lnTo>
                  <a:pt x="58812" y="4297732"/>
                </a:lnTo>
                <a:lnTo>
                  <a:pt x="96291" y="4305300"/>
                </a:lnTo>
                <a:lnTo>
                  <a:pt x="4234434" y="4305300"/>
                </a:lnTo>
                <a:lnTo>
                  <a:pt x="4271871" y="4297732"/>
                </a:lnTo>
                <a:lnTo>
                  <a:pt x="4302474" y="4277094"/>
                </a:lnTo>
                <a:lnTo>
                  <a:pt x="4323123" y="4246487"/>
                </a:lnTo>
                <a:lnTo>
                  <a:pt x="4330700" y="4209008"/>
                </a:lnTo>
                <a:lnTo>
                  <a:pt x="4330700" y="96291"/>
                </a:lnTo>
                <a:lnTo>
                  <a:pt x="4323123" y="58812"/>
                </a:lnTo>
                <a:lnTo>
                  <a:pt x="4302474" y="28205"/>
                </a:lnTo>
                <a:lnTo>
                  <a:pt x="4271871" y="7567"/>
                </a:lnTo>
                <a:lnTo>
                  <a:pt x="42344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493500" y="1612900"/>
            <a:ext cx="2146300" cy="533400"/>
          </a:xfrm>
          <a:custGeom>
            <a:avLst/>
            <a:gdLst/>
            <a:ahLst/>
            <a:cxnLst/>
            <a:rect l="l" t="t" r="r" b="b"/>
            <a:pathLst>
              <a:path w="2146300" h="533400">
                <a:moveTo>
                  <a:pt x="1994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381533"/>
                </a:lnTo>
                <a:lnTo>
                  <a:pt x="7742" y="429533"/>
                </a:lnTo>
                <a:lnTo>
                  <a:pt x="29302" y="471222"/>
                </a:lnTo>
                <a:lnTo>
                  <a:pt x="62177" y="504097"/>
                </a:lnTo>
                <a:lnTo>
                  <a:pt x="103866" y="525657"/>
                </a:lnTo>
                <a:lnTo>
                  <a:pt x="151866" y="533400"/>
                </a:lnTo>
                <a:lnTo>
                  <a:pt x="1994407" y="533400"/>
                </a:lnTo>
                <a:lnTo>
                  <a:pt x="2042440" y="525657"/>
                </a:lnTo>
                <a:lnTo>
                  <a:pt x="2084139" y="504097"/>
                </a:lnTo>
                <a:lnTo>
                  <a:pt x="2117010" y="471222"/>
                </a:lnTo>
                <a:lnTo>
                  <a:pt x="2138562" y="429533"/>
                </a:lnTo>
                <a:lnTo>
                  <a:pt x="2146300" y="381533"/>
                </a:lnTo>
                <a:lnTo>
                  <a:pt x="2146300" y="151866"/>
                </a:lnTo>
                <a:lnTo>
                  <a:pt x="2138562" y="103866"/>
                </a:lnTo>
                <a:lnTo>
                  <a:pt x="2117010" y="62177"/>
                </a:lnTo>
                <a:lnTo>
                  <a:pt x="2084139" y="29302"/>
                </a:lnTo>
                <a:lnTo>
                  <a:pt x="2042440" y="7742"/>
                </a:lnTo>
                <a:lnTo>
                  <a:pt x="1994407" y="0"/>
                </a:lnTo>
                <a:close/>
              </a:path>
            </a:pathLst>
          </a:custGeom>
          <a:solidFill>
            <a:srgbClr val="273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874500" y="1765300"/>
            <a:ext cx="1397000" cy="279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76300" y="1447800"/>
            <a:ext cx="12373610" cy="610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2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application.js</a:t>
            </a:r>
            <a:endParaRPr sz="2200">
              <a:latin typeface="Calibri"/>
              <a:cs typeface="Calibri"/>
            </a:endParaRPr>
          </a:p>
          <a:p>
            <a:pPr marR="5080" algn="r">
              <a:lnSpc>
                <a:spcPts val="232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DOCUMENT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899900" y="2425700"/>
            <a:ext cx="876300" cy="444500"/>
          </a:xfrm>
          <a:custGeom>
            <a:avLst/>
            <a:gdLst/>
            <a:ahLst/>
            <a:cxnLst/>
            <a:rect l="l" t="t" r="r" b="b"/>
            <a:pathLst>
              <a:path w="876300" h="444500">
                <a:moveTo>
                  <a:pt x="724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724433" y="444500"/>
                </a:lnTo>
                <a:lnTo>
                  <a:pt x="772453" y="436757"/>
                </a:lnTo>
                <a:lnTo>
                  <a:pt x="814144" y="415197"/>
                </a:lnTo>
                <a:lnTo>
                  <a:pt x="847012" y="382322"/>
                </a:lnTo>
                <a:lnTo>
                  <a:pt x="868562" y="340633"/>
                </a:lnTo>
                <a:lnTo>
                  <a:pt x="876300" y="292633"/>
                </a:lnTo>
                <a:lnTo>
                  <a:pt x="876300" y="151866"/>
                </a:lnTo>
                <a:lnTo>
                  <a:pt x="868562" y="103866"/>
                </a:lnTo>
                <a:lnTo>
                  <a:pt x="847012" y="62177"/>
                </a:lnTo>
                <a:lnTo>
                  <a:pt x="814144" y="29302"/>
                </a:lnTo>
                <a:lnTo>
                  <a:pt x="772453" y="7742"/>
                </a:lnTo>
                <a:lnTo>
                  <a:pt x="724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141200" y="2514600"/>
            <a:ext cx="355600" cy="292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2157709" y="24638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814300" y="2470150"/>
            <a:ext cx="13970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.vacation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094529" y="4700684"/>
            <a:ext cx="261440" cy="2743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471400" y="4724400"/>
            <a:ext cx="990600" cy="444500"/>
          </a:xfrm>
          <a:custGeom>
            <a:avLst/>
            <a:gdLst/>
            <a:ahLst/>
            <a:cxnLst/>
            <a:rect l="l" t="t" r="r" b="b"/>
            <a:pathLst>
              <a:path w="990600" h="444500">
                <a:moveTo>
                  <a:pt x="8387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838707" y="444500"/>
                </a:lnTo>
                <a:lnTo>
                  <a:pt x="886740" y="436757"/>
                </a:lnTo>
                <a:lnTo>
                  <a:pt x="928439" y="415197"/>
                </a:lnTo>
                <a:lnTo>
                  <a:pt x="961310" y="382322"/>
                </a:lnTo>
                <a:lnTo>
                  <a:pt x="982862" y="340633"/>
                </a:lnTo>
                <a:lnTo>
                  <a:pt x="990600" y="292633"/>
                </a:lnTo>
                <a:lnTo>
                  <a:pt x="990600" y="151866"/>
                </a:lnTo>
                <a:lnTo>
                  <a:pt x="982862" y="103866"/>
                </a:lnTo>
                <a:lnTo>
                  <a:pt x="961310" y="62177"/>
                </a:lnTo>
                <a:lnTo>
                  <a:pt x="928439" y="29302"/>
                </a:lnTo>
                <a:lnTo>
                  <a:pt x="886740" y="7742"/>
                </a:lnTo>
                <a:lnTo>
                  <a:pt x="8387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611100" y="4876800"/>
            <a:ext cx="711200" cy="279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2618719" y="4762500"/>
            <a:ext cx="69596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span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2068784" y="2936671"/>
            <a:ext cx="783615" cy="5431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509500" y="3187700"/>
            <a:ext cx="203200" cy="279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2514580" y="3073400"/>
            <a:ext cx="1930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551729" y="3557684"/>
            <a:ext cx="261427" cy="2743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928600" y="3581400"/>
            <a:ext cx="1155700" cy="444500"/>
          </a:xfrm>
          <a:custGeom>
            <a:avLst/>
            <a:gdLst/>
            <a:ahLst/>
            <a:cxnLst/>
            <a:rect l="l" t="t" r="r" b="b"/>
            <a:pathLst>
              <a:path w="1155700" h="444500">
                <a:moveTo>
                  <a:pt x="1003807" y="0"/>
                </a:moveTo>
                <a:lnTo>
                  <a:pt x="151892" y="0"/>
                </a:lnTo>
                <a:lnTo>
                  <a:pt x="103859" y="7742"/>
                </a:lnTo>
                <a:lnTo>
                  <a:pt x="62160" y="29302"/>
                </a:lnTo>
                <a:lnTo>
                  <a:pt x="29289" y="62177"/>
                </a:lnTo>
                <a:lnTo>
                  <a:pt x="7737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37" y="340633"/>
                </a:lnTo>
                <a:lnTo>
                  <a:pt x="29289" y="382322"/>
                </a:lnTo>
                <a:lnTo>
                  <a:pt x="62160" y="415197"/>
                </a:lnTo>
                <a:lnTo>
                  <a:pt x="103859" y="436757"/>
                </a:lnTo>
                <a:lnTo>
                  <a:pt x="151892" y="444500"/>
                </a:lnTo>
                <a:lnTo>
                  <a:pt x="1003807" y="444500"/>
                </a:lnTo>
                <a:lnTo>
                  <a:pt x="1051840" y="436757"/>
                </a:lnTo>
                <a:lnTo>
                  <a:pt x="1093539" y="415197"/>
                </a:lnTo>
                <a:lnTo>
                  <a:pt x="1126410" y="382322"/>
                </a:lnTo>
                <a:lnTo>
                  <a:pt x="1147962" y="340633"/>
                </a:lnTo>
                <a:lnTo>
                  <a:pt x="1155700" y="292633"/>
                </a:lnTo>
                <a:lnTo>
                  <a:pt x="1155700" y="151866"/>
                </a:lnTo>
                <a:lnTo>
                  <a:pt x="1147962" y="103866"/>
                </a:lnTo>
                <a:lnTo>
                  <a:pt x="1126410" y="62177"/>
                </a:lnTo>
                <a:lnTo>
                  <a:pt x="1093539" y="29302"/>
                </a:lnTo>
                <a:lnTo>
                  <a:pt x="1051840" y="7742"/>
                </a:lnTo>
                <a:lnTo>
                  <a:pt x="10038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068300" y="3670300"/>
            <a:ext cx="876300" cy="3429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3074650" y="3619500"/>
            <a:ext cx="86360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input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122400" y="3625850"/>
            <a:ext cx="13970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.quantity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1598643" y="2238387"/>
            <a:ext cx="231648" cy="55118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912600" y="4178300"/>
            <a:ext cx="482600" cy="444500"/>
          </a:xfrm>
          <a:custGeom>
            <a:avLst/>
            <a:gdLst/>
            <a:ahLst/>
            <a:cxnLst/>
            <a:rect l="l" t="t" r="r" b="b"/>
            <a:pathLst>
              <a:path w="482600" h="444500">
                <a:moveTo>
                  <a:pt x="3307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330733" y="444500"/>
                </a:lnTo>
                <a:lnTo>
                  <a:pt x="378733" y="436757"/>
                </a:lnTo>
                <a:lnTo>
                  <a:pt x="420422" y="415197"/>
                </a:lnTo>
                <a:lnTo>
                  <a:pt x="453297" y="382322"/>
                </a:lnTo>
                <a:lnTo>
                  <a:pt x="474857" y="340633"/>
                </a:lnTo>
                <a:lnTo>
                  <a:pt x="482600" y="292633"/>
                </a:lnTo>
                <a:lnTo>
                  <a:pt x="482600" y="151866"/>
                </a:lnTo>
                <a:lnTo>
                  <a:pt x="474857" y="103866"/>
                </a:lnTo>
                <a:lnTo>
                  <a:pt x="453297" y="62177"/>
                </a:lnTo>
                <a:lnTo>
                  <a:pt x="420422" y="29302"/>
                </a:lnTo>
                <a:lnTo>
                  <a:pt x="378733" y="7742"/>
                </a:lnTo>
                <a:lnTo>
                  <a:pt x="3307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052300" y="4330700"/>
            <a:ext cx="203200" cy="279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2057380" y="4216400"/>
            <a:ext cx="1930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1585854" y="2233739"/>
            <a:ext cx="227393" cy="22098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3563600" y="4794250"/>
            <a:ext cx="9398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#total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33400" y="5067300"/>
            <a:ext cx="7162800" cy="6477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58800" y="5067300"/>
            <a:ext cx="7112000" cy="596900"/>
          </a:xfrm>
          <a:custGeom>
            <a:avLst/>
            <a:gdLst/>
            <a:ahLst/>
            <a:cxnLst/>
            <a:rect l="l" t="t" r="r" b="b"/>
            <a:pathLst>
              <a:path w="7112000" h="596900">
                <a:moveTo>
                  <a:pt x="70157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500608"/>
                </a:lnTo>
                <a:lnTo>
                  <a:pt x="7567" y="538087"/>
                </a:lnTo>
                <a:lnTo>
                  <a:pt x="28203" y="568694"/>
                </a:lnTo>
                <a:lnTo>
                  <a:pt x="58810" y="589332"/>
                </a:lnTo>
                <a:lnTo>
                  <a:pt x="96291" y="596900"/>
                </a:lnTo>
                <a:lnTo>
                  <a:pt x="7015708" y="596900"/>
                </a:lnTo>
                <a:lnTo>
                  <a:pt x="7053187" y="589332"/>
                </a:lnTo>
                <a:lnTo>
                  <a:pt x="7083794" y="568694"/>
                </a:lnTo>
                <a:lnTo>
                  <a:pt x="7104432" y="538087"/>
                </a:lnTo>
                <a:lnTo>
                  <a:pt x="7112000" y="500608"/>
                </a:lnTo>
                <a:lnTo>
                  <a:pt x="7112000" y="96291"/>
                </a:lnTo>
                <a:lnTo>
                  <a:pt x="7104432" y="58812"/>
                </a:lnTo>
                <a:lnTo>
                  <a:pt x="7083794" y="28205"/>
                </a:lnTo>
                <a:lnTo>
                  <a:pt x="7053187" y="7567"/>
                </a:lnTo>
                <a:lnTo>
                  <a:pt x="70157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41989" y="5194300"/>
            <a:ext cx="6891020" cy="8807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985">
              <a:lnSpc>
                <a:spcPct val="100000"/>
              </a:lnSpc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#total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')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text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(price *</a:t>
            </a:r>
            <a:r>
              <a:rPr sz="2200" spc="5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quantity);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260"/>
              </a:spcBef>
            </a:pPr>
            <a:r>
              <a:rPr sz="2400" i="1" spc="-170" dirty="0">
                <a:solidFill>
                  <a:srgbClr val="F8F5F1"/>
                </a:solidFill>
                <a:latin typeface="Arial"/>
                <a:cs typeface="Arial"/>
              </a:rPr>
              <a:t>You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130" dirty="0">
                <a:solidFill>
                  <a:srgbClr val="F8F5F1"/>
                </a:solidFill>
                <a:latin typeface="Arial"/>
                <a:cs typeface="Arial"/>
              </a:rPr>
              <a:t>can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 pass </a:t>
            </a:r>
            <a:r>
              <a:rPr sz="2400" i="1" spc="-105" dirty="0">
                <a:solidFill>
                  <a:srgbClr val="F8F5F1"/>
                </a:solidFill>
                <a:latin typeface="Arial"/>
                <a:cs typeface="Arial"/>
              </a:rPr>
              <a:t>a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95" dirty="0">
                <a:solidFill>
                  <a:srgbClr val="F8F5F1"/>
                </a:solidFill>
                <a:latin typeface="Arial"/>
                <a:cs typeface="Arial"/>
              </a:rPr>
              <a:t>number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85" dirty="0">
                <a:solidFill>
                  <a:srgbClr val="F8F5F1"/>
                </a:solidFill>
                <a:latin typeface="Arial"/>
                <a:cs typeface="Arial"/>
              </a:rPr>
              <a:t>or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105" dirty="0">
                <a:solidFill>
                  <a:srgbClr val="F8F5F1"/>
                </a:solidFill>
                <a:latin typeface="Arial"/>
                <a:cs typeface="Arial"/>
              </a:rPr>
              <a:t>a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30" dirty="0">
                <a:solidFill>
                  <a:srgbClr val="F8F5F1"/>
                </a:solidFill>
                <a:latin typeface="Arial"/>
                <a:cs typeface="Arial"/>
              </a:rPr>
              <a:t>string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40" dirty="0">
                <a:solidFill>
                  <a:srgbClr val="F8F5F1"/>
                </a:solidFill>
                <a:latin typeface="Arial"/>
                <a:cs typeface="Arial"/>
              </a:rPr>
              <a:t>to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40" dirty="0">
                <a:solidFill>
                  <a:srgbClr val="F8F5F1"/>
                </a:solidFill>
                <a:latin typeface="Arial"/>
                <a:cs typeface="Arial"/>
              </a:rPr>
              <a:t>the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20" dirty="0">
                <a:solidFill>
                  <a:srgbClr val="F8F5F1"/>
                </a:solidFill>
                <a:latin typeface="Arial"/>
                <a:cs typeface="Arial"/>
              </a:rPr>
              <a:t>.text()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60" dirty="0">
                <a:solidFill>
                  <a:srgbClr val="F8F5F1"/>
                </a:solidFill>
                <a:latin typeface="Arial"/>
                <a:cs typeface="Arial"/>
              </a:rPr>
              <a:t>method</a:t>
            </a:r>
            <a:endParaRPr sz="24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819900" y="4978400"/>
            <a:ext cx="977900" cy="8509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946900" y="5067300"/>
            <a:ext cx="723900" cy="5969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863600" y="2057400"/>
            <a:ext cx="4719320" cy="712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document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.ready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endParaRPr sz="2200">
              <a:latin typeface="Courier New"/>
              <a:cs typeface="Courier New"/>
            </a:endParaRPr>
          </a:p>
          <a:p>
            <a:pPr marL="347980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.vacation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on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'keyup'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,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90327" y="8373428"/>
            <a:ext cx="461899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155" dirty="0">
                <a:solidFill>
                  <a:srgbClr val="7999AF"/>
                </a:solidFill>
                <a:latin typeface="Arial"/>
                <a:cs typeface="Arial"/>
              </a:rPr>
              <a:t>4.3 </a:t>
            </a:r>
            <a:r>
              <a:rPr sz="4200" b="1" spc="25" dirty="0">
                <a:solidFill>
                  <a:srgbClr val="7999AF"/>
                </a:solidFill>
                <a:latin typeface="Calibri"/>
                <a:cs typeface="Calibri"/>
              </a:rPr>
              <a:t>Keyboard</a:t>
            </a:r>
            <a:r>
              <a:rPr sz="4200" b="1" spc="-22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80" dirty="0">
                <a:solidFill>
                  <a:srgbClr val="7999AF"/>
                </a:solidFill>
                <a:latin typeface="Calibri"/>
                <a:cs typeface="Calibri"/>
              </a:rPr>
              <a:t>Events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725159" y="2057400"/>
            <a:ext cx="4216400" cy="712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.quantity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', </a:t>
            </a: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200" spc="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63600" y="3467100"/>
            <a:ext cx="5224780" cy="1080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85800">
              <a:lnSpc>
                <a:spcPct val="100000"/>
              </a:lnSpc>
            </a:pPr>
            <a:r>
              <a:rPr sz="2200" spc="-5" dirty="0">
                <a:solidFill>
                  <a:srgbClr val="AEAEAE"/>
                </a:solidFill>
                <a:latin typeface="Courier New"/>
                <a:cs typeface="Courier New"/>
              </a:rPr>
              <a:t>// Set the total to price *</a:t>
            </a:r>
            <a:endParaRPr sz="2200">
              <a:latin typeface="Courier New"/>
              <a:cs typeface="Courier New"/>
            </a:endParaRPr>
          </a:p>
          <a:p>
            <a:pPr marL="347980">
              <a:lnSpc>
                <a:spcPct val="100000"/>
              </a:lnSpc>
              <a:spcBef>
                <a:spcPts val="260"/>
              </a:spcBef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230620" y="3467100"/>
            <a:ext cx="13665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AEAEAE"/>
                </a:solidFill>
                <a:latin typeface="Courier New"/>
                <a:cs typeface="Courier New"/>
              </a:rPr>
              <a:t>quantity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534160" y="2774950"/>
            <a:ext cx="1869439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var 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price</a:t>
            </a:r>
            <a:r>
              <a:rPr sz="2200" spc="-6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=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545840" y="2774950"/>
            <a:ext cx="7401559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+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(this)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closest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.vacation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data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'price'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);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549400" y="3130550"/>
            <a:ext cx="20370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var</a:t>
            </a:r>
            <a:r>
              <a:rPr sz="2200" spc="-55" dirty="0">
                <a:solidFill>
                  <a:srgbClr val="FBDE2D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quantity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728720" y="3130550"/>
            <a:ext cx="28752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=</a:t>
            </a:r>
            <a:r>
              <a:rPr sz="2200" spc="-30" dirty="0">
                <a:solidFill>
                  <a:srgbClr val="FBDE2D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+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(this)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val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();</a:t>
            </a:r>
            <a:endParaRPr sz="22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1866900"/>
            <a:ext cx="10591800" cy="292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8800" y="1866900"/>
            <a:ext cx="10541000" cy="2870200"/>
          </a:xfrm>
          <a:custGeom>
            <a:avLst/>
            <a:gdLst/>
            <a:ahLst/>
            <a:cxnLst/>
            <a:rect l="l" t="t" r="r" b="b"/>
            <a:pathLst>
              <a:path w="10541000" h="2870200">
                <a:moveTo>
                  <a:pt x="104447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2773908"/>
                </a:lnTo>
                <a:lnTo>
                  <a:pt x="7567" y="2811387"/>
                </a:lnTo>
                <a:lnTo>
                  <a:pt x="28203" y="2841994"/>
                </a:lnTo>
                <a:lnTo>
                  <a:pt x="58810" y="2862632"/>
                </a:lnTo>
                <a:lnTo>
                  <a:pt x="96291" y="2870200"/>
                </a:lnTo>
                <a:lnTo>
                  <a:pt x="10444708" y="2870200"/>
                </a:lnTo>
                <a:lnTo>
                  <a:pt x="10482187" y="2862632"/>
                </a:lnTo>
                <a:lnTo>
                  <a:pt x="10512794" y="2841994"/>
                </a:lnTo>
                <a:lnTo>
                  <a:pt x="10533432" y="2811387"/>
                </a:lnTo>
                <a:lnTo>
                  <a:pt x="10541000" y="2773908"/>
                </a:lnTo>
                <a:lnTo>
                  <a:pt x="10541000" y="96291"/>
                </a:lnTo>
                <a:lnTo>
                  <a:pt x="10533432" y="58812"/>
                </a:lnTo>
                <a:lnTo>
                  <a:pt x="10512794" y="28205"/>
                </a:lnTo>
                <a:lnTo>
                  <a:pt x="10482187" y="7567"/>
                </a:lnTo>
                <a:lnTo>
                  <a:pt x="104447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8800" y="495300"/>
            <a:ext cx="8115300" cy="81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300" dirty="0"/>
              <a:t>The </a:t>
            </a:r>
            <a:r>
              <a:rPr spc="-200" dirty="0"/>
              <a:t>Completed </a:t>
            </a:r>
            <a:r>
              <a:rPr spc="-180" dirty="0"/>
              <a:t>Event</a:t>
            </a:r>
            <a:r>
              <a:rPr spc="-440" dirty="0"/>
              <a:t> </a:t>
            </a:r>
            <a:r>
              <a:rPr spc="-195" dirty="0"/>
              <a:t>Handler</a:t>
            </a:r>
          </a:p>
        </p:txBody>
      </p:sp>
      <p:sp>
        <p:nvSpPr>
          <p:cNvPr id="6" name="object 6"/>
          <p:cNvSpPr/>
          <p:nvPr/>
        </p:nvSpPr>
        <p:spPr>
          <a:xfrm>
            <a:off x="11315700" y="1384300"/>
            <a:ext cx="4381500" cy="4356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341100" y="1384300"/>
            <a:ext cx="4330700" cy="4305300"/>
          </a:xfrm>
          <a:custGeom>
            <a:avLst/>
            <a:gdLst/>
            <a:ahLst/>
            <a:cxnLst/>
            <a:rect l="l" t="t" r="r" b="b"/>
            <a:pathLst>
              <a:path w="4330700" h="4305300">
                <a:moveTo>
                  <a:pt x="42344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4209008"/>
                </a:lnTo>
                <a:lnTo>
                  <a:pt x="7567" y="4246487"/>
                </a:lnTo>
                <a:lnTo>
                  <a:pt x="28205" y="4277094"/>
                </a:lnTo>
                <a:lnTo>
                  <a:pt x="58812" y="4297732"/>
                </a:lnTo>
                <a:lnTo>
                  <a:pt x="96291" y="4305300"/>
                </a:lnTo>
                <a:lnTo>
                  <a:pt x="4234434" y="4305300"/>
                </a:lnTo>
                <a:lnTo>
                  <a:pt x="4271871" y="4297732"/>
                </a:lnTo>
                <a:lnTo>
                  <a:pt x="4302474" y="4277094"/>
                </a:lnTo>
                <a:lnTo>
                  <a:pt x="4323123" y="4246487"/>
                </a:lnTo>
                <a:lnTo>
                  <a:pt x="4330700" y="4209008"/>
                </a:lnTo>
                <a:lnTo>
                  <a:pt x="4330700" y="96291"/>
                </a:lnTo>
                <a:lnTo>
                  <a:pt x="4323123" y="58812"/>
                </a:lnTo>
                <a:lnTo>
                  <a:pt x="4302474" y="28205"/>
                </a:lnTo>
                <a:lnTo>
                  <a:pt x="4271871" y="7567"/>
                </a:lnTo>
                <a:lnTo>
                  <a:pt x="42344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493500" y="1612900"/>
            <a:ext cx="2146300" cy="533400"/>
          </a:xfrm>
          <a:custGeom>
            <a:avLst/>
            <a:gdLst/>
            <a:ahLst/>
            <a:cxnLst/>
            <a:rect l="l" t="t" r="r" b="b"/>
            <a:pathLst>
              <a:path w="2146300" h="533400">
                <a:moveTo>
                  <a:pt x="1994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381533"/>
                </a:lnTo>
                <a:lnTo>
                  <a:pt x="7742" y="429533"/>
                </a:lnTo>
                <a:lnTo>
                  <a:pt x="29302" y="471222"/>
                </a:lnTo>
                <a:lnTo>
                  <a:pt x="62177" y="504097"/>
                </a:lnTo>
                <a:lnTo>
                  <a:pt x="103866" y="525657"/>
                </a:lnTo>
                <a:lnTo>
                  <a:pt x="151866" y="533400"/>
                </a:lnTo>
                <a:lnTo>
                  <a:pt x="1994407" y="533400"/>
                </a:lnTo>
                <a:lnTo>
                  <a:pt x="2042440" y="525657"/>
                </a:lnTo>
                <a:lnTo>
                  <a:pt x="2084139" y="504097"/>
                </a:lnTo>
                <a:lnTo>
                  <a:pt x="2117010" y="471222"/>
                </a:lnTo>
                <a:lnTo>
                  <a:pt x="2138562" y="429533"/>
                </a:lnTo>
                <a:lnTo>
                  <a:pt x="2146300" y="381533"/>
                </a:lnTo>
                <a:lnTo>
                  <a:pt x="2146300" y="151866"/>
                </a:lnTo>
                <a:lnTo>
                  <a:pt x="2138562" y="103866"/>
                </a:lnTo>
                <a:lnTo>
                  <a:pt x="2117010" y="62177"/>
                </a:lnTo>
                <a:lnTo>
                  <a:pt x="2084139" y="29302"/>
                </a:lnTo>
                <a:lnTo>
                  <a:pt x="2042440" y="7742"/>
                </a:lnTo>
                <a:lnTo>
                  <a:pt x="1994407" y="0"/>
                </a:lnTo>
                <a:close/>
              </a:path>
            </a:pathLst>
          </a:custGeom>
          <a:solidFill>
            <a:srgbClr val="273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874500" y="1765300"/>
            <a:ext cx="1397000" cy="279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76300" y="1447800"/>
            <a:ext cx="12373610" cy="610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2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application.js</a:t>
            </a:r>
            <a:endParaRPr sz="2200">
              <a:latin typeface="Calibri"/>
              <a:cs typeface="Calibri"/>
            </a:endParaRPr>
          </a:p>
          <a:p>
            <a:pPr marR="5080" algn="r">
              <a:lnSpc>
                <a:spcPts val="232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DOCUMENT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899900" y="2425700"/>
            <a:ext cx="876300" cy="444500"/>
          </a:xfrm>
          <a:custGeom>
            <a:avLst/>
            <a:gdLst/>
            <a:ahLst/>
            <a:cxnLst/>
            <a:rect l="l" t="t" r="r" b="b"/>
            <a:pathLst>
              <a:path w="876300" h="444500">
                <a:moveTo>
                  <a:pt x="724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724433" y="444500"/>
                </a:lnTo>
                <a:lnTo>
                  <a:pt x="772453" y="436757"/>
                </a:lnTo>
                <a:lnTo>
                  <a:pt x="814144" y="415197"/>
                </a:lnTo>
                <a:lnTo>
                  <a:pt x="847012" y="382322"/>
                </a:lnTo>
                <a:lnTo>
                  <a:pt x="868562" y="340633"/>
                </a:lnTo>
                <a:lnTo>
                  <a:pt x="876300" y="292633"/>
                </a:lnTo>
                <a:lnTo>
                  <a:pt x="876300" y="151866"/>
                </a:lnTo>
                <a:lnTo>
                  <a:pt x="868562" y="103866"/>
                </a:lnTo>
                <a:lnTo>
                  <a:pt x="847012" y="62177"/>
                </a:lnTo>
                <a:lnTo>
                  <a:pt x="814144" y="29302"/>
                </a:lnTo>
                <a:lnTo>
                  <a:pt x="772453" y="7742"/>
                </a:lnTo>
                <a:lnTo>
                  <a:pt x="724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141200" y="2514600"/>
            <a:ext cx="355600" cy="292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2157709" y="24638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814300" y="2470150"/>
            <a:ext cx="13970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.vacation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094529" y="4700684"/>
            <a:ext cx="261440" cy="2743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471400" y="4724400"/>
            <a:ext cx="990600" cy="444500"/>
          </a:xfrm>
          <a:custGeom>
            <a:avLst/>
            <a:gdLst/>
            <a:ahLst/>
            <a:cxnLst/>
            <a:rect l="l" t="t" r="r" b="b"/>
            <a:pathLst>
              <a:path w="990600" h="444500">
                <a:moveTo>
                  <a:pt x="8387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838707" y="444500"/>
                </a:lnTo>
                <a:lnTo>
                  <a:pt x="886740" y="436757"/>
                </a:lnTo>
                <a:lnTo>
                  <a:pt x="928439" y="415197"/>
                </a:lnTo>
                <a:lnTo>
                  <a:pt x="961310" y="382322"/>
                </a:lnTo>
                <a:lnTo>
                  <a:pt x="982862" y="340633"/>
                </a:lnTo>
                <a:lnTo>
                  <a:pt x="990600" y="292633"/>
                </a:lnTo>
                <a:lnTo>
                  <a:pt x="990600" y="151866"/>
                </a:lnTo>
                <a:lnTo>
                  <a:pt x="982862" y="103866"/>
                </a:lnTo>
                <a:lnTo>
                  <a:pt x="961310" y="62177"/>
                </a:lnTo>
                <a:lnTo>
                  <a:pt x="928439" y="29302"/>
                </a:lnTo>
                <a:lnTo>
                  <a:pt x="886740" y="7742"/>
                </a:lnTo>
                <a:lnTo>
                  <a:pt x="8387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611100" y="4876800"/>
            <a:ext cx="711200" cy="279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2618719" y="4762500"/>
            <a:ext cx="69596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span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2068784" y="2936671"/>
            <a:ext cx="783615" cy="5431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509500" y="3187700"/>
            <a:ext cx="203200" cy="279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2514580" y="3073400"/>
            <a:ext cx="1930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551729" y="3557684"/>
            <a:ext cx="261427" cy="2743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928600" y="3581400"/>
            <a:ext cx="1155700" cy="444500"/>
          </a:xfrm>
          <a:custGeom>
            <a:avLst/>
            <a:gdLst/>
            <a:ahLst/>
            <a:cxnLst/>
            <a:rect l="l" t="t" r="r" b="b"/>
            <a:pathLst>
              <a:path w="1155700" h="444500">
                <a:moveTo>
                  <a:pt x="1003807" y="0"/>
                </a:moveTo>
                <a:lnTo>
                  <a:pt x="151892" y="0"/>
                </a:lnTo>
                <a:lnTo>
                  <a:pt x="103859" y="7742"/>
                </a:lnTo>
                <a:lnTo>
                  <a:pt x="62160" y="29302"/>
                </a:lnTo>
                <a:lnTo>
                  <a:pt x="29289" y="62177"/>
                </a:lnTo>
                <a:lnTo>
                  <a:pt x="7737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37" y="340633"/>
                </a:lnTo>
                <a:lnTo>
                  <a:pt x="29289" y="382322"/>
                </a:lnTo>
                <a:lnTo>
                  <a:pt x="62160" y="415197"/>
                </a:lnTo>
                <a:lnTo>
                  <a:pt x="103859" y="436757"/>
                </a:lnTo>
                <a:lnTo>
                  <a:pt x="151892" y="444500"/>
                </a:lnTo>
                <a:lnTo>
                  <a:pt x="1003807" y="444500"/>
                </a:lnTo>
                <a:lnTo>
                  <a:pt x="1051840" y="436757"/>
                </a:lnTo>
                <a:lnTo>
                  <a:pt x="1093539" y="415197"/>
                </a:lnTo>
                <a:lnTo>
                  <a:pt x="1126410" y="382322"/>
                </a:lnTo>
                <a:lnTo>
                  <a:pt x="1147962" y="340633"/>
                </a:lnTo>
                <a:lnTo>
                  <a:pt x="1155700" y="292633"/>
                </a:lnTo>
                <a:lnTo>
                  <a:pt x="1155700" y="151866"/>
                </a:lnTo>
                <a:lnTo>
                  <a:pt x="1147962" y="103866"/>
                </a:lnTo>
                <a:lnTo>
                  <a:pt x="1126410" y="62177"/>
                </a:lnTo>
                <a:lnTo>
                  <a:pt x="1093539" y="29302"/>
                </a:lnTo>
                <a:lnTo>
                  <a:pt x="1051840" y="7742"/>
                </a:lnTo>
                <a:lnTo>
                  <a:pt x="10038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068300" y="3670300"/>
            <a:ext cx="876300" cy="3429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3074650" y="3619500"/>
            <a:ext cx="86360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input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122400" y="3625850"/>
            <a:ext cx="13970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.quantity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1598643" y="2238387"/>
            <a:ext cx="231648" cy="55118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912600" y="4178300"/>
            <a:ext cx="482600" cy="444500"/>
          </a:xfrm>
          <a:custGeom>
            <a:avLst/>
            <a:gdLst/>
            <a:ahLst/>
            <a:cxnLst/>
            <a:rect l="l" t="t" r="r" b="b"/>
            <a:pathLst>
              <a:path w="482600" h="444500">
                <a:moveTo>
                  <a:pt x="3307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330733" y="444500"/>
                </a:lnTo>
                <a:lnTo>
                  <a:pt x="378733" y="436757"/>
                </a:lnTo>
                <a:lnTo>
                  <a:pt x="420422" y="415197"/>
                </a:lnTo>
                <a:lnTo>
                  <a:pt x="453297" y="382322"/>
                </a:lnTo>
                <a:lnTo>
                  <a:pt x="474857" y="340633"/>
                </a:lnTo>
                <a:lnTo>
                  <a:pt x="482600" y="292633"/>
                </a:lnTo>
                <a:lnTo>
                  <a:pt x="482600" y="151866"/>
                </a:lnTo>
                <a:lnTo>
                  <a:pt x="474857" y="103866"/>
                </a:lnTo>
                <a:lnTo>
                  <a:pt x="453297" y="62177"/>
                </a:lnTo>
                <a:lnTo>
                  <a:pt x="420422" y="29302"/>
                </a:lnTo>
                <a:lnTo>
                  <a:pt x="378733" y="7742"/>
                </a:lnTo>
                <a:lnTo>
                  <a:pt x="3307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052300" y="4330700"/>
            <a:ext cx="203200" cy="279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2057380" y="4216400"/>
            <a:ext cx="1930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1585854" y="2233739"/>
            <a:ext cx="227393" cy="22098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3563600" y="4794250"/>
            <a:ext cx="9398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#total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0248900" y="1765300"/>
            <a:ext cx="977900" cy="8509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375900" y="1854200"/>
            <a:ext cx="723900" cy="5969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073725" y="4781550"/>
            <a:ext cx="8988425" cy="462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00" i="1" spc="-180" dirty="0">
                <a:solidFill>
                  <a:srgbClr val="F8F5F1"/>
                </a:solidFill>
                <a:latin typeface="Arial"/>
                <a:cs typeface="Arial"/>
              </a:rPr>
              <a:t>Whenever</a:t>
            </a:r>
            <a:r>
              <a:rPr sz="29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900" i="1" spc="-45" dirty="0">
                <a:solidFill>
                  <a:srgbClr val="F8F5F1"/>
                </a:solidFill>
                <a:latin typeface="Arial"/>
                <a:cs typeface="Arial"/>
              </a:rPr>
              <a:t>the</a:t>
            </a:r>
            <a:r>
              <a:rPr sz="29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900" i="1" spc="-5" dirty="0">
                <a:solidFill>
                  <a:srgbClr val="F8F5F1"/>
                </a:solidFill>
                <a:latin typeface="Arial"/>
                <a:cs typeface="Arial"/>
              </a:rPr>
              <a:t>quantity</a:t>
            </a:r>
            <a:r>
              <a:rPr sz="29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900" i="1" spc="-105" dirty="0">
                <a:solidFill>
                  <a:srgbClr val="F8F5F1"/>
                </a:solidFill>
                <a:latin typeface="Arial"/>
                <a:cs typeface="Arial"/>
              </a:rPr>
              <a:t>is</a:t>
            </a:r>
            <a:r>
              <a:rPr sz="29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900" i="1" spc="-145" dirty="0">
                <a:solidFill>
                  <a:srgbClr val="F8F5F1"/>
                </a:solidFill>
                <a:latin typeface="Arial"/>
                <a:cs typeface="Arial"/>
              </a:rPr>
              <a:t>changed,</a:t>
            </a:r>
            <a:r>
              <a:rPr sz="29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900" i="1" spc="-45" dirty="0">
                <a:solidFill>
                  <a:srgbClr val="F8F5F1"/>
                </a:solidFill>
                <a:latin typeface="Arial"/>
                <a:cs typeface="Arial"/>
              </a:rPr>
              <a:t>the</a:t>
            </a:r>
            <a:r>
              <a:rPr sz="29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900" i="1" spc="55" dirty="0">
                <a:solidFill>
                  <a:srgbClr val="F8F5F1"/>
                </a:solidFill>
                <a:latin typeface="Arial"/>
                <a:cs typeface="Arial"/>
              </a:rPr>
              <a:t>total</a:t>
            </a:r>
            <a:r>
              <a:rPr sz="29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900" i="1" spc="15" dirty="0">
                <a:solidFill>
                  <a:srgbClr val="F8F5F1"/>
                </a:solidFill>
                <a:latin typeface="Arial"/>
                <a:cs typeface="Arial"/>
              </a:rPr>
              <a:t>will</a:t>
            </a:r>
            <a:r>
              <a:rPr sz="29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900" i="1" spc="-215" dirty="0">
                <a:solidFill>
                  <a:srgbClr val="F8F5F1"/>
                </a:solidFill>
                <a:latin typeface="Arial"/>
                <a:cs typeface="Arial"/>
              </a:rPr>
              <a:t>be</a:t>
            </a:r>
            <a:r>
              <a:rPr sz="29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900" i="1" spc="-90" dirty="0">
                <a:solidFill>
                  <a:srgbClr val="F8F5F1"/>
                </a:solidFill>
                <a:latin typeface="Arial"/>
                <a:cs typeface="Arial"/>
              </a:rPr>
              <a:t>updated</a:t>
            </a:r>
            <a:endParaRPr sz="29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90327" y="8373428"/>
            <a:ext cx="461899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155" dirty="0">
                <a:solidFill>
                  <a:srgbClr val="7999AF"/>
                </a:solidFill>
                <a:latin typeface="Arial"/>
                <a:cs typeface="Arial"/>
              </a:rPr>
              <a:t>4.3 </a:t>
            </a:r>
            <a:r>
              <a:rPr sz="4200" b="1" spc="25" dirty="0">
                <a:solidFill>
                  <a:srgbClr val="7999AF"/>
                </a:solidFill>
                <a:latin typeface="Calibri"/>
                <a:cs typeface="Calibri"/>
              </a:rPr>
              <a:t>Keyboard</a:t>
            </a:r>
            <a:r>
              <a:rPr sz="4200" b="1" spc="-22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80" dirty="0">
                <a:solidFill>
                  <a:srgbClr val="7999AF"/>
                </a:solidFill>
                <a:latin typeface="Calibri"/>
                <a:cs typeface="Calibri"/>
              </a:rPr>
              <a:t>Events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63600" y="2057400"/>
            <a:ext cx="4719320" cy="712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document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.ready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endParaRPr sz="2200">
              <a:latin typeface="Courier New"/>
              <a:cs typeface="Courier New"/>
            </a:endParaRPr>
          </a:p>
          <a:p>
            <a:pPr marL="347980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.vacation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on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'keyup'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,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725159" y="2057400"/>
            <a:ext cx="4216400" cy="712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.quantity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', </a:t>
            </a: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200" spc="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63600" y="3835400"/>
            <a:ext cx="863600" cy="712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980">
              <a:lnSpc>
                <a:spcPct val="100000"/>
              </a:lnSpc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534160" y="2754497"/>
            <a:ext cx="9413240" cy="732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940" marR="5080" indent="-15240">
              <a:lnSpc>
                <a:spcPct val="106100"/>
              </a:lnSpc>
            </a:pP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var 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price </a:t>
            </a: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= 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+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(this)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closest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.vacation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data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'price'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);  </a:t>
            </a: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var 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quantity </a:t>
            </a: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=</a:t>
            </a:r>
            <a:r>
              <a:rPr sz="2200" spc="20" dirty="0">
                <a:solidFill>
                  <a:srgbClr val="FBDE2D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+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(this)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val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();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58800" y="3505200"/>
            <a:ext cx="10541000" cy="393700"/>
          </a:xfrm>
          <a:prstGeom prst="rect">
            <a:avLst/>
          </a:prstGeom>
          <a:solidFill>
            <a:srgbClr val="B49100"/>
          </a:solidFill>
        </p:spPr>
        <p:txBody>
          <a:bodyPr vert="horz" wrap="square" lIns="0" tIns="0" rIns="0" bIns="0" rtlCol="0">
            <a:spAutoFit/>
          </a:bodyPr>
          <a:lstStyle/>
          <a:p>
            <a:pPr marL="1003300">
              <a:lnSpc>
                <a:spcPct val="100000"/>
              </a:lnSpc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#total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')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text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(price *</a:t>
            </a:r>
            <a:r>
              <a:rPr sz="2200" spc="5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quantity);</a:t>
            </a:r>
            <a:endParaRPr sz="22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86400" y="5156200"/>
            <a:ext cx="5410200" cy="1092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49900" y="5234940"/>
            <a:ext cx="4996180" cy="93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600"/>
              </a:lnSpc>
            </a:pPr>
            <a:r>
              <a:rPr sz="3600" i="1" spc="-260" dirty="0">
                <a:solidFill>
                  <a:srgbClr val="78AAD6"/>
                </a:solidFill>
                <a:latin typeface="Arial"/>
                <a:cs typeface="Arial"/>
              </a:rPr>
              <a:t>The </a:t>
            </a:r>
            <a:r>
              <a:rPr sz="3600" i="1" spc="65" dirty="0">
                <a:solidFill>
                  <a:srgbClr val="78AAD6"/>
                </a:solidFill>
                <a:latin typeface="Arial"/>
                <a:cs typeface="Arial"/>
              </a:rPr>
              <a:t>total </a:t>
            </a:r>
            <a:r>
              <a:rPr sz="3600" i="1" spc="-220" dirty="0">
                <a:solidFill>
                  <a:srgbClr val="78AAD6"/>
                </a:solidFill>
                <a:latin typeface="Arial"/>
                <a:cs typeface="Arial"/>
              </a:rPr>
              <a:t>changes  </a:t>
            </a:r>
            <a:r>
              <a:rPr sz="3600" i="1" spc="-80" dirty="0">
                <a:solidFill>
                  <a:srgbClr val="78AAD6"/>
                </a:solidFill>
                <a:latin typeface="Arial"/>
                <a:cs typeface="Arial"/>
              </a:rPr>
              <a:t>immediately </a:t>
            </a:r>
            <a:r>
              <a:rPr sz="3600" i="1" spc="-240" dirty="0">
                <a:solidFill>
                  <a:srgbClr val="78AAD6"/>
                </a:solidFill>
                <a:latin typeface="Arial"/>
                <a:cs typeface="Arial"/>
              </a:rPr>
              <a:t>as </a:t>
            </a:r>
            <a:r>
              <a:rPr sz="3600" i="1" spc="-254" dirty="0">
                <a:solidFill>
                  <a:srgbClr val="78AAD6"/>
                </a:solidFill>
                <a:latin typeface="Arial"/>
                <a:cs typeface="Arial"/>
              </a:rPr>
              <a:t>we</a:t>
            </a:r>
            <a:r>
              <a:rPr sz="3600" i="1" spc="-409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100" dirty="0">
                <a:solidFill>
                  <a:srgbClr val="78AAD6"/>
                </a:solidFill>
                <a:latin typeface="Arial"/>
                <a:cs typeface="Arial"/>
              </a:rPr>
              <a:t>wanted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82616" y="3651250"/>
            <a:ext cx="6471920" cy="1503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600" b="1" spc="325" dirty="0">
                <a:solidFill>
                  <a:srgbClr val="FFFFFF"/>
                </a:solidFill>
                <a:latin typeface="Calibri"/>
                <a:cs typeface="Calibri"/>
              </a:rPr>
              <a:t>Link</a:t>
            </a:r>
            <a:r>
              <a:rPr sz="9600" b="1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600" b="1" spc="15" dirty="0">
                <a:solidFill>
                  <a:srgbClr val="FFFFFF"/>
                </a:solidFill>
                <a:latin typeface="Calibri"/>
                <a:cs typeface="Calibri"/>
              </a:rPr>
              <a:t>Layover</a:t>
            </a:r>
            <a:endParaRPr sz="9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226300" y="1384300"/>
            <a:ext cx="1803400" cy="589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44800" y="1854200"/>
            <a:ext cx="10007600" cy="635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908300" y="1841500"/>
            <a:ext cx="9599295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i="1" spc="-150" dirty="0">
                <a:solidFill>
                  <a:srgbClr val="78AAD6"/>
                </a:solidFill>
                <a:latin typeface="Arial"/>
                <a:cs typeface="Arial"/>
              </a:rPr>
              <a:t>Clicking</a:t>
            </a:r>
            <a:r>
              <a:rPr sz="3600" i="1" spc="-229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225" dirty="0">
                <a:solidFill>
                  <a:srgbClr val="78AAD6"/>
                </a:solidFill>
                <a:latin typeface="Arial"/>
                <a:cs typeface="Arial"/>
              </a:rPr>
              <a:t>Show</a:t>
            </a:r>
            <a:r>
              <a:rPr sz="3600" i="1" spc="-229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190" dirty="0">
                <a:solidFill>
                  <a:srgbClr val="78AAD6"/>
                </a:solidFill>
                <a:latin typeface="Arial"/>
                <a:cs typeface="Arial"/>
              </a:rPr>
              <a:t>Comments</a:t>
            </a:r>
            <a:r>
              <a:rPr sz="3600" i="1" spc="-229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20" dirty="0">
                <a:solidFill>
                  <a:srgbClr val="78AAD6"/>
                </a:solidFill>
                <a:latin typeface="Arial"/>
                <a:cs typeface="Arial"/>
              </a:rPr>
              <a:t>will</a:t>
            </a:r>
            <a:r>
              <a:rPr sz="3600" i="1" spc="-229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260" dirty="0">
                <a:solidFill>
                  <a:srgbClr val="78AAD6"/>
                </a:solidFill>
                <a:latin typeface="Arial"/>
                <a:cs typeface="Arial"/>
              </a:rPr>
              <a:t>cause</a:t>
            </a:r>
            <a:r>
              <a:rPr sz="3600" i="1" spc="-229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50" dirty="0">
                <a:solidFill>
                  <a:srgbClr val="78AAD6"/>
                </a:solidFill>
                <a:latin typeface="Arial"/>
                <a:cs typeface="Arial"/>
              </a:rPr>
              <a:t>them</a:t>
            </a:r>
            <a:r>
              <a:rPr sz="3600" i="1" spc="-229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60" dirty="0">
                <a:solidFill>
                  <a:srgbClr val="78AAD6"/>
                </a:solidFill>
                <a:latin typeface="Arial"/>
                <a:cs typeface="Arial"/>
              </a:rPr>
              <a:t>to</a:t>
            </a:r>
            <a:r>
              <a:rPr sz="3600" i="1" spc="-229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105" dirty="0">
                <a:solidFill>
                  <a:srgbClr val="78AAD6"/>
                </a:solidFill>
                <a:latin typeface="Arial"/>
                <a:cs typeface="Arial"/>
              </a:rPr>
              <a:t>fade</a:t>
            </a:r>
            <a:r>
              <a:rPr sz="3600" i="1" spc="-229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15" dirty="0">
                <a:solidFill>
                  <a:srgbClr val="78AAD6"/>
                </a:solidFill>
                <a:latin typeface="Arial"/>
                <a:cs typeface="Arial"/>
              </a:rPr>
              <a:t>in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267200"/>
            <a:ext cx="9296400" cy="2540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8800" y="4267200"/>
            <a:ext cx="9245600" cy="2489200"/>
          </a:xfrm>
          <a:custGeom>
            <a:avLst/>
            <a:gdLst/>
            <a:ahLst/>
            <a:cxnLst/>
            <a:rect l="l" t="t" r="r" b="b"/>
            <a:pathLst>
              <a:path w="9245600" h="2489200">
                <a:moveTo>
                  <a:pt x="91493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2392908"/>
                </a:lnTo>
                <a:lnTo>
                  <a:pt x="7567" y="2430387"/>
                </a:lnTo>
                <a:lnTo>
                  <a:pt x="28203" y="2460994"/>
                </a:lnTo>
                <a:lnTo>
                  <a:pt x="58810" y="2481632"/>
                </a:lnTo>
                <a:lnTo>
                  <a:pt x="96291" y="2489200"/>
                </a:lnTo>
                <a:lnTo>
                  <a:pt x="9149308" y="2489200"/>
                </a:lnTo>
                <a:lnTo>
                  <a:pt x="9186787" y="2481632"/>
                </a:lnTo>
                <a:lnTo>
                  <a:pt x="9217394" y="2460994"/>
                </a:lnTo>
                <a:lnTo>
                  <a:pt x="9238032" y="2430387"/>
                </a:lnTo>
                <a:lnTo>
                  <a:pt x="9245600" y="2392908"/>
                </a:lnTo>
                <a:lnTo>
                  <a:pt x="9245600" y="96291"/>
                </a:lnTo>
                <a:lnTo>
                  <a:pt x="9238032" y="58812"/>
                </a:lnTo>
                <a:lnTo>
                  <a:pt x="9217394" y="28205"/>
                </a:lnTo>
                <a:lnTo>
                  <a:pt x="9186787" y="7567"/>
                </a:lnTo>
                <a:lnTo>
                  <a:pt x="91493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17200" y="1384300"/>
            <a:ext cx="5054600" cy="604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42600" y="1384300"/>
            <a:ext cx="5003800" cy="5994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8800" y="495300"/>
            <a:ext cx="5461000" cy="812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215" dirty="0"/>
              <a:t>Preparing </a:t>
            </a:r>
            <a:r>
              <a:rPr dirty="0"/>
              <a:t>for</a:t>
            </a:r>
            <a:r>
              <a:rPr spc="-450" dirty="0"/>
              <a:t> </a:t>
            </a:r>
            <a:r>
              <a:rPr spc="-40" dirty="0"/>
              <a:t>Flight</a:t>
            </a:r>
          </a:p>
        </p:txBody>
      </p:sp>
      <p:sp>
        <p:nvSpPr>
          <p:cNvPr id="8" name="object 8"/>
          <p:cNvSpPr/>
          <p:nvPr/>
        </p:nvSpPr>
        <p:spPr>
          <a:xfrm>
            <a:off x="11074400" y="24638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52200" y="2552700"/>
            <a:ext cx="393700" cy="292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268709" y="25019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ul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845800" y="1663700"/>
            <a:ext cx="2146300" cy="533400"/>
          </a:xfrm>
          <a:custGeom>
            <a:avLst/>
            <a:gdLst/>
            <a:ahLst/>
            <a:cxnLst/>
            <a:rect l="l" t="t" r="r" b="b"/>
            <a:pathLst>
              <a:path w="2146300" h="533400">
                <a:moveTo>
                  <a:pt x="1994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381533"/>
                </a:lnTo>
                <a:lnTo>
                  <a:pt x="7742" y="429533"/>
                </a:lnTo>
                <a:lnTo>
                  <a:pt x="29302" y="471222"/>
                </a:lnTo>
                <a:lnTo>
                  <a:pt x="62177" y="504097"/>
                </a:lnTo>
                <a:lnTo>
                  <a:pt x="103866" y="525657"/>
                </a:lnTo>
                <a:lnTo>
                  <a:pt x="151866" y="533400"/>
                </a:lnTo>
                <a:lnTo>
                  <a:pt x="1994407" y="533400"/>
                </a:lnTo>
                <a:lnTo>
                  <a:pt x="2042440" y="525657"/>
                </a:lnTo>
                <a:lnTo>
                  <a:pt x="2084139" y="504097"/>
                </a:lnTo>
                <a:lnTo>
                  <a:pt x="2117010" y="471222"/>
                </a:lnTo>
                <a:lnTo>
                  <a:pt x="2138562" y="429533"/>
                </a:lnTo>
                <a:lnTo>
                  <a:pt x="2146300" y="381533"/>
                </a:lnTo>
                <a:lnTo>
                  <a:pt x="2146300" y="151866"/>
                </a:lnTo>
                <a:lnTo>
                  <a:pt x="2138562" y="103866"/>
                </a:lnTo>
                <a:lnTo>
                  <a:pt x="2117010" y="62177"/>
                </a:lnTo>
                <a:lnTo>
                  <a:pt x="2084139" y="29302"/>
                </a:lnTo>
                <a:lnTo>
                  <a:pt x="2042440" y="7742"/>
                </a:lnTo>
                <a:lnTo>
                  <a:pt x="1994407" y="0"/>
                </a:lnTo>
                <a:close/>
              </a:path>
            </a:pathLst>
          </a:custGeom>
          <a:solidFill>
            <a:srgbClr val="273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226800" y="1816100"/>
            <a:ext cx="1397000" cy="279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235690" y="1752600"/>
            <a:ext cx="13665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DOCUMENT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738100" y="4089400"/>
            <a:ext cx="2603500" cy="444500"/>
          </a:xfrm>
          <a:custGeom>
            <a:avLst/>
            <a:gdLst/>
            <a:ahLst/>
            <a:cxnLst/>
            <a:rect l="l" t="t" r="r" b="b"/>
            <a:pathLst>
              <a:path w="2603500" h="444500">
                <a:moveTo>
                  <a:pt x="2451607" y="0"/>
                </a:moveTo>
                <a:lnTo>
                  <a:pt x="151892" y="0"/>
                </a:lnTo>
                <a:lnTo>
                  <a:pt x="103859" y="7742"/>
                </a:lnTo>
                <a:lnTo>
                  <a:pt x="62160" y="29302"/>
                </a:lnTo>
                <a:lnTo>
                  <a:pt x="29289" y="62177"/>
                </a:lnTo>
                <a:lnTo>
                  <a:pt x="7737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37" y="340633"/>
                </a:lnTo>
                <a:lnTo>
                  <a:pt x="29289" y="382322"/>
                </a:lnTo>
                <a:lnTo>
                  <a:pt x="62160" y="415197"/>
                </a:lnTo>
                <a:lnTo>
                  <a:pt x="103859" y="436757"/>
                </a:lnTo>
                <a:lnTo>
                  <a:pt x="151892" y="444500"/>
                </a:lnTo>
                <a:lnTo>
                  <a:pt x="2451607" y="444500"/>
                </a:lnTo>
                <a:lnTo>
                  <a:pt x="2499640" y="436757"/>
                </a:lnTo>
                <a:lnTo>
                  <a:pt x="2541339" y="415197"/>
                </a:lnTo>
                <a:lnTo>
                  <a:pt x="2574210" y="382322"/>
                </a:lnTo>
                <a:lnTo>
                  <a:pt x="2595762" y="340633"/>
                </a:lnTo>
                <a:lnTo>
                  <a:pt x="2603500" y="292633"/>
                </a:lnTo>
                <a:lnTo>
                  <a:pt x="2603500" y="151866"/>
                </a:lnTo>
                <a:lnTo>
                  <a:pt x="2595762" y="103866"/>
                </a:lnTo>
                <a:lnTo>
                  <a:pt x="2574210" y="62177"/>
                </a:lnTo>
                <a:lnTo>
                  <a:pt x="2541339" y="29302"/>
                </a:lnTo>
                <a:lnTo>
                  <a:pt x="2499640" y="7742"/>
                </a:lnTo>
                <a:lnTo>
                  <a:pt x="24516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915900" y="4178300"/>
            <a:ext cx="2235200" cy="292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2937490" y="4127500"/>
            <a:ext cx="69596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Show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775689" y="4127500"/>
            <a:ext cx="13665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Comments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1243695" y="2946356"/>
            <a:ext cx="283536" cy="3111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633200" y="29972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4196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305333"/>
                </a:lnTo>
                <a:lnTo>
                  <a:pt x="7742" y="353333"/>
                </a:lnTo>
                <a:lnTo>
                  <a:pt x="29302" y="395022"/>
                </a:lnTo>
                <a:lnTo>
                  <a:pt x="62177" y="427897"/>
                </a:lnTo>
                <a:lnTo>
                  <a:pt x="103866" y="449457"/>
                </a:lnTo>
                <a:lnTo>
                  <a:pt x="151866" y="457200"/>
                </a:lnTo>
                <a:lnTo>
                  <a:pt x="419633" y="457200"/>
                </a:lnTo>
                <a:lnTo>
                  <a:pt x="467633" y="449457"/>
                </a:lnTo>
                <a:lnTo>
                  <a:pt x="509322" y="427897"/>
                </a:lnTo>
                <a:lnTo>
                  <a:pt x="542197" y="395022"/>
                </a:lnTo>
                <a:lnTo>
                  <a:pt x="563757" y="353333"/>
                </a:lnTo>
                <a:lnTo>
                  <a:pt x="571500" y="305333"/>
                </a:lnTo>
                <a:lnTo>
                  <a:pt x="571500" y="151866"/>
                </a:lnTo>
                <a:lnTo>
                  <a:pt x="563757" y="103866"/>
                </a:lnTo>
                <a:lnTo>
                  <a:pt x="542197" y="62177"/>
                </a:lnTo>
                <a:lnTo>
                  <a:pt x="509322" y="29302"/>
                </a:lnTo>
                <a:lnTo>
                  <a:pt x="467633" y="7742"/>
                </a:lnTo>
                <a:lnTo>
                  <a:pt x="4196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722100" y="3098800"/>
            <a:ext cx="355600" cy="292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1738609" y="30480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230100" y="3556000"/>
            <a:ext cx="482600" cy="444500"/>
          </a:xfrm>
          <a:custGeom>
            <a:avLst/>
            <a:gdLst/>
            <a:ahLst/>
            <a:cxnLst/>
            <a:rect l="l" t="t" r="r" b="b"/>
            <a:pathLst>
              <a:path w="482600" h="444500">
                <a:moveTo>
                  <a:pt x="3307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330733" y="444500"/>
                </a:lnTo>
                <a:lnTo>
                  <a:pt x="378733" y="436757"/>
                </a:lnTo>
                <a:lnTo>
                  <a:pt x="420422" y="415197"/>
                </a:lnTo>
                <a:lnTo>
                  <a:pt x="453297" y="382322"/>
                </a:lnTo>
                <a:lnTo>
                  <a:pt x="474857" y="340633"/>
                </a:lnTo>
                <a:lnTo>
                  <a:pt x="482600" y="292633"/>
                </a:lnTo>
                <a:lnTo>
                  <a:pt x="482600" y="151866"/>
                </a:lnTo>
                <a:lnTo>
                  <a:pt x="474857" y="103866"/>
                </a:lnTo>
                <a:lnTo>
                  <a:pt x="453297" y="62177"/>
                </a:lnTo>
                <a:lnTo>
                  <a:pt x="420422" y="29302"/>
                </a:lnTo>
                <a:lnTo>
                  <a:pt x="378733" y="7742"/>
                </a:lnTo>
                <a:lnTo>
                  <a:pt x="3307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357100" y="3708400"/>
            <a:ext cx="215900" cy="228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2374880" y="3594100"/>
            <a:ext cx="1930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853295" y="3597054"/>
            <a:ext cx="283536" cy="3111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437495" y="4092354"/>
            <a:ext cx="283587" cy="3111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738100" y="52832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07" y="0"/>
                </a:moveTo>
                <a:lnTo>
                  <a:pt x="151892" y="0"/>
                </a:lnTo>
                <a:lnTo>
                  <a:pt x="103859" y="7742"/>
                </a:lnTo>
                <a:lnTo>
                  <a:pt x="62160" y="29302"/>
                </a:lnTo>
                <a:lnTo>
                  <a:pt x="29289" y="62177"/>
                </a:lnTo>
                <a:lnTo>
                  <a:pt x="7737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37" y="340633"/>
                </a:lnTo>
                <a:lnTo>
                  <a:pt x="29289" y="382322"/>
                </a:lnTo>
                <a:lnTo>
                  <a:pt x="62160" y="415197"/>
                </a:lnTo>
                <a:lnTo>
                  <a:pt x="103859" y="436757"/>
                </a:lnTo>
                <a:lnTo>
                  <a:pt x="151892" y="444500"/>
                </a:lnTo>
                <a:lnTo>
                  <a:pt x="597407" y="444500"/>
                </a:lnTo>
                <a:lnTo>
                  <a:pt x="645440" y="436757"/>
                </a:lnTo>
                <a:lnTo>
                  <a:pt x="687139" y="415197"/>
                </a:lnTo>
                <a:lnTo>
                  <a:pt x="720010" y="382322"/>
                </a:lnTo>
                <a:lnTo>
                  <a:pt x="741562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62" y="103866"/>
                </a:lnTo>
                <a:lnTo>
                  <a:pt x="720010" y="62177"/>
                </a:lnTo>
                <a:lnTo>
                  <a:pt x="687139" y="29302"/>
                </a:lnTo>
                <a:lnTo>
                  <a:pt x="645440" y="7742"/>
                </a:lnTo>
                <a:lnTo>
                  <a:pt x="5974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915900" y="5372100"/>
            <a:ext cx="355600" cy="292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255500" y="46863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07" y="444500"/>
                </a:lnTo>
                <a:lnTo>
                  <a:pt x="645440" y="436757"/>
                </a:lnTo>
                <a:lnTo>
                  <a:pt x="687139" y="415197"/>
                </a:lnTo>
                <a:lnTo>
                  <a:pt x="720010" y="382322"/>
                </a:lnTo>
                <a:lnTo>
                  <a:pt x="741562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62" y="103866"/>
                </a:lnTo>
                <a:lnTo>
                  <a:pt x="720010" y="62177"/>
                </a:lnTo>
                <a:lnTo>
                  <a:pt x="687139" y="29302"/>
                </a:lnTo>
                <a:lnTo>
                  <a:pt x="645440" y="7742"/>
                </a:lnTo>
                <a:lnTo>
                  <a:pt x="5974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433300" y="4775200"/>
            <a:ext cx="393700" cy="292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2449809" y="47244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ul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1852656" y="3556673"/>
            <a:ext cx="274320" cy="1477645"/>
          </a:xfrm>
          <a:custGeom>
            <a:avLst/>
            <a:gdLst/>
            <a:ahLst/>
            <a:cxnLst/>
            <a:rect l="l" t="t" r="r" b="b"/>
            <a:pathLst>
              <a:path w="274320" h="1477645">
                <a:moveTo>
                  <a:pt x="12374" y="1460500"/>
                </a:moveTo>
                <a:lnTo>
                  <a:pt x="11785" y="1460500"/>
                </a:lnTo>
                <a:lnTo>
                  <a:pt x="11633" y="1473200"/>
                </a:lnTo>
                <a:lnTo>
                  <a:pt x="12641" y="1473200"/>
                </a:lnTo>
                <a:lnTo>
                  <a:pt x="12374" y="1460500"/>
                </a:lnTo>
                <a:close/>
              </a:path>
              <a:path w="274320" h="1477645">
                <a:moveTo>
                  <a:pt x="15001" y="1384300"/>
                </a:moveTo>
                <a:lnTo>
                  <a:pt x="14566" y="1384300"/>
                </a:lnTo>
                <a:lnTo>
                  <a:pt x="14269" y="1409700"/>
                </a:lnTo>
                <a:lnTo>
                  <a:pt x="14076" y="1422400"/>
                </a:lnTo>
                <a:lnTo>
                  <a:pt x="13804" y="1447800"/>
                </a:lnTo>
                <a:lnTo>
                  <a:pt x="13271" y="1473200"/>
                </a:lnTo>
                <a:lnTo>
                  <a:pt x="15697" y="1473200"/>
                </a:lnTo>
                <a:lnTo>
                  <a:pt x="15600" y="1422400"/>
                </a:lnTo>
                <a:lnTo>
                  <a:pt x="15413" y="1397000"/>
                </a:lnTo>
                <a:lnTo>
                  <a:pt x="15001" y="1384300"/>
                </a:lnTo>
                <a:close/>
              </a:path>
              <a:path w="274320" h="1477645">
                <a:moveTo>
                  <a:pt x="83032" y="1308100"/>
                </a:moveTo>
                <a:lnTo>
                  <a:pt x="20777" y="1308100"/>
                </a:lnTo>
                <a:lnTo>
                  <a:pt x="22301" y="1320800"/>
                </a:lnTo>
                <a:lnTo>
                  <a:pt x="22771" y="1320800"/>
                </a:lnTo>
                <a:lnTo>
                  <a:pt x="22783" y="1333500"/>
                </a:lnTo>
                <a:lnTo>
                  <a:pt x="21522" y="1358900"/>
                </a:lnTo>
                <a:lnTo>
                  <a:pt x="19483" y="1397000"/>
                </a:lnTo>
                <a:lnTo>
                  <a:pt x="17542" y="1435100"/>
                </a:lnTo>
                <a:lnTo>
                  <a:pt x="16573" y="1473200"/>
                </a:lnTo>
                <a:lnTo>
                  <a:pt x="175591" y="1473200"/>
                </a:lnTo>
                <a:lnTo>
                  <a:pt x="192544" y="1460500"/>
                </a:lnTo>
                <a:lnTo>
                  <a:pt x="266843" y="1460500"/>
                </a:lnTo>
                <a:lnTo>
                  <a:pt x="273939" y="1447800"/>
                </a:lnTo>
                <a:lnTo>
                  <a:pt x="236115" y="1447800"/>
                </a:lnTo>
                <a:lnTo>
                  <a:pt x="247926" y="1435100"/>
                </a:lnTo>
                <a:lnTo>
                  <a:pt x="210317" y="1435100"/>
                </a:lnTo>
                <a:lnTo>
                  <a:pt x="218782" y="1422400"/>
                </a:lnTo>
                <a:lnTo>
                  <a:pt x="71132" y="1422400"/>
                </a:lnTo>
                <a:lnTo>
                  <a:pt x="71666" y="1384300"/>
                </a:lnTo>
                <a:lnTo>
                  <a:pt x="73888" y="1384300"/>
                </a:lnTo>
                <a:lnTo>
                  <a:pt x="74041" y="1333500"/>
                </a:lnTo>
                <a:lnTo>
                  <a:pt x="82603" y="1333500"/>
                </a:lnTo>
                <a:lnTo>
                  <a:pt x="82755" y="1320800"/>
                </a:lnTo>
                <a:lnTo>
                  <a:pt x="83032" y="1308100"/>
                </a:lnTo>
                <a:close/>
              </a:path>
              <a:path w="274320" h="1477645">
                <a:moveTo>
                  <a:pt x="12490" y="1435100"/>
                </a:moveTo>
                <a:lnTo>
                  <a:pt x="10595" y="1435100"/>
                </a:lnTo>
                <a:lnTo>
                  <a:pt x="10401" y="1460500"/>
                </a:lnTo>
                <a:lnTo>
                  <a:pt x="11620" y="1460500"/>
                </a:lnTo>
                <a:lnTo>
                  <a:pt x="12541" y="1447800"/>
                </a:lnTo>
                <a:lnTo>
                  <a:pt x="12490" y="1435100"/>
                </a:lnTo>
                <a:close/>
              </a:path>
              <a:path w="274320" h="1477645">
                <a:moveTo>
                  <a:pt x="9512" y="1155700"/>
                </a:moveTo>
                <a:lnTo>
                  <a:pt x="8874" y="1193800"/>
                </a:lnTo>
                <a:lnTo>
                  <a:pt x="8756" y="1422400"/>
                </a:lnTo>
                <a:lnTo>
                  <a:pt x="8610" y="1447800"/>
                </a:lnTo>
                <a:lnTo>
                  <a:pt x="9686" y="1409700"/>
                </a:lnTo>
                <a:lnTo>
                  <a:pt x="10012" y="1371600"/>
                </a:lnTo>
                <a:lnTo>
                  <a:pt x="10134" y="1346200"/>
                </a:lnTo>
                <a:lnTo>
                  <a:pt x="10237" y="1244600"/>
                </a:lnTo>
                <a:lnTo>
                  <a:pt x="10502" y="1193800"/>
                </a:lnTo>
                <a:lnTo>
                  <a:pt x="13815" y="1193800"/>
                </a:lnTo>
                <a:lnTo>
                  <a:pt x="13918" y="1168400"/>
                </a:lnTo>
                <a:lnTo>
                  <a:pt x="9804" y="1168400"/>
                </a:lnTo>
                <a:lnTo>
                  <a:pt x="9512" y="1155700"/>
                </a:lnTo>
                <a:close/>
              </a:path>
              <a:path w="274320" h="1477645">
                <a:moveTo>
                  <a:pt x="73888" y="1384300"/>
                </a:moveTo>
                <a:lnTo>
                  <a:pt x="71666" y="1384300"/>
                </a:lnTo>
                <a:lnTo>
                  <a:pt x="71922" y="1397000"/>
                </a:lnTo>
                <a:lnTo>
                  <a:pt x="72056" y="1397000"/>
                </a:lnTo>
                <a:lnTo>
                  <a:pt x="72161" y="1422400"/>
                </a:lnTo>
                <a:lnTo>
                  <a:pt x="73710" y="1422400"/>
                </a:lnTo>
                <a:lnTo>
                  <a:pt x="73791" y="1409700"/>
                </a:lnTo>
                <a:lnTo>
                  <a:pt x="73888" y="1384300"/>
                </a:lnTo>
                <a:close/>
              </a:path>
              <a:path w="274320" h="1477645">
                <a:moveTo>
                  <a:pt x="131076" y="1409700"/>
                </a:moveTo>
                <a:lnTo>
                  <a:pt x="88455" y="1409700"/>
                </a:lnTo>
                <a:lnTo>
                  <a:pt x="100920" y="1422400"/>
                </a:lnTo>
                <a:lnTo>
                  <a:pt x="133235" y="1422400"/>
                </a:lnTo>
                <a:lnTo>
                  <a:pt x="131076" y="1409700"/>
                </a:lnTo>
                <a:close/>
              </a:path>
              <a:path w="274320" h="1477645">
                <a:moveTo>
                  <a:pt x="82706" y="1168400"/>
                </a:moveTo>
                <a:lnTo>
                  <a:pt x="15163" y="1168400"/>
                </a:lnTo>
                <a:lnTo>
                  <a:pt x="15841" y="1206500"/>
                </a:lnTo>
                <a:lnTo>
                  <a:pt x="16112" y="1257300"/>
                </a:lnTo>
                <a:lnTo>
                  <a:pt x="16303" y="1320800"/>
                </a:lnTo>
                <a:lnTo>
                  <a:pt x="16741" y="1358900"/>
                </a:lnTo>
                <a:lnTo>
                  <a:pt x="17754" y="1409700"/>
                </a:lnTo>
                <a:lnTo>
                  <a:pt x="18488" y="1384300"/>
                </a:lnTo>
                <a:lnTo>
                  <a:pt x="19276" y="1333500"/>
                </a:lnTo>
                <a:lnTo>
                  <a:pt x="20520" y="1333500"/>
                </a:lnTo>
                <a:lnTo>
                  <a:pt x="20674" y="1320800"/>
                </a:lnTo>
                <a:lnTo>
                  <a:pt x="20777" y="1308100"/>
                </a:lnTo>
                <a:lnTo>
                  <a:pt x="83693" y="1308100"/>
                </a:lnTo>
                <a:lnTo>
                  <a:pt x="83935" y="1295400"/>
                </a:lnTo>
                <a:lnTo>
                  <a:pt x="84135" y="1257300"/>
                </a:lnTo>
                <a:lnTo>
                  <a:pt x="84334" y="1231900"/>
                </a:lnTo>
                <a:lnTo>
                  <a:pt x="84490" y="1206500"/>
                </a:lnTo>
                <a:lnTo>
                  <a:pt x="83166" y="1206500"/>
                </a:lnTo>
                <a:lnTo>
                  <a:pt x="82706" y="1168400"/>
                </a:lnTo>
                <a:close/>
              </a:path>
              <a:path w="274320" h="1477645">
                <a:moveTo>
                  <a:pt x="77774" y="1333500"/>
                </a:moveTo>
                <a:lnTo>
                  <a:pt x="74041" y="1333500"/>
                </a:lnTo>
                <a:lnTo>
                  <a:pt x="74717" y="1346200"/>
                </a:lnTo>
                <a:lnTo>
                  <a:pt x="74922" y="1371600"/>
                </a:lnTo>
                <a:lnTo>
                  <a:pt x="75069" y="1409700"/>
                </a:lnTo>
                <a:lnTo>
                  <a:pt x="75603" y="1409700"/>
                </a:lnTo>
                <a:lnTo>
                  <a:pt x="75974" y="1397000"/>
                </a:lnTo>
                <a:lnTo>
                  <a:pt x="78670" y="1397000"/>
                </a:lnTo>
                <a:lnTo>
                  <a:pt x="78347" y="1384300"/>
                </a:lnTo>
                <a:lnTo>
                  <a:pt x="78152" y="1371600"/>
                </a:lnTo>
                <a:lnTo>
                  <a:pt x="78179" y="1358900"/>
                </a:lnTo>
                <a:lnTo>
                  <a:pt x="77495" y="1358900"/>
                </a:lnTo>
                <a:lnTo>
                  <a:pt x="77609" y="1346200"/>
                </a:lnTo>
                <a:lnTo>
                  <a:pt x="77774" y="1333500"/>
                </a:lnTo>
                <a:close/>
              </a:path>
              <a:path w="274320" h="1477645">
                <a:moveTo>
                  <a:pt x="78670" y="1397000"/>
                </a:moveTo>
                <a:lnTo>
                  <a:pt x="76860" y="1397000"/>
                </a:lnTo>
                <a:lnTo>
                  <a:pt x="77038" y="1409700"/>
                </a:lnTo>
                <a:lnTo>
                  <a:pt x="78994" y="1409700"/>
                </a:lnTo>
                <a:lnTo>
                  <a:pt x="78670" y="1397000"/>
                </a:lnTo>
                <a:close/>
              </a:path>
              <a:path w="274320" h="1477645">
                <a:moveTo>
                  <a:pt x="80314" y="1346200"/>
                </a:moveTo>
                <a:lnTo>
                  <a:pt x="78206" y="1346200"/>
                </a:lnTo>
                <a:lnTo>
                  <a:pt x="78486" y="1371600"/>
                </a:lnTo>
                <a:lnTo>
                  <a:pt x="78663" y="1384300"/>
                </a:lnTo>
                <a:lnTo>
                  <a:pt x="78888" y="1397000"/>
                </a:lnTo>
                <a:lnTo>
                  <a:pt x="79311" y="1409700"/>
                </a:lnTo>
                <a:lnTo>
                  <a:pt x="79804" y="1397000"/>
                </a:lnTo>
                <a:lnTo>
                  <a:pt x="79936" y="1358900"/>
                </a:lnTo>
                <a:lnTo>
                  <a:pt x="80314" y="1346200"/>
                </a:lnTo>
                <a:close/>
              </a:path>
              <a:path w="274320" h="1477645">
                <a:moveTo>
                  <a:pt x="83658" y="1384300"/>
                </a:moveTo>
                <a:lnTo>
                  <a:pt x="82797" y="1384300"/>
                </a:lnTo>
                <a:lnTo>
                  <a:pt x="82600" y="1409700"/>
                </a:lnTo>
                <a:lnTo>
                  <a:pt x="83654" y="1409700"/>
                </a:lnTo>
                <a:lnTo>
                  <a:pt x="83658" y="1384300"/>
                </a:lnTo>
                <a:close/>
              </a:path>
              <a:path w="274320" h="1477645">
                <a:moveTo>
                  <a:pt x="12230" y="1358900"/>
                </a:moveTo>
                <a:lnTo>
                  <a:pt x="11992" y="1371600"/>
                </a:lnTo>
                <a:lnTo>
                  <a:pt x="11772" y="1397000"/>
                </a:lnTo>
                <a:lnTo>
                  <a:pt x="12987" y="1397000"/>
                </a:lnTo>
                <a:lnTo>
                  <a:pt x="13916" y="1384300"/>
                </a:lnTo>
                <a:lnTo>
                  <a:pt x="13887" y="1371600"/>
                </a:lnTo>
                <a:lnTo>
                  <a:pt x="12230" y="1358900"/>
                </a:lnTo>
                <a:close/>
              </a:path>
              <a:path w="274320" h="1477645">
                <a:moveTo>
                  <a:pt x="82513" y="1346200"/>
                </a:moveTo>
                <a:lnTo>
                  <a:pt x="80314" y="1346200"/>
                </a:lnTo>
                <a:lnTo>
                  <a:pt x="80555" y="1358900"/>
                </a:lnTo>
                <a:lnTo>
                  <a:pt x="80835" y="1384300"/>
                </a:lnTo>
                <a:lnTo>
                  <a:pt x="81089" y="1384300"/>
                </a:lnTo>
                <a:lnTo>
                  <a:pt x="81343" y="1371600"/>
                </a:lnTo>
                <a:lnTo>
                  <a:pt x="81470" y="1371600"/>
                </a:lnTo>
                <a:lnTo>
                  <a:pt x="81711" y="1358900"/>
                </a:lnTo>
                <a:lnTo>
                  <a:pt x="82423" y="1358900"/>
                </a:lnTo>
                <a:lnTo>
                  <a:pt x="82513" y="1346200"/>
                </a:lnTo>
                <a:close/>
              </a:path>
              <a:path w="274320" h="1477645">
                <a:moveTo>
                  <a:pt x="82423" y="1358900"/>
                </a:moveTo>
                <a:lnTo>
                  <a:pt x="81711" y="1358900"/>
                </a:lnTo>
                <a:lnTo>
                  <a:pt x="82054" y="1371600"/>
                </a:lnTo>
                <a:lnTo>
                  <a:pt x="82257" y="1371600"/>
                </a:lnTo>
                <a:lnTo>
                  <a:pt x="82423" y="1358900"/>
                </a:lnTo>
                <a:close/>
              </a:path>
              <a:path w="274320" h="1477645">
                <a:moveTo>
                  <a:pt x="14192" y="1257300"/>
                </a:moveTo>
                <a:lnTo>
                  <a:pt x="12077" y="1257300"/>
                </a:lnTo>
                <a:lnTo>
                  <a:pt x="12951" y="1270000"/>
                </a:lnTo>
                <a:lnTo>
                  <a:pt x="13203" y="1295400"/>
                </a:lnTo>
                <a:lnTo>
                  <a:pt x="13271" y="1358900"/>
                </a:lnTo>
                <a:lnTo>
                  <a:pt x="14334" y="1308100"/>
                </a:lnTo>
                <a:lnTo>
                  <a:pt x="14192" y="1257300"/>
                </a:lnTo>
                <a:close/>
              </a:path>
              <a:path w="274320" h="1477645">
                <a:moveTo>
                  <a:pt x="82603" y="1333500"/>
                </a:moveTo>
                <a:lnTo>
                  <a:pt x="77774" y="1333500"/>
                </a:lnTo>
                <a:lnTo>
                  <a:pt x="77939" y="1346200"/>
                </a:lnTo>
                <a:lnTo>
                  <a:pt x="77495" y="1358900"/>
                </a:lnTo>
                <a:lnTo>
                  <a:pt x="78179" y="1358900"/>
                </a:lnTo>
                <a:lnTo>
                  <a:pt x="78206" y="1346200"/>
                </a:lnTo>
                <a:lnTo>
                  <a:pt x="82513" y="1346200"/>
                </a:lnTo>
                <a:lnTo>
                  <a:pt x="82603" y="1333500"/>
                </a:lnTo>
                <a:close/>
              </a:path>
              <a:path w="274320" h="1477645">
                <a:moveTo>
                  <a:pt x="20312" y="1333500"/>
                </a:moveTo>
                <a:lnTo>
                  <a:pt x="19276" y="1333500"/>
                </a:lnTo>
                <a:lnTo>
                  <a:pt x="20053" y="1346200"/>
                </a:lnTo>
                <a:lnTo>
                  <a:pt x="20312" y="1333500"/>
                </a:lnTo>
                <a:close/>
              </a:path>
              <a:path w="274320" h="1477645">
                <a:moveTo>
                  <a:pt x="83693" y="1308100"/>
                </a:moveTo>
                <a:lnTo>
                  <a:pt x="83239" y="1308100"/>
                </a:lnTo>
                <a:lnTo>
                  <a:pt x="83381" y="1320800"/>
                </a:lnTo>
                <a:lnTo>
                  <a:pt x="83514" y="1320800"/>
                </a:lnTo>
                <a:lnTo>
                  <a:pt x="83693" y="1308100"/>
                </a:lnTo>
                <a:close/>
              </a:path>
              <a:path w="274320" h="1477645">
                <a:moveTo>
                  <a:pt x="85382" y="1295400"/>
                </a:moveTo>
                <a:lnTo>
                  <a:pt x="84721" y="1295400"/>
                </a:lnTo>
                <a:lnTo>
                  <a:pt x="84467" y="1308100"/>
                </a:lnTo>
                <a:lnTo>
                  <a:pt x="85928" y="1308100"/>
                </a:lnTo>
                <a:lnTo>
                  <a:pt x="85382" y="1295400"/>
                </a:lnTo>
                <a:close/>
              </a:path>
              <a:path w="274320" h="1477645">
                <a:moveTo>
                  <a:pt x="13815" y="1193800"/>
                </a:moveTo>
                <a:lnTo>
                  <a:pt x="10502" y="1193800"/>
                </a:lnTo>
                <a:lnTo>
                  <a:pt x="11092" y="1219200"/>
                </a:lnTo>
                <a:lnTo>
                  <a:pt x="11129" y="1270000"/>
                </a:lnTo>
                <a:lnTo>
                  <a:pt x="11684" y="1282700"/>
                </a:lnTo>
                <a:lnTo>
                  <a:pt x="12013" y="1282700"/>
                </a:lnTo>
                <a:lnTo>
                  <a:pt x="12077" y="1257300"/>
                </a:lnTo>
                <a:lnTo>
                  <a:pt x="14192" y="1257300"/>
                </a:lnTo>
                <a:lnTo>
                  <a:pt x="13871" y="1219200"/>
                </a:lnTo>
                <a:lnTo>
                  <a:pt x="13815" y="1193800"/>
                </a:lnTo>
                <a:close/>
              </a:path>
              <a:path w="274320" h="1477645">
                <a:moveTo>
                  <a:pt x="90191" y="1028700"/>
                </a:moveTo>
                <a:lnTo>
                  <a:pt x="6138" y="1028700"/>
                </a:lnTo>
                <a:lnTo>
                  <a:pt x="6658" y="1041400"/>
                </a:lnTo>
                <a:lnTo>
                  <a:pt x="6896" y="1066800"/>
                </a:lnTo>
                <a:lnTo>
                  <a:pt x="6183" y="1092200"/>
                </a:lnTo>
                <a:lnTo>
                  <a:pt x="2968" y="1092200"/>
                </a:lnTo>
                <a:lnTo>
                  <a:pt x="2120" y="1104900"/>
                </a:lnTo>
                <a:lnTo>
                  <a:pt x="2191" y="1143000"/>
                </a:lnTo>
                <a:lnTo>
                  <a:pt x="2589" y="1181100"/>
                </a:lnTo>
                <a:lnTo>
                  <a:pt x="3079" y="1219200"/>
                </a:lnTo>
                <a:lnTo>
                  <a:pt x="3428" y="1257300"/>
                </a:lnTo>
                <a:lnTo>
                  <a:pt x="3831" y="1257300"/>
                </a:lnTo>
                <a:lnTo>
                  <a:pt x="4484" y="1231900"/>
                </a:lnTo>
                <a:lnTo>
                  <a:pt x="5159" y="1181100"/>
                </a:lnTo>
                <a:lnTo>
                  <a:pt x="5626" y="1143000"/>
                </a:lnTo>
                <a:lnTo>
                  <a:pt x="6033" y="1130300"/>
                </a:lnTo>
                <a:lnTo>
                  <a:pt x="9033" y="1130300"/>
                </a:lnTo>
                <a:lnTo>
                  <a:pt x="9258" y="1092200"/>
                </a:lnTo>
                <a:lnTo>
                  <a:pt x="9453" y="1066800"/>
                </a:lnTo>
                <a:lnTo>
                  <a:pt x="90453" y="1066800"/>
                </a:lnTo>
                <a:lnTo>
                  <a:pt x="90736" y="1054100"/>
                </a:lnTo>
                <a:lnTo>
                  <a:pt x="90538" y="1041400"/>
                </a:lnTo>
                <a:lnTo>
                  <a:pt x="90191" y="1028700"/>
                </a:lnTo>
                <a:close/>
              </a:path>
              <a:path w="274320" h="1477645">
                <a:moveTo>
                  <a:pt x="88633" y="1219200"/>
                </a:moveTo>
                <a:lnTo>
                  <a:pt x="87071" y="1231900"/>
                </a:lnTo>
                <a:lnTo>
                  <a:pt x="88341" y="1244600"/>
                </a:lnTo>
                <a:lnTo>
                  <a:pt x="88557" y="1244600"/>
                </a:lnTo>
                <a:lnTo>
                  <a:pt x="88633" y="1219200"/>
                </a:lnTo>
                <a:close/>
              </a:path>
              <a:path w="274320" h="1477645">
                <a:moveTo>
                  <a:pt x="9033" y="1130300"/>
                </a:moveTo>
                <a:lnTo>
                  <a:pt x="6033" y="1130300"/>
                </a:lnTo>
                <a:lnTo>
                  <a:pt x="6591" y="1143000"/>
                </a:lnTo>
                <a:lnTo>
                  <a:pt x="7187" y="1155700"/>
                </a:lnTo>
                <a:lnTo>
                  <a:pt x="7708" y="1206500"/>
                </a:lnTo>
                <a:lnTo>
                  <a:pt x="8061" y="1219200"/>
                </a:lnTo>
                <a:lnTo>
                  <a:pt x="8407" y="1206500"/>
                </a:lnTo>
                <a:lnTo>
                  <a:pt x="8733" y="1181100"/>
                </a:lnTo>
                <a:lnTo>
                  <a:pt x="9033" y="1130300"/>
                </a:lnTo>
                <a:close/>
              </a:path>
              <a:path w="274320" h="1477645">
                <a:moveTo>
                  <a:pt x="84903" y="1130300"/>
                </a:moveTo>
                <a:lnTo>
                  <a:pt x="84210" y="1130300"/>
                </a:lnTo>
                <a:lnTo>
                  <a:pt x="84069" y="1155700"/>
                </a:lnTo>
                <a:lnTo>
                  <a:pt x="83958" y="1193800"/>
                </a:lnTo>
                <a:lnTo>
                  <a:pt x="83566" y="1206500"/>
                </a:lnTo>
                <a:lnTo>
                  <a:pt x="84490" y="1206500"/>
                </a:lnTo>
                <a:lnTo>
                  <a:pt x="84569" y="1193800"/>
                </a:lnTo>
                <a:lnTo>
                  <a:pt x="85336" y="1193800"/>
                </a:lnTo>
                <a:lnTo>
                  <a:pt x="85436" y="1181100"/>
                </a:lnTo>
                <a:lnTo>
                  <a:pt x="85636" y="1168400"/>
                </a:lnTo>
                <a:lnTo>
                  <a:pt x="87731" y="1168400"/>
                </a:lnTo>
                <a:lnTo>
                  <a:pt x="87697" y="1155700"/>
                </a:lnTo>
                <a:lnTo>
                  <a:pt x="85407" y="1155700"/>
                </a:lnTo>
                <a:lnTo>
                  <a:pt x="85128" y="1143000"/>
                </a:lnTo>
                <a:lnTo>
                  <a:pt x="84903" y="1130300"/>
                </a:lnTo>
                <a:close/>
              </a:path>
              <a:path w="274320" h="1477645">
                <a:moveTo>
                  <a:pt x="85336" y="1193800"/>
                </a:moveTo>
                <a:lnTo>
                  <a:pt x="84782" y="1193800"/>
                </a:lnTo>
                <a:lnTo>
                  <a:pt x="84865" y="1206500"/>
                </a:lnTo>
                <a:lnTo>
                  <a:pt x="85236" y="1206500"/>
                </a:lnTo>
                <a:lnTo>
                  <a:pt x="85336" y="1193800"/>
                </a:lnTo>
                <a:close/>
              </a:path>
              <a:path w="274320" h="1477645">
                <a:moveTo>
                  <a:pt x="88950" y="1181100"/>
                </a:moveTo>
                <a:lnTo>
                  <a:pt x="86842" y="1181100"/>
                </a:lnTo>
                <a:lnTo>
                  <a:pt x="87782" y="1193800"/>
                </a:lnTo>
                <a:lnTo>
                  <a:pt x="88315" y="1193800"/>
                </a:lnTo>
                <a:lnTo>
                  <a:pt x="88950" y="1181100"/>
                </a:lnTo>
                <a:close/>
              </a:path>
              <a:path w="274320" h="1477645">
                <a:moveTo>
                  <a:pt x="82257" y="1155700"/>
                </a:moveTo>
                <a:lnTo>
                  <a:pt x="13970" y="1155700"/>
                </a:lnTo>
                <a:lnTo>
                  <a:pt x="14389" y="1168400"/>
                </a:lnTo>
                <a:lnTo>
                  <a:pt x="14704" y="1181100"/>
                </a:lnTo>
                <a:lnTo>
                  <a:pt x="14924" y="1181100"/>
                </a:lnTo>
                <a:lnTo>
                  <a:pt x="15069" y="1168400"/>
                </a:lnTo>
                <a:lnTo>
                  <a:pt x="82706" y="1168400"/>
                </a:lnTo>
                <a:lnTo>
                  <a:pt x="82257" y="1155700"/>
                </a:lnTo>
                <a:close/>
              </a:path>
              <a:path w="274320" h="1477645">
                <a:moveTo>
                  <a:pt x="86563" y="1168400"/>
                </a:moveTo>
                <a:lnTo>
                  <a:pt x="86283" y="1168400"/>
                </a:lnTo>
                <a:lnTo>
                  <a:pt x="85851" y="1181100"/>
                </a:lnTo>
                <a:lnTo>
                  <a:pt x="86563" y="1168400"/>
                </a:lnTo>
                <a:close/>
              </a:path>
              <a:path w="274320" h="1477645">
                <a:moveTo>
                  <a:pt x="86639" y="1079500"/>
                </a:moveTo>
                <a:lnTo>
                  <a:pt x="11861" y="1079500"/>
                </a:lnTo>
                <a:lnTo>
                  <a:pt x="10960" y="1155700"/>
                </a:lnTo>
                <a:lnTo>
                  <a:pt x="10261" y="1168400"/>
                </a:lnTo>
                <a:lnTo>
                  <a:pt x="13918" y="1168400"/>
                </a:lnTo>
                <a:lnTo>
                  <a:pt x="13970" y="1155700"/>
                </a:lnTo>
                <a:lnTo>
                  <a:pt x="81407" y="1155700"/>
                </a:lnTo>
                <a:lnTo>
                  <a:pt x="82829" y="1130300"/>
                </a:lnTo>
                <a:lnTo>
                  <a:pt x="84247" y="1117600"/>
                </a:lnTo>
                <a:lnTo>
                  <a:pt x="85552" y="1104900"/>
                </a:lnTo>
                <a:lnTo>
                  <a:pt x="86639" y="1079500"/>
                </a:lnTo>
                <a:close/>
              </a:path>
              <a:path w="274320" h="1477645">
                <a:moveTo>
                  <a:pt x="86227" y="1117600"/>
                </a:moveTo>
                <a:lnTo>
                  <a:pt x="85737" y="1117600"/>
                </a:lnTo>
                <a:lnTo>
                  <a:pt x="85583" y="1130300"/>
                </a:lnTo>
                <a:lnTo>
                  <a:pt x="85407" y="1155700"/>
                </a:lnTo>
                <a:lnTo>
                  <a:pt x="87697" y="1155700"/>
                </a:lnTo>
                <a:lnTo>
                  <a:pt x="87663" y="1143000"/>
                </a:lnTo>
                <a:lnTo>
                  <a:pt x="86523" y="1143000"/>
                </a:lnTo>
                <a:lnTo>
                  <a:pt x="86227" y="1117600"/>
                </a:lnTo>
                <a:close/>
              </a:path>
              <a:path w="274320" h="1477645">
                <a:moveTo>
                  <a:pt x="87452" y="1130300"/>
                </a:moveTo>
                <a:lnTo>
                  <a:pt x="86753" y="1130300"/>
                </a:lnTo>
                <a:lnTo>
                  <a:pt x="86766" y="1143000"/>
                </a:lnTo>
                <a:lnTo>
                  <a:pt x="87663" y="1143000"/>
                </a:lnTo>
                <a:lnTo>
                  <a:pt x="87452" y="1130300"/>
                </a:lnTo>
                <a:close/>
              </a:path>
              <a:path w="274320" h="1477645">
                <a:moveTo>
                  <a:pt x="87768" y="1066800"/>
                </a:moveTo>
                <a:lnTo>
                  <a:pt x="9453" y="1066800"/>
                </a:lnTo>
                <a:lnTo>
                  <a:pt x="9598" y="1079500"/>
                </a:lnTo>
                <a:lnTo>
                  <a:pt x="9747" y="1104900"/>
                </a:lnTo>
                <a:lnTo>
                  <a:pt x="9956" y="1117600"/>
                </a:lnTo>
                <a:lnTo>
                  <a:pt x="10668" y="1117600"/>
                </a:lnTo>
                <a:lnTo>
                  <a:pt x="10528" y="1104900"/>
                </a:lnTo>
                <a:lnTo>
                  <a:pt x="11328" y="1079500"/>
                </a:lnTo>
                <a:lnTo>
                  <a:pt x="87274" y="1079500"/>
                </a:lnTo>
                <a:lnTo>
                  <a:pt x="87768" y="1066800"/>
                </a:lnTo>
                <a:close/>
              </a:path>
              <a:path w="274320" h="1477645">
                <a:moveTo>
                  <a:pt x="91655" y="1092200"/>
                </a:moveTo>
                <a:lnTo>
                  <a:pt x="89877" y="1092200"/>
                </a:lnTo>
                <a:lnTo>
                  <a:pt x="90817" y="1104900"/>
                </a:lnTo>
                <a:lnTo>
                  <a:pt x="90576" y="1117600"/>
                </a:lnTo>
                <a:lnTo>
                  <a:pt x="91948" y="1117600"/>
                </a:lnTo>
                <a:lnTo>
                  <a:pt x="91655" y="1092200"/>
                </a:lnTo>
                <a:close/>
              </a:path>
              <a:path w="274320" h="1477645">
                <a:moveTo>
                  <a:pt x="87274" y="1079500"/>
                </a:moveTo>
                <a:lnTo>
                  <a:pt x="86639" y="1079500"/>
                </a:lnTo>
                <a:lnTo>
                  <a:pt x="86658" y="1092200"/>
                </a:lnTo>
                <a:lnTo>
                  <a:pt x="87019" y="1092200"/>
                </a:lnTo>
                <a:lnTo>
                  <a:pt x="87274" y="1079500"/>
                </a:lnTo>
                <a:close/>
              </a:path>
              <a:path w="274320" h="1477645">
                <a:moveTo>
                  <a:pt x="90453" y="1066800"/>
                </a:moveTo>
                <a:lnTo>
                  <a:pt x="89890" y="1066800"/>
                </a:lnTo>
                <a:lnTo>
                  <a:pt x="90170" y="1079500"/>
                </a:lnTo>
                <a:lnTo>
                  <a:pt x="90453" y="1066800"/>
                </a:lnTo>
                <a:close/>
              </a:path>
              <a:path w="274320" h="1477645">
                <a:moveTo>
                  <a:pt x="7421" y="889000"/>
                </a:moveTo>
                <a:lnTo>
                  <a:pt x="4102" y="889000"/>
                </a:lnTo>
                <a:lnTo>
                  <a:pt x="4540" y="901700"/>
                </a:lnTo>
                <a:lnTo>
                  <a:pt x="4795" y="914400"/>
                </a:lnTo>
                <a:lnTo>
                  <a:pt x="5156" y="952500"/>
                </a:lnTo>
                <a:lnTo>
                  <a:pt x="5288" y="990600"/>
                </a:lnTo>
                <a:lnTo>
                  <a:pt x="5410" y="1041400"/>
                </a:lnTo>
                <a:lnTo>
                  <a:pt x="5626" y="1041400"/>
                </a:lnTo>
                <a:lnTo>
                  <a:pt x="6138" y="1028700"/>
                </a:lnTo>
                <a:lnTo>
                  <a:pt x="90191" y="1028700"/>
                </a:lnTo>
                <a:lnTo>
                  <a:pt x="89496" y="1003300"/>
                </a:lnTo>
                <a:lnTo>
                  <a:pt x="10629" y="1003300"/>
                </a:lnTo>
                <a:lnTo>
                  <a:pt x="10803" y="965200"/>
                </a:lnTo>
                <a:lnTo>
                  <a:pt x="10935" y="927100"/>
                </a:lnTo>
                <a:lnTo>
                  <a:pt x="9436" y="927100"/>
                </a:lnTo>
                <a:lnTo>
                  <a:pt x="9166" y="901700"/>
                </a:lnTo>
                <a:lnTo>
                  <a:pt x="7489" y="901700"/>
                </a:lnTo>
                <a:lnTo>
                  <a:pt x="7421" y="889000"/>
                </a:lnTo>
                <a:close/>
              </a:path>
              <a:path w="274320" h="1477645">
                <a:moveTo>
                  <a:pt x="12755" y="939800"/>
                </a:moveTo>
                <a:lnTo>
                  <a:pt x="12312" y="939800"/>
                </a:lnTo>
                <a:lnTo>
                  <a:pt x="11735" y="965200"/>
                </a:lnTo>
                <a:lnTo>
                  <a:pt x="10960" y="1003300"/>
                </a:lnTo>
                <a:lnTo>
                  <a:pt x="13550" y="1003300"/>
                </a:lnTo>
                <a:lnTo>
                  <a:pt x="13268" y="990600"/>
                </a:lnTo>
                <a:lnTo>
                  <a:pt x="12953" y="952500"/>
                </a:lnTo>
                <a:lnTo>
                  <a:pt x="12755" y="939800"/>
                </a:lnTo>
                <a:close/>
              </a:path>
              <a:path w="274320" h="1477645">
                <a:moveTo>
                  <a:pt x="86688" y="901700"/>
                </a:moveTo>
                <a:lnTo>
                  <a:pt x="11023" y="901700"/>
                </a:lnTo>
                <a:lnTo>
                  <a:pt x="12156" y="914400"/>
                </a:lnTo>
                <a:lnTo>
                  <a:pt x="13125" y="927100"/>
                </a:lnTo>
                <a:lnTo>
                  <a:pt x="13884" y="939800"/>
                </a:lnTo>
                <a:lnTo>
                  <a:pt x="14389" y="952500"/>
                </a:lnTo>
                <a:lnTo>
                  <a:pt x="13868" y="1003300"/>
                </a:lnTo>
                <a:lnTo>
                  <a:pt x="88265" y="1003300"/>
                </a:lnTo>
                <a:lnTo>
                  <a:pt x="88531" y="977900"/>
                </a:lnTo>
                <a:lnTo>
                  <a:pt x="88814" y="977900"/>
                </a:lnTo>
                <a:lnTo>
                  <a:pt x="89330" y="965200"/>
                </a:lnTo>
                <a:lnTo>
                  <a:pt x="86855" y="965200"/>
                </a:lnTo>
                <a:lnTo>
                  <a:pt x="86207" y="939800"/>
                </a:lnTo>
                <a:lnTo>
                  <a:pt x="86790" y="914400"/>
                </a:lnTo>
                <a:lnTo>
                  <a:pt x="86688" y="901700"/>
                </a:lnTo>
                <a:close/>
              </a:path>
              <a:path w="274320" h="1477645">
                <a:moveTo>
                  <a:pt x="49739" y="0"/>
                </a:moveTo>
                <a:lnTo>
                  <a:pt x="18503" y="0"/>
                </a:lnTo>
                <a:lnTo>
                  <a:pt x="12928" y="12700"/>
                </a:lnTo>
                <a:lnTo>
                  <a:pt x="10888" y="12700"/>
                </a:lnTo>
                <a:lnTo>
                  <a:pt x="9629" y="25400"/>
                </a:lnTo>
                <a:lnTo>
                  <a:pt x="8642" y="25400"/>
                </a:lnTo>
                <a:lnTo>
                  <a:pt x="7416" y="38100"/>
                </a:lnTo>
                <a:lnTo>
                  <a:pt x="3701" y="63500"/>
                </a:lnTo>
                <a:lnTo>
                  <a:pt x="2179" y="76200"/>
                </a:lnTo>
                <a:lnTo>
                  <a:pt x="1803" y="101600"/>
                </a:lnTo>
                <a:lnTo>
                  <a:pt x="1524" y="139700"/>
                </a:lnTo>
                <a:lnTo>
                  <a:pt x="942" y="165100"/>
                </a:lnTo>
                <a:lnTo>
                  <a:pt x="527" y="190500"/>
                </a:lnTo>
                <a:lnTo>
                  <a:pt x="190" y="228600"/>
                </a:lnTo>
                <a:lnTo>
                  <a:pt x="159" y="266700"/>
                </a:lnTo>
                <a:lnTo>
                  <a:pt x="646" y="292100"/>
                </a:lnTo>
                <a:lnTo>
                  <a:pt x="1549" y="317500"/>
                </a:lnTo>
                <a:lnTo>
                  <a:pt x="2768" y="355600"/>
                </a:lnTo>
                <a:lnTo>
                  <a:pt x="1721" y="381000"/>
                </a:lnTo>
                <a:lnTo>
                  <a:pt x="869" y="406400"/>
                </a:lnTo>
                <a:lnTo>
                  <a:pt x="275" y="431800"/>
                </a:lnTo>
                <a:lnTo>
                  <a:pt x="0" y="444500"/>
                </a:lnTo>
                <a:lnTo>
                  <a:pt x="2503" y="495300"/>
                </a:lnTo>
                <a:lnTo>
                  <a:pt x="2717" y="520700"/>
                </a:lnTo>
                <a:lnTo>
                  <a:pt x="2819" y="558800"/>
                </a:lnTo>
                <a:lnTo>
                  <a:pt x="2374" y="609600"/>
                </a:lnTo>
                <a:lnTo>
                  <a:pt x="2635" y="622300"/>
                </a:lnTo>
                <a:lnTo>
                  <a:pt x="2906" y="647700"/>
                </a:lnTo>
                <a:lnTo>
                  <a:pt x="3451" y="673100"/>
                </a:lnTo>
                <a:lnTo>
                  <a:pt x="4533" y="711200"/>
                </a:lnTo>
                <a:lnTo>
                  <a:pt x="4367" y="736600"/>
                </a:lnTo>
                <a:lnTo>
                  <a:pt x="4405" y="800100"/>
                </a:lnTo>
                <a:lnTo>
                  <a:pt x="4483" y="812800"/>
                </a:lnTo>
                <a:lnTo>
                  <a:pt x="87985" y="812800"/>
                </a:lnTo>
                <a:lnTo>
                  <a:pt x="87557" y="838200"/>
                </a:lnTo>
                <a:lnTo>
                  <a:pt x="87234" y="876300"/>
                </a:lnTo>
                <a:lnTo>
                  <a:pt x="87081" y="901700"/>
                </a:lnTo>
                <a:lnTo>
                  <a:pt x="86967" y="927100"/>
                </a:lnTo>
                <a:lnTo>
                  <a:pt x="86855" y="965200"/>
                </a:lnTo>
                <a:lnTo>
                  <a:pt x="89976" y="965200"/>
                </a:lnTo>
                <a:lnTo>
                  <a:pt x="90652" y="990600"/>
                </a:lnTo>
                <a:lnTo>
                  <a:pt x="90990" y="990600"/>
                </a:lnTo>
                <a:lnTo>
                  <a:pt x="91316" y="965200"/>
                </a:lnTo>
                <a:lnTo>
                  <a:pt x="91523" y="927100"/>
                </a:lnTo>
                <a:lnTo>
                  <a:pt x="91629" y="901700"/>
                </a:lnTo>
                <a:lnTo>
                  <a:pt x="91742" y="863600"/>
                </a:lnTo>
                <a:lnTo>
                  <a:pt x="91755" y="800100"/>
                </a:lnTo>
                <a:lnTo>
                  <a:pt x="90174" y="800100"/>
                </a:lnTo>
                <a:lnTo>
                  <a:pt x="89996" y="787400"/>
                </a:lnTo>
                <a:lnTo>
                  <a:pt x="89827" y="787400"/>
                </a:lnTo>
                <a:lnTo>
                  <a:pt x="90982" y="762000"/>
                </a:lnTo>
                <a:lnTo>
                  <a:pt x="91738" y="762000"/>
                </a:lnTo>
                <a:lnTo>
                  <a:pt x="91732" y="749300"/>
                </a:lnTo>
                <a:lnTo>
                  <a:pt x="92609" y="736600"/>
                </a:lnTo>
                <a:lnTo>
                  <a:pt x="93159" y="711200"/>
                </a:lnTo>
                <a:lnTo>
                  <a:pt x="93230" y="685800"/>
                </a:lnTo>
                <a:lnTo>
                  <a:pt x="92671" y="660400"/>
                </a:lnTo>
                <a:lnTo>
                  <a:pt x="92405" y="635000"/>
                </a:lnTo>
                <a:lnTo>
                  <a:pt x="92646" y="622300"/>
                </a:lnTo>
                <a:lnTo>
                  <a:pt x="93218" y="609600"/>
                </a:lnTo>
                <a:lnTo>
                  <a:pt x="95237" y="609600"/>
                </a:lnTo>
                <a:lnTo>
                  <a:pt x="96278" y="596900"/>
                </a:lnTo>
                <a:lnTo>
                  <a:pt x="96442" y="596900"/>
                </a:lnTo>
                <a:lnTo>
                  <a:pt x="96515" y="571500"/>
                </a:lnTo>
                <a:lnTo>
                  <a:pt x="96037" y="558800"/>
                </a:lnTo>
                <a:lnTo>
                  <a:pt x="94551" y="558800"/>
                </a:lnTo>
                <a:lnTo>
                  <a:pt x="95236" y="546100"/>
                </a:lnTo>
                <a:lnTo>
                  <a:pt x="95553" y="520700"/>
                </a:lnTo>
                <a:lnTo>
                  <a:pt x="95467" y="508000"/>
                </a:lnTo>
                <a:lnTo>
                  <a:pt x="94945" y="495300"/>
                </a:lnTo>
                <a:lnTo>
                  <a:pt x="93767" y="482600"/>
                </a:lnTo>
                <a:lnTo>
                  <a:pt x="92987" y="469900"/>
                </a:lnTo>
                <a:lnTo>
                  <a:pt x="92539" y="457200"/>
                </a:lnTo>
                <a:lnTo>
                  <a:pt x="92354" y="444500"/>
                </a:lnTo>
                <a:lnTo>
                  <a:pt x="92447" y="419100"/>
                </a:lnTo>
                <a:lnTo>
                  <a:pt x="92775" y="393700"/>
                </a:lnTo>
                <a:lnTo>
                  <a:pt x="92809" y="368300"/>
                </a:lnTo>
                <a:lnTo>
                  <a:pt x="92024" y="342900"/>
                </a:lnTo>
                <a:lnTo>
                  <a:pt x="91488" y="292100"/>
                </a:lnTo>
                <a:lnTo>
                  <a:pt x="91127" y="279400"/>
                </a:lnTo>
                <a:lnTo>
                  <a:pt x="90630" y="254000"/>
                </a:lnTo>
                <a:lnTo>
                  <a:pt x="89954" y="228600"/>
                </a:lnTo>
                <a:lnTo>
                  <a:pt x="89179" y="203200"/>
                </a:lnTo>
                <a:lnTo>
                  <a:pt x="87661" y="177800"/>
                </a:lnTo>
                <a:lnTo>
                  <a:pt x="85428" y="139700"/>
                </a:lnTo>
                <a:lnTo>
                  <a:pt x="82358" y="101600"/>
                </a:lnTo>
                <a:lnTo>
                  <a:pt x="78333" y="63500"/>
                </a:lnTo>
                <a:lnTo>
                  <a:pt x="72859" y="50800"/>
                </a:lnTo>
                <a:lnTo>
                  <a:pt x="66243" y="38100"/>
                </a:lnTo>
                <a:lnTo>
                  <a:pt x="58515" y="12700"/>
                </a:lnTo>
                <a:lnTo>
                  <a:pt x="49739" y="0"/>
                </a:lnTo>
                <a:close/>
              </a:path>
              <a:path w="274320" h="1477645">
                <a:moveTo>
                  <a:pt x="87985" y="812800"/>
                </a:moveTo>
                <a:lnTo>
                  <a:pt x="3461" y="812800"/>
                </a:lnTo>
                <a:lnTo>
                  <a:pt x="3081" y="838200"/>
                </a:lnTo>
                <a:lnTo>
                  <a:pt x="3116" y="889000"/>
                </a:lnTo>
                <a:lnTo>
                  <a:pt x="3213" y="927100"/>
                </a:lnTo>
                <a:lnTo>
                  <a:pt x="3600" y="939800"/>
                </a:lnTo>
                <a:lnTo>
                  <a:pt x="3750" y="901700"/>
                </a:lnTo>
                <a:lnTo>
                  <a:pt x="4102" y="889000"/>
                </a:lnTo>
                <a:lnTo>
                  <a:pt x="7421" y="889000"/>
                </a:lnTo>
                <a:lnTo>
                  <a:pt x="7353" y="876300"/>
                </a:lnTo>
                <a:lnTo>
                  <a:pt x="86604" y="876300"/>
                </a:lnTo>
                <a:lnTo>
                  <a:pt x="86621" y="863600"/>
                </a:lnTo>
                <a:lnTo>
                  <a:pt x="7391" y="863600"/>
                </a:lnTo>
                <a:lnTo>
                  <a:pt x="6997" y="850900"/>
                </a:lnTo>
                <a:lnTo>
                  <a:pt x="6540" y="850900"/>
                </a:lnTo>
                <a:lnTo>
                  <a:pt x="6646" y="838200"/>
                </a:lnTo>
                <a:lnTo>
                  <a:pt x="6858" y="825500"/>
                </a:lnTo>
                <a:lnTo>
                  <a:pt x="87536" y="825500"/>
                </a:lnTo>
                <a:lnTo>
                  <a:pt x="87985" y="812800"/>
                </a:lnTo>
                <a:close/>
              </a:path>
              <a:path w="274320" h="1477645">
                <a:moveTo>
                  <a:pt x="86587" y="889000"/>
                </a:moveTo>
                <a:lnTo>
                  <a:pt x="9613" y="889000"/>
                </a:lnTo>
                <a:lnTo>
                  <a:pt x="9436" y="927100"/>
                </a:lnTo>
                <a:lnTo>
                  <a:pt x="10935" y="927100"/>
                </a:lnTo>
                <a:lnTo>
                  <a:pt x="11023" y="901700"/>
                </a:lnTo>
                <a:lnTo>
                  <a:pt x="86688" y="901700"/>
                </a:lnTo>
                <a:lnTo>
                  <a:pt x="86587" y="889000"/>
                </a:lnTo>
                <a:close/>
              </a:path>
              <a:path w="274320" h="1477645">
                <a:moveTo>
                  <a:pt x="86604" y="876300"/>
                </a:moveTo>
                <a:lnTo>
                  <a:pt x="8216" y="876300"/>
                </a:lnTo>
                <a:lnTo>
                  <a:pt x="7988" y="889000"/>
                </a:lnTo>
                <a:lnTo>
                  <a:pt x="7706" y="901700"/>
                </a:lnTo>
                <a:lnTo>
                  <a:pt x="9166" y="901700"/>
                </a:lnTo>
                <a:lnTo>
                  <a:pt x="8953" y="889000"/>
                </a:lnTo>
                <a:lnTo>
                  <a:pt x="86587" y="889000"/>
                </a:lnTo>
                <a:lnTo>
                  <a:pt x="86604" y="876300"/>
                </a:lnTo>
                <a:close/>
              </a:path>
              <a:path w="274320" h="1477645">
                <a:moveTo>
                  <a:pt x="87536" y="825500"/>
                </a:moveTo>
                <a:lnTo>
                  <a:pt x="7408" y="825500"/>
                </a:lnTo>
                <a:lnTo>
                  <a:pt x="7480" y="863600"/>
                </a:lnTo>
                <a:lnTo>
                  <a:pt x="86621" y="863600"/>
                </a:lnTo>
                <a:lnTo>
                  <a:pt x="86638" y="850900"/>
                </a:lnTo>
                <a:lnTo>
                  <a:pt x="87536" y="825500"/>
                </a:lnTo>
                <a:close/>
              </a:path>
              <a:path w="274320" h="1477645">
                <a:moveTo>
                  <a:pt x="91738" y="762000"/>
                </a:moveTo>
                <a:lnTo>
                  <a:pt x="90982" y="762000"/>
                </a:lnTo>
                <a:lnTo>
                  <a:pt x="90627" y="787400"/>
                </a:lnTo>
                <a:lnTo>
                  <a:pt x="90378" y="800100"/>
                </a:lnTo>
                <a:lnTo>
                  <a:pt x="91755" y="800100"/>
                </a:lnTo>
                <a:lnTo>
                  <a:pt x="91738" y="762000"/>
                </a:lnTo>
                <a:close/>
              </a:path>
              <a:path w="274320" h="1477645">
                <a:moveTo>
                  <a:pt x="95237" y="609600"/>
                </a:moveTo>
                <a:lnTo>
                  <a:pt x="93218" y="609600"/>
                </a:lnTo>
                <a:lnTo>
                  <a:pt x="93573" y="622300"/>
                </a:lnTo>
                <a:lnTo>
                  <a:pt x="94043" y="635000"/>
                </a:lnTo>
                <a:lnTo>
                  <a:pt x="94361" y="622300"/>
                </a:lnTo>
                <a:lnTo>
                  <a:pt x="94602" y="622300"/>
                </a:lnTo>
                <a:lnTo>
                  <a:pt x="95237" y="609600"/>
                </a:lnTo>
                <a:close/>
              </a:path>
              <a:path w="274320" h="1477645">
                <a:moveTo>
                  <a:pt x="10553" y="1476311"/>
                </a:moveTo>
                <a:lnTo>
                  <a:pt x="14353" y="1477263"/>
                </a:lnTo>
                <a:lnTo>
                  <a:pt x="20651" y="1477602"/>
                </a:lnTo>
                <a:lnTo>
                  <a:pt x="28686" y="1477524"/>
                </a:lnTo>
                <a:lnTo>
                  <a:pt x="37693" y="1477225"/>
                </a:lnTo>
                <a:lnTo>
                  <a:pt x="32588" y="1476774"/>
                </a:lnTo>
                <a:lnTo>
                  <a:pt x="26247" y="1476478"/>
                </a:lnTo>
                <a:lnTo>
                  <a:pt x="18844" y="1476327"/>
                </a:lnTo>
                <a:lnTo>
                  <a:pt x="10553" y="14763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437495" y="5222654"/>
            <a:ext cx="283587" cy="3111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738100" y="58420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07" y="0"/>
                </a:moveTo>
                <a:lnTo>
                  <a:pt x="151892" y="0"/>
                </a:lnTo>
                <a:lnTo>
                  <a:pt x="103859" y="7742"/>
                </a:lnTo>
                <a:lnTo>
                  <a:pt x="62160" y="29302"/>
                </a:lnTo>
                <a:lnTo>
                  <a:pt x="29289" y="62177"/>
                </a:lnTo>
                <a:lnTo>
                  <a:pt x="7737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37" y="340633"/>
                </a:lnTo>
                <a:lnTo>
                  <a:pt x="29289" y="382322"/>
                </a:lnTo>
                <a:lnTo>
                  <a:pt x="62160" y="415197"/>
                </a:lnTo>
                <a:lnTo>
                  <a:pt x="103859" y="436757"/>
                </a:lnTo>
                <a:lnTo>
                  <a:pt x="151892" y="444500"/>
                </a:lnTo>
                <a:lnTo>
                  <a:pt x="597407" y="444500"/>
                </a:lnTo>
                <a:lnTo>
                  <a:pt x="645440" y="436757"/>
                </a:lnTo>
                <a:lnTo>
                  <a:pt x="687139" y="415197"/>
                </a:lnTo>
                <a:lnTo>
                  <a:pt x="720010" y="382322"/>
                </a:lnTo>
                <a:lnTo>
                  <a:pt x="741562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62" y="103866"/>
                </a:lnTo>
                <a:lnTo>
                  <a:pt x="720010" y="62177"/>
                </a:lnTo>
                <a:lnTo>
                  <a:pt x="687139" y="29302"/>
                </a:lnTo>
                <a:lnTo>
                  <a:pt x="645440" y="7742"/>
                </a:lnTo>
                <a:lnTo>
                  <a:pt x="5974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915900" y="5930900"/>
            <a:ext cx="355600" cy="292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436995" y="5337518"/>
            <a:ext cx="276339" cy="8275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2207445" y="6921500"/>
            <a:ext cx="326136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i="1" spc="-15" dirty="0">
                <a:solidFill>
                  <a:srgbClr val="F8F5F1"/>
                </a:solidFill>
                <a:latin typeface="Arial"/>
                <a:cs typeface="Arial"/>
              </a:rPr>
              <a:t>...will </a:t>
            </a:r>
            <a:r>
              <a:rPr sz="2400" i="1" spc="-125" dirty="0">
                <a:solidFill>
                  <a:srgbClr val="F8F5F1"/>
                </a:solidFill>
                <a:latin typeface="Arial"/>
                <a:cs typeface="Arial"/>
              </a:rPr>
              <a:t>show </a:t>
            </a:r>
            <a:r>
              <a:rPr sz="2400" i="1" spc="-40" dirty="0">
                <a:solidFill>
                  <a:srgbClr val="F8F5F1"/>
                </a:solidFill>
                <a:latin typeface="Arial"/>
                <a:cs typeface="Arial"/>
              </a:rPr>
              <a:t>the</a:t>
            </a:r>
            <a:r>
              <a:rPr sz="2400" i="1" spc="-39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90" dirty="0">
                <a:solidFill>
                  <a:srgbClr val="F8F5F1"/>
                </a:solidFill>
                <a:latin typeface="Arial"/>
                <a:cs typeface="Arial"/>
              </a:rPr>
              <a:t>comments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2357100" y="2501900"/>
            <a:ext cx="2536825" cy="878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700">
              <a:lnSpc>
                <a:spcPct val="100000"/>
              </a:lnSpc>
            </a:pPr>
            <a:r>
              <a:rPr sz="2400" i="1" spc="-100" dirty="0">
                <a:solidFill>
                  <a:srgbClr val="F8F5F1"/>
                </a:solidFill>
                <a:latin typeface="Arial"/>
                <a:cs typeface="Arial"/>
              </a:rPr>
              <a:t>Clicking </a:t>
            </a:r>
            <a:r>
              <a:rPr sz="2400" i="1" spc="-10" dirty="0">
                <a:solidFill>
                  <a:srgbClr val="F8F5F1"/>
                </a:solidFill>
                <a:latin typeface="Arial"/>
                <a:cs typeface="Arial"/>
              </a:rPr>
              <a:t>this</a:t>
            </a:r>
            <a:r>
              <a:rPr sz="2400" i="1" spc="-2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30" dirty="0">
                <a:solidFill>
                  <a:srgbClr val="F8F5F1"/>
                </a:solidFill>
                <a:latin typeface="Arial"/>
                <a:cs typeface="Arial"/>
              </a:rPr>
              <a:t>link...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.vacation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2877800" y="3632200"/>
            <a:ext cx="10922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.expand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3119100" y="4762500"/>
            <a:ext cx="13970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.comments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33400" y="1752600"/>
            <a:ext cx="3797300" cy="14224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58800" y="1752600"/>
            <a:ext cx="3746500" cy="1371600"/>
          </a:xfrm>
          <a:custGeom>
            <a:avLst/>
            <a:gdLst/>
            <a:ahLst/>
            <a:cxnLst/>
            <a:rect l="l" t="t" r="r" b="b"/>
            <a:pathLst>
              <a:path w="3746500" h="1371600">
                <a:moveTo>
                  <a:pt x="36502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1275308"/>
                </a:lnTo>
                <a:lnTo>
                  <a:pt x="7567" y="1312787"/>
                </a:lnTo>
                <a:lnTo>
                  <a:pt x="28203" y="1343394"/>
                </a:lnTo>
                <a:lnTo>
                  <a:pt x="58810" y="1364032"/>
                </a:lnTo>
                <a:lnTo>
                  <a:pt x="96291" y="1371600"/>
                </a:lnTo>
                <a:lnTo>
                  <a:pt x="3650208" y="1371600"/>
                </a:lnTo>
                <a:lnTo>
                  <a:pt x="3687687" y="1364032"/>
                </a:lnTo>
                <a:lnTo>
                  <a:pt x="3718294" y="1343394"/>
                </a:lnTo>
                <a:lnTo>
                  <a:pt x="3738932" y="1312787"/>
                </a:lnTo>
                <a:lnTo>
                  <a:pt x="3746500" y="1275308"/>
                </a:lnTo>
                <a:lnTo>
                  <a:pt x="3746500" y="96291"/>
                </a:lnTo>
                <a:lnTo>
                  <a:pt x="3738932" y="58812"/>
                </a:lnTo>
                <a:lnTo>
                  <a:pt x="3718294" y="28205"/>
                </a:lnTo>
                <a:lnTo>
                  <a:pt x="3687687" y="7567"/>
                </a:lnTo>
                <a:lnTo>
                  <a:pt x="36502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863600" y="1943100"/>
            <a:ext cx="2717165" cy="958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8615" marR="5080" indent="-336550">
              <a:lnSpc>
                <a:spcPts val="2500"/>
              </a:lnSpc>
            </a:pPr>
            <a:r>
              <a:rPr sz="2200" spc="-5" dirty="0">
                <a:solidFill>
                  <a:srgbClr val="FF6400"/>
                </a:solidFill>
                <a:latin typeface="Lucida Console"/>
                <a:cs typeface="Lucida Console"/>
              </a:rPr>
              <a:t>.comments </a:t>
            </a:r>
            <a:r>
              <a:rPr sz="2200" spc="-5" dirty="0">
                <a:solidFill>
                  <a:srgbClr val="F8F8F8"/>
                </a:solidFill>
                <a:latin typeface="Lucida Console"/>
                <a:cs typeface="Lucida Console"/>
              </a:rPr>
              <a:t>{  </a:t>
            </a:r>
            <a:r>
              <a:rPr sz="2200" spc="-5" dirty="0">
                <a:solidFill>
                  <a:srgbClr val="8DA6CE"/>
                </a:solidFill>
                <a:latin typeface="Lucida Console"/>
                <a:cs typeface="Lucida Console"/>
              </a:rPr>
              <a:t>display</a:t>
            </a:r>
            <a:r>
              <a:rPr sz="2200" spc="-5" dirty="0">
                <a:solidFill>
                  <a:srgbClr val="F8F8F8"/>
                </a:solidFill>
                <a:latin typeface="Lucida Console"/>
                <a:cs typeface="Lucida Console"/>
              </a:rPr>
              <a:t>:</a:t>
            </a:r>
            <a:r>
              <a:rPr sz="2200" spc="-65" dirty="0">
                <a:solidFill>
                  <a:srgbClr val="F8F8F8"/>
                </a:solidFill>
                <a:latin typeface="Lucida Console"/>
                <a:cs typeface="Lucida Console"/>
              </a:rPr>
              <a:t> </a:t>
            </a:r>
            <a:r>
              <a:rPr sz="2200" spc="-5" dirty="0">
                <a:solidFill>
                  <a:srgbClr val="8DA6CE"/>
                </a:solidFill>
                <a:latin typeface="Lucida Console"/>
                <a:cs typeface="Lucida Console"/>
              </a:rPr>
              <a:t>none</a:t>
            </a:r>
            <a:r>
              <a:rPr sz="2200" spc="-5" dirty="0">
                <a:solidFill>
                  <a:srgbClr val="F8F8F8"/>
                </a:solidFill>
                <a:latin typeface="Lucida Console"/>
                <a:cs typeface="Lucida Console"/>
              </a:rPr>
              <a:t>;</a:t>
            </a:r>
            <a:endParaRPr sz="2200">
              <a:latin typeface="Lucida Console"/>
              <a:cs typeface="Lucida Console"/>
            </a:endParaRPr>
          </a:p>
          <a:p>
            <a:pPr marL="12700">
              <a:lnSpc>
                <a:spcPts val="2440"/>
              </a:lnSpc>
            </a:pPr>
            <a:r>
              <a:rPr sz="2200" spc="-5" dirty="0">
                <a:solidFill>
                  <a:srgbClr val="F8F8F8"/>
                </a:solidFill>
                <a:latin typeface="Lucida Console"/>
                <a:cs typeface="Lucida Console"/>
              </a:rPr>
              <a:t>}</a:t>
            </a:r>
            <a:endParaRPr sz="2200">
              <a:latin typeface="Lucida Console"/>
              <a:cs typeface="Lucida Console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90327" y="8373428"/>
            <a:ext cx="373634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85" dirty="0">
                <a:solidFill>
                  <a:srgbClr val="7999AF"/>
                </a:solidFill>
                <a:latin typeface="Arial"/>
                <a:cs typeface="Arial"/>
              </a:rPr>
              <a:t>4.4 </a:t>
            </a:r>
            <a:r>
              <a:rPr sz="4200" b="1" spc="175" dirty="0">
                <a:solidFill>
                  <a:srgbClr val="7999AF"/>
                </a:solidFill>
                <a:latin typeface="Calibri"/>
                <a:cs typeface="Calibri"/>
              </a:rPr>
              <a:t>Link</a:t>
            </a:r>
            <a:r>
              <a:rPr sz="4200" b="1" spc="-32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50" dirty="0">
                <a:solidFill>
                  <a:srgbClr val="7999AF"/>
                </a:solidFill>
                <a:latin typeface="Calibri"/>
                <a:cs typeface="Calibri"/>
              </a:rPr>
              <a:t>Layover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76300" y="1333500"/>
            <a:ext cx="1779905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application.css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76300" y="3860800"/>
            <a:ext cx="1619250" cy="35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application.js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935778" y="6775450"/>
            <a:ext cx="4716780" cy="4165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i="1" spc="-185" dirty="0">
                <a:solidFill>
                  <a:srgbClr val="F8F5F1"/>
                </a:solidFill>
                <a:latin typeface="Arial"/>
                <a:cs typeface="Arial"/>
              </a:rPr>
              <a:t>We </a:t>
            </a:r>
            <a:r>
              <a:rPr sz="2600" i="1" spc="-180" dirty="0">
                <a:solidFill>
                  <a:srgbClr val="F8F5F1"/>
                </a:solidFill>
                <a:latin typeface="Arial"/>
                <a:cs typeface="Arial"/>
              </a:rPr>
              <a:t>need </a:t>
            </a:r>
            <a:r>
              <a:rPr sz="2600" i="1" spc="45" dirty="0">
                <a:solidFill>
                  <a:srgbClr val="F8F5F1"/>
                </a:solidFill>
                <a:latin typeface="Arial"/>
                <a:cs typeface="Arial"/>
              </a:rPr>
              <a:t>to</a:t>
            </a:r>
            <a:r>
              <a:rPr sz="2600" i="1" spc="-47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600" i="1" spc="-30" dirty="0">
                <a:solidFill>
                  <a:srgbClr val="F8F5F1"/>
                </a:solidFill>
                <a:latin typeface="Arial"/>
                <a:cs typeface="Arial"/>
              </a:rPr>
              <a:t>write </a:t>
            </a:r>
            <a:r>
              <a:rPr sz="2600" i="1" spc="-40" dirty="0">
                <a:solidFill>
                  <a:srgbClr val="F8F5F1"/>
                </a:solidFill>
                <a:latin typeface="Arial"/>
                <a:cs typeface="Arial"/>
              </a:rPr>
              <a:t>the </a:t>
            </a:r>
            <a:r>
              <a:rPr sz="2600" i="1" spc="-114" dirty="0">
                <a:solidFill>
                  <a:srgbClr val="F8F5F1"/>
                </a:solidFill>
                <a:latin typeface="Arial"/>
                <a:cs typeface="Arial"/>
              </a:rPr>
              <a:t>event </a:t>
            </a:r>
            <a:r>
              <a:rPr sz="2600" i="1" spc="-90" dirty="0">
                <a:solidFill>
                  <a:srgbClr val="F8F5F1"/>
                </a:solidFill>
                <a:latin typeface="Arial"/>
                <a:cs typeface="Arial"/>
              </a:rPr>
              <a:t>handler</a:t>
            </a:r>
            <a:endParaRPr sz="2600">
              <a:latin typeface="Arial"/>
              <a:cs typeface="Arial"/>
            </a:endParaRPr>
          </a:p>
        </p:txBody>
      </p:sp>
      <p:graphicFrame>
        <p:nvGraphicFramePr>
          <p:cNvPr id="47" name="object 47"/>
          <p:cNvGraphicFramePr>
            <a:graphicFrameLocks noGrp="1"/>
          </p:cNvGraphicFramePr>
          <p:nvPr/>
        </p:nvGraphicFramePr>
        <p:xfrm>
          <a:off x="828675" y="4496846"/>
          <a:ext cx="8761729" cy="723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99965"/>
                <a:gridCol w="1844039"/>
                <a:gridCol w="1844040"/>
                <a:gridCol w="273685"/>
              </a:tblGrid>
              <a:tr h="342900">
                <a:tc>
                  <a:txBody>
                    <a:bodyPr/>
                    <a:lstStyle/>
                    <a:p>
                      <a:pPr marR="76835" algn="r">
                        <a:lnSpc>
                          <a:spcPts val="2330"/>
                        </a:lnSpc>
                      </a:pPr>
                      <a:r>
                        <a:rPr sz="2200" spc="-5" dirty="0">
                          <a:solidFill>
                            <a:srgbClr val="8DA6CE"/>
                          </a:solidFill>
                          <a:latin typeface="Courier New"/>
                          <a:cs typeface="Courier New"/>
                        </a:rPr>
                        <a:t>$</a:t>
                      </a:r>
                      <a:r>
                        <a:rPr sz="2200" spc="-5" dirty="0">
                          <a:solidFill>
                            <a:srgbClr val="F8F8F8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2200" spc="-5" dirty="0">
                          <a:solidFill>
                            <a:srgbClr val="8DA6CE"/>
                          </a:solidFill>
                          <a:latin typeface="Courier New"/>
                          <a:cs typeface="Courier New"/>
                        </a:rPr>
                        <a:t>document</a:t>
                      </a:r>
                      <a:r>
                        <a:rPr sz="2200" spc="-5" dirty="0">
                          <a:solidFill>
                            <a:srgbClr val="F8F8F8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r>
                        <a:rPr sz="2200" spc="-5" dirty="0">
                          <a:solidFill>
                            <a:srgbClr val="8DA6CE"/>
                          </a:solidFill>
                          <a:latin typeface="Courier New"/>
                          <a:cs typeface="Courier New"/>
                        </a:rPr>
                        <a:t>.ready</a:t>
                      </a:r>
                      <a:r>
                        <a:rPr sz="2200" spc="-5" dirty="0">
                          <a:solidFill>
                            <a:srgbClr val="F8F8F8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2200" spc="-5" dirty="0">
                          <a:solidFill>
                            <a:srgbClr val="FBDE2D"/>
                          </a:solidFill>
                          <a:latin typeface="Courier New"/>
                          <a:cs typeface="Courier New"/>
                        </a:rPr>
                        <a:t>function</a:t>
                      </a:r>
                      <a:r>
                        <a:rPr sz="2200" spc="-5" dirty="0">
                          <a:solidFill>
                            <a:srgbClr val="F8F8F8"/>
                          </a:solidFill>
                          <a:latin typeface="Courier New"/>
                          <a:cs typeface="Courier New"/>
                        </a:rPr>
                        <a:t>()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F2F2F"/>
                    </a:solidFill>
                  </a:tcPr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2330"/>
                        </a:lnSpc>
                      </a:pPr>
                      <a:r>
                        <a:rPr sz="2200" dirty="0">
                          <a:solidFill>
                            <a:srgbClr val="F8F8F8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F2F2F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F2F2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81000">
                <a:tc>
                  <a:txBody>
                    <a:bodyPr/>
                    <a:lstStyle/>
                    <a:p>
                      <a:pPr marR="76200" algn="r">
                        <a:lnSpc>
                          <a:spcPts val="2430"/>
                        </a:lnSpc>
                      </a:pPr>
                      <a:r>
                        <a:rPr sz="2200" spc="-5" dirty="0">
                          <a:solidFill>
                            <a:srgbClr val="8DA6CE"/>
                          </a:solidFill>
                          <a:latin typeface="Courier New"/>
                          <a:cs typeface="Courier New"/>
                        </a:rPr>
                        <a:t>$</a:t>
                      </a:r>
                      <a:r>
                        <a:rPr sz="2200" spc="-5" dirty="0">
                          <a:solidFill>
                            <a:srgbClr val="F8F8F8"/>
                          </a:solidFill>
                          <a:latin typeface="Courier New"/>
                          <a:cs typeface="Courier New"/>
                        </a:rPr>
                        <a:t>('</a:t>
                      </a:r>
                      <a:r>
                        <a:rPr sz="2200" spc="-5" dirty="0">
                          <a:solidFill>
                            <a:srgbClr val="FF6400"/>
                          </a:solidFill>
                          <a:latin typeface="Courier New"/>
                          <a:cs typeface="Courier New"/>
                        </a:rPr>
                        <a:t>.vacation</a:t>
                      </a:r>
                      <a:r>
                        <a:rPr sz="2200" spc="-5" dirty="0">
                          <a:solidFill>
                            <a:srgbClr val="F8F8F8"/>
                          </a:solidFill>
                          <a:latin typeface="Courier New"/>
                          <a:cs typeface="Courier New"/>
                        </a:rPr>
                        <a:t>').</a:t>
                      </a:r>
                      <a:r>
                        <a:rPr sz="2200" spc="-5" dirty="0">
                          <a:solidFill>
                            <a:srgbClr val="8DA6CE"/>
                          </a:solidFill>
                          <a:latin typeface="Courier New"/>
                          <a:cs typeface="Courier New"/>
                        </a:rPr>
                        <a:t>on</a:t>
                      </a:r>
                      <a:r>
                        <a:rPr sz="2200" spc="-5" dirty="0">
                          <a:solidFill>
                            <a:srgbClr val="F8F8F8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2200" spc="-5" dirty="0">
                          <a:solidFill>
                            <a:srgbClr val="61CE3C"/>
                          </a:solidFill>
                          <a:latin typeface="Courier New"/>
                          <a:cs typeface="Courier New"/>
                        </a:rPr>
                        <a:t>'click'</a:t>
                      </a:r>
                      <a:r>
                        <a:rPr sz="2200" spc="-5" dirty="0">
                          <a:solidFill>
                            <a:srgbClr val="F8F8F8"/>
                          </a:solidFill>
                          <a:latin typeface="Courier New"/>
                          <a:cs typeface="Courier New"/>
                        </a:rPr>
                        <a:t>,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F2F2F"/>
                    </a:solidFill>
                  </a:tcPr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2430"/>
                        </a:lnSpc>
                      </a:pPr>
                      <a:r>
                        <a:rPr sz="2200" spc="-5" dirty="0">
                          <a:solidFill>
                            <a:srgbClr val="F8F8F8"/>
                          </a:solidFill>
                          <a:latin typeface="Courier New"/>
                          <a:cs typeface="Courier New"/>
                        </a:rPr>
                        <a:t>'</a:t>
                      </a:r>
                      <a:r>
                        <a:rPr sz="2200" spc="-5" dirty="0">
                          <a:solidFill>
                            <a:srgbClr val="FF6400"/>
                          </a:solidFill>
                          <a:latin typeface="Courier New"/>
                          <a:cs typeface="Courier New"/>
                        </a:rPr>
                        <a:t>.expand</a:t>
                      </a:r>
                      <a:r>
                        <a:rPr sz="2200" spc="-5" dirty="0">
                          <a:solidFill>
                            <a:srgbClr val="F8F8F8"/>
                          </a:solidFill>
                          <a:latin typeface="Courier New"/>
                          <a:cs typeface="Courier New"/>
                        </a:rPr>
                        <a:t>',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F2F2F"/>
                    </a:solidFill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ts val="2430"/>
                        </a:lnSpc>
                      </a:pPr>
                      <a:r>
                        <a:rPr sz="2200" spc="-5" dirty="0">
                          <a:solidFill>
                            <a:srgbClr val="FBDE2D"/>
                          </a:solidFill>
                          <a:latin typeface="Courier New"/>
                          <a:cs typeface="Courier New"/>
                        </a:rPr>
                        <a:t>function</a:t>
                      </a:r>
                      <a:r>
                        <a:rPr sz="2200" spc="-5" dirty="0">
                          <a:solidFill>
                            <a:srgbClr val="F8F8F8"/>
                          </a:solidFill>
                          <a:latin typeface="Courier New"/>
                          <a:cs typeface="Courier New"/>
                        </a:rPr>
                        <a:t>()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F2F2F"/>
                    </a:solidFill>
                  </a:tcPr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2430"/>
                        </a:lnSpc>
                      </a:pPr>
                      <a:r>
                        <a:rPr sz="2200" dirty="0">
                          <a:solidFill>
                            <a:srgbClr val="F8F8F8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F2F2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" name="object 48"/>
          <p:cNvGraphicFramePr>
            <a:graphicFrameLocks noGrp="1"/>
          </p:cNvGraphicFramePr>
          <p:nvPr/>
        </p:nvGraphicFramePr>
        <p:xfrm>
          <a:off x="1176655" y="5182646"/>
          <a:ext cx="4491990" cy="1092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9595"/>
                <a:gridCol w="463550"/>
                <a:gridCol w="838200"/>
                <a:gridCol w="670560"/>
                <a:gridCol w="1508760"/>
                <a:gridCol w="441325"/>
              </a:tblGrid>
              <a:tr h="723900">
                <a:tc>
                  <a:txBody>
                    <a:bodyPr/>
                    <a:lstStyle/>
                    <a:p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F2F2F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2630"/>
                        </a:lnSpc>
                      </a:pPr>
                      <a:r>
                        <a:rPr sz="2200" spc="-5" dirty="0">
                          <a:solidFill>
                            <a:srgbClr val="AEAEAE"/>
                          </a:solidFill>
                          <a:latin typeface="Courier New"/>
                          <a:cs typeface="Courier New"/>
                        </a:rPr>
                        <a:t>//</a:t>
                      </a:r>
                      <a:endParaRPr sz="2200">
                        <a:latin typeface="Courier New"/>
                        <a:cs typeface="Courier New"/>
                      </a:endParaRPr>
                    </a:p>
                    <a:p>
                      <a:pPr marL="4381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200" spc="-5" dirty="0">
                          <a:solidFill>
                            <a:srgbClr val="AEAEAE"/>
                          </a:solidFill>
                          <a:latin typeface="Courier New"/>
                          <a:cs typeface="Courier New"/>
                        </a:rPr>
                        <a:t>//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F2F2F"/>
                    </a:solidFill>
                  </a:tcPr>
                </a:tc>
                <a:tc>
                  <a:txBody>
                    <a:bodyPr/>
                    <a:lstStyle/>
                    <a:p>
                      <a:pPr marL="83820" marR="76200">
                        <a:lnSpc>
                          <a:spcPts val="2700"/>
                        </a:lnSpc>
                        <a:spcBef>
                          <a:spcPts val="30"/>
                        </a:spcBef>
                      </a:pPr>
                      <a:r>
                        <a:rPr sz="2200" dirty="0">
                          <a:solidFill>
                            <a:srgbClr val="AEAEAE"/>
                          </a:solidFill>
                          <a:latin typeface="Courier New"/>
                          <a:cs typeface="Courier New"/>
                        </a:rPr>
                        <a:t>Find  Show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F2F2F"/>
                    </a:solidFill>
                  </a:tcPr>
                </a:tc>
                <a:tc>
                  <a:txBody>
                    <a:bodyPr/>
                    <a:lstStyle/>
                    <a:p>
                      <a:pPr marL="83820" marR="76200">
                        <a:lnSpc>
                          <a:spcPts val="2700"/>
                        </a:lnSpc>
                        <a:spcBef>
                          <a:spcPts val="30"/>
                        </a:spcBef>
                      </a:pPr>
                      <a:r>
                        <a:rPr sz="2200" dirty="0">
                          <a:solidFill>
                            <a:srgbClr val="AEAEAE"/>
                          </a:solidFill>
                          <a:latin typeface="Courier New"/>
                          <a:cs typeface="Courier New"/>
                        </a:rPr>
                        <a:t>the  the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F2F2F"/>
                    </a:solidFill>
                  </a:tcPr>
                </a:tc>
                <a:tc>
                  <a:txBody>
                    <a:bodyPr/>
                    <a:lstStyle/>
                    <a:p>
                      <a:pPr marL="83820" marR="76200">
                        <a:lnSpc>
                          <a:spcPts val="2700"/>
                        </a:lnSpc>
                        <a:spcBef>
                          <a:spcPts val="30"/>
                        </a:spcBef>
                      </a:pPr>
                      <a:r>
                        <a:rPr sz="2200" dirty="0">
                          <a:solidFill>
                            <a:srgbClr val="AEAEAE"/>
                          </a:solidFill>
                          <a:latin typeface="Courier New"/>
                          <a:cs typeface="Courier New"/>
                        </a:rPr>
                        <a:t>comments  comments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F2F2F"/>
                    </a:solidFill>
                  </a:tcPr>
                </a:tc>
                <a:tc>
                  <a:txBody>
                    <a:bodyPr/>
                    <a:lstStyle/>
                    <a:p>
                      <a:pPr marL="83820" marR="14604">
                        <a:lnSpc>
                          <a:spcPts val="2700"/>
                        </a:lnSpc>
                        <a:spcBef>
                          <a:spcPts val="30"/>
                        </a:spcBef>
                      </a:pPr>
                      <a:r>
                        <a:rPr sz="2200" dirty="0">
                          <a:solidFill>
                            <a:srgbClr val="AEAEAE"/>
                          </a:solidFill>
                          <a:latin typeface="Courier New"/>
                          <a:cs typeface="Courier New"/>
                        </a:rPr>
                        <a:t>ul  ul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F2F2F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22225">
                        <a:lnSpc>
                          <a:spcPts val="2430"/>
                        </a:lnSpc>
                      </a:pPr>
                      <a:r>
                        <a:rPr sz="22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});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F2F2F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F2F2F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F2F2F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F2F2F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F2F2F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F2F2F"/>
                    </a:solidFill>
                  </a:tcPr>
                </a:tc>
              </a:tr>
            </a:tbl>
          </a:graphicData>
        </a:graphic>
      </p:graphicFrame>
      <p:sp>
        <p:nvSpPr>
          <p:cNvPr id="49" name="object 49"/>
          <p:cNvSpPr txBox="1"/>
          <p:nvPr/>
        </p:nvSpPr>
        <p:spPr>
          <a:xfrm>
            <a:off x="850900" y="5097668"/>
            <a:ext cx="12442190" cy="149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94210" marR="5080" algn="r">
              <a:lnSpc>
                <a:spcPct val="1667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  li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2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1765300"/>
            <a:ext cx="9321800" cy="265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8800" y="1765300"/>
            <a:ext cx="9271000" cy="2603500"/>
          </a:xfrm>
          <a:custGeom>
            <a:avLst/>
            <a:gdLst/>
            <a:ahLst/>
            <a:cxnLst/>
            <a:rect l="l" t="t" r="r" b="b"/>
            <a:pathLst>
              <a:path w="9271000" h="2603500">
                <a:moveTo>
                  <a:pt x="91747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2507208"/>
                </a:lnTo>
                <a:lnTo>
                  <a:pt x="7567" y="2544687"/>
                </a:lnTo>
                <a:lnTo>
                  <a:pt x="28203" y="2575294"/>
                </a:lnTo>
                <a:lnTo>
                  <a:pt x="58810" y="2595932"/>
                </a:lnTo>
                <a:lnTo>
                  <a:pt x="96291" y="2603500"/>
                </a:lnTo>
                <a:lnTo>
                  <a:pt x="9174708" y="2603500"/>
                </a:lnTo>
                <a:lnTo>
                  <a:pt x="9212187" y="2595932"/>
                </a:lnTo>
                <a:lnTo>
                  <a:pt x="9242794" y="2575294"/>
                </a:lnTo>
                <a:lnTo>
                  <a:pt x="9263432" y="2544687"/>
                </a:lnTo>
                <a:lnTo>
                  <a:pt x="9271000" y="2507208"/>
                </a:lnTo>
                <a:lnTo>
                  <a:pt x="9271000" y="96291"/>
                </a:lnTo>
                <a:lnTo>
                  <a:pt x="9263432" y="58812"/>
                </a:lnTo>
                <a:lnTo>
                  <a:pt x="9242794" y="28205"/>
                </a:lnTo>
                <a:lnTo>
                  <a:pt x="9212187" y="7567"/>
                </a:lnTo>
                <a:lnTo>
                  <a:pt x="91747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1500" y="4660900"/>
            <a:ext cx="9321800" cy="736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6900" y="4660900"/>
            <a:ext cx="9271000" cy="685800"/>
          </a:xfrm>
          <a:custGeom>
            <a:avLst/>
            <a:gdLst/>
            <a:ahLst/>
            <a:cxnLst/>
            <a:rect l="l" t="t" r="r" b="b"/>
            <a:pathLst>
              <a:path w="9271000" h="685800">
                <a:moveTo>
                  <a:pt x="91747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589508"/>
                </a:lnTo>
                <a:lnTo>
                  <a:pt x="7567" y="626987"/>
                </a:lnTo>
                <a:lnTo>
                  <a:pt x="28203" y="657594"/>
                </a:lnTo>
                <a:lnTo>
                  <a:pt x="58810" y="678232"/>
                </a:lnTo>
                <a:lnTo>
                  <a:pt x="96291" y="685800"/>
                </a:lnTo>
                <a:lnTo>
                  <a:pt x="9174708" y="685800"/>
                </a:lnTo>
                <a:lnTo>
                  <a:pt x="9212187" y="678232"/>
                </a:lnTo>
                <a:lnTo>
                  <a:pt x="9242794" y="657594"/>
                </a:lnTo>
                <a:lnTo>
                  <a:pt x="9263432" y="626987"/>
                </a:lnTo>
                <a:lnTo>
                  <a:pt x="9271000" y="589508"/>
                </a:lnTo>
                <a:lnTo>
                  <a:pt x="9271000" y="96291"/>
                </a:lnTo>
                <a:lnTo>
                  <a:pt x="9263432" y="58812"/>
                </a:lnTo>
                <a:lnTo>
                  <a:pt x="9242794" y="28205"/>
                </a:lnTo>
                <a:lnTo>
                  <a:pt x="9212187" y="7567"/>
                </a:lnTo>
                <a:lnTo>
                  <a:pt x="91747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8800" y="495300"/>
            <a:ext cx="5461000" cy="812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17200" y="1384300"/>
            <a:ext cx="5054600" cy="5384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642600" y="1384300"/>
            <a:ext cx="5003800" cy="5334000"/>
          </a:xfrm>
          <a:custGeom>
            <a:avLst/>
            <a:gdLst/>
            <a:ahLst/>
            <a:cxnLst/>
            <a:rect l="l" t="t" r="r" b="b"/>
            <a:pathLst>
              <a:path w="5003800" h="5334000">
                <a:moveTo>
                  <a:pt x="49075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5237708"/>
                </a:lnTo>
                <a:lnTo>
                  <a:pt x="7567" y="5275187"/>
                </a:lnTo>
                <a:lnTo>
                  <a:pt x="28205" y="5305794"/>
                </a:lnTo>
                <a:lnTo>
                  <a:pt x="58812" y="5326432"/>
                </a:lnTo>
                <a:lnTo>
                  <a:pt x="96291" y="5334000"/>
                </a:lnTo>
                <a:lnTo>
                  <a:pt x="4907534" y="5334000"/>
                </a:lnTo>
                <a:lnTo>
                  <a:pt x="4944971" y="5326432"/>
                </a:lnTo>
                <a:lnTo>
                  <a:pt x="4975574" y="5305794"/>
                </a:lnTo>
                <a:lnTo>
                  <a:pt x="4996223" y="5275187"/>
                </a:lnTo>
                <a:lnTo>
                  <a:pt x="5003800" y="5237708"/>
                </a:lnTo>
                <a:lnTo>
                  <a:pt x="5003800" y="96291"/>
                </a:lnTo>
                <a:lnTo>
                  <a:pt x="4996223" y="58812"/>
                </a:lnTo>
                <a:lnTo>
                  <a:pt x="4975574" y="28205"/>
                </a:lnTo>
                <a:lnTo>
                  <a:pt x="4944971" y="7567"/>
                </a:lnTo>
                <a:lnTo>
                  <a:pt x="49075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074400" y="24638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252200" y="2552700"/>
            <a:ext cx="393700" cy="292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268709" y="25019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ul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845800" y="1663700"/>
            <a:ext cx="2146300" cy="533400"/>
          </a:xfrm>
          <a:custGeom>
            <a:avLst/>
            <a:gdLst/>
            <a:ahLst/>
            <a:cxnLst/>
            <a:rect l="l" t="t" r="r" b="b"/>
            <a:pathLst>
              <a:path w="2146300" h="533400">
                <a:moveTo>
                  <a:pt x="1994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381533"/>
                </a:lnTo>
                <a:lnTo>
                  <a:pt x="7742" y="429533"/>
                </a:lnTo>
                <a:lnTo>
                  <a:pt x="29302" y="471222"/>
                </a:lnTo>
                <a:lnTo>
                  <a:pt x="62177" y="504097"/>
                </a:lnTo>
                <a:lnTo>
                  <a:pt x="103866" y="525657"/>
                </a:lnTo>
                <a:lnTo>
                  <a:pt x="151866" y="533400"/>
                </a:lnTo>
                <a:lnTo>
                  <a:pt x="1994407" y="533400"/>
                </a:lnTo>
                <a:lnTo>
                  <a:pt x="2042440" y="525657"/>
                </a:lnTo>
                <a:lnTo>
                  <a:pt x="2084139" y="504097"/>
                </a:lnTo>
                <a:lnTo>
                  <a:pt x="2117010" y="471222"/>
                </a:lnTo>
                <a:lnTo>
                  <a:pt x="2138562" y="429533"/>
                </a:lnTo>
                <a:lnTo>
                  <a:pt x="2146300" y="381533"/>
                </a:lnTo>
                <a:lnTo>
                  <a:pt x="2146300" y="151866"/>
                </a:lnTo>
                <a:lnTo>
                  <a:pt x="2138562" y="103866"/>
                </a:lnTo>
                <a:lnTo>
                  <a:pt x="2117010" y="62177"/>
                </a:lnTo>
                <a:lnTo>
                  <a:pt x="2084139" y="29302"/>
                </a:lnTo>
                <a:lnTo>
                  <a:pt x="2042440" y="7742"/>
                </a:lnTo>
                <a:lnTo>
                  <a:pt x="1994407" y="0"/>
                </a:lnTo>
                <a:close/>
              </a:path>
            </a:pathLst>
          </a:custGeom>
          <a:solidFill>
            <a:srgbClr val="273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226800" y="1816100"/>
            <a:ext cx="1397000" cy="279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1235690" y="1752600"/>
            <a:ext cx="13665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DOCUMENT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738100" y="4089400"/>
            <a:ext cx="2603500" cy="444500"/>
          </a:xfrm>
          <a:custGeom>
            <a:avLst/>
            <a:gdLst/>
            <a:ahLst/>
            <a:cxnLst/>
            <a:rect l="l" t="t" r="r" b="b"/>
            <a:pathLst>
              <a:path w="2603500" h="444500">
                <a:moveTo>
                  <a:pt x="2451607" y="0"/>
                </a:moveTo>
                <a:lnTo>
                  <a:pt x="151892" y="0"/>
                </a:lnTo>
                <a:lnTo>
                  <a:pt x="103859" y="7742"/>
                </a:lnTo>
                <a:lnTo>
                  <a:pt x="62160" y="29302"/>
                </a:lnTo>
                <a:lnTo>
                  <a:pt x="29289" y="62177"/>
                </a:lnTo>
                <a:lnTo>
                  <a:pt x="7737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37" y="340633"/>
                </a:lnTo>
                <a:lnTo>
                  <a:pt x="29289" y="382322"/>
                </a:lnTo>
                <a:lnTo>
                  <a:pt x="62160" y="415197"/>
                </a:lnTo>
                <a:lnTo>
                  <a:pt x="103859" y="436757"/>
                </a:lnTo>
                <a:lnTo>
                  <a:pt x="151892" y="444500"/>
                </a:lnTo>
                <a:lnTo>
                  <a:pt x="2451607" y="444500"/>
                </a:lnTo>
                <a:lnTo>
                  <a:pt x="2499640" y="436757"/>
                </a:lnTo>
                <a:lnTo>
                  <a:pt x="2541339" y="415197"/>
                </a:lnTo>
                <a:lnTo>
                  <a:pt x="2574210" y="382322"/>
                </a:lnTo>
                <a:lnTo>
                  <a:pt x="2595762" y="340633"/>
                </a:lnTo>
                <a:lnTo>
                  <a:pt x="2603500" y="292633"/>
                </a:lnTo>
                <a:lnTo>
                  <a:pt x="2603500" y="151866"/>
                </a:lnTo>
                <a:lnTo>
                  <a:pt x="2595762" y="103866"/>
                </a:lnTo>
                <a:lnTo>
                  <a:pt x="2574210" y="62177"/>
                </a:lnTo>
                <a:lnTo>
                  <a:pt x="2541339" y="29302"/>
                </a:lnTo>
                <a:lnTo>
                  <a:pt x="2499640" y="7742"/>
                </a:lnTo>
                <a:lnTo>
                  <a:pt x="24516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915900" y="4178300"/>
            <a:ext cx="2235200" cy="292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2937490" y="4127500"/>
            <a:ext cx="69596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Show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75689" y="4127500"/>
            <a:ext cx="13665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Comments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243695" y="2946356"/>
            <a:ext cx="283536" cy="3111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633200" y="29972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4196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305333"/>
                </a:lnTo>
                <a:lnTo>
                  <a:pt x="7742" y="353333"/>
                </a:lnTo>
                <a:lnTo>
                  <a:pt x="29302" y="395022"/>
                </a:lnTo>
                <a:lnTo>
                  <a:pt x="62177" y="427897"/>
                </a:lnTo>
                <a:lnTo>
                  <a:pt x="103866" y="449457"/>
                </a:lnTo>
                <a:lnTo>
                  <a:pt x="151866" y="457200"/>
                </a:lnTo>
                <a:lnTo>
                  <a:pt x="419633" y="457200"/>
                </a:lnTo>
                <a:lnTo>
                  <a:pt x="467633" y="449457"/>
                </a:lnTo>
                <a:lnTo>
                  <a:pt x="509322" y="427897"/>
                </a:lnTo>
                <a:lnTo>
                  <a:pt x="542197" y="395022"/>
                </a:lnTo>
                <a:lnTo>
                  <a:pt x="563757" y="353333"/>
                </a:lnTo>
                <a:lnTo>
                  <a:pt x="571500" y="305333"/>
                </a:lnTo>
                <a:lnTo>
                  <a:pt x="571500" y="151866"/>
                </a:lnTo>
                <a:lnTo>
                  <a:pt x="563757" y="103866"/>
                </a:lnTo>
                <a:lnTo>
                  <a:pt x="542197" y="62177"/>
                </a:lnTo>
                <a:lnTo>
                  <a:pt x="509322" y="29302"/>
                </a:lnTo>
                <a:lnTo>
                  <a:pt x="467633" y="7742"/>
                </a:lnTo>
                <a:lnTo>
                  <a:pt x="4196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722100" y="3098800"/>
            <a:ext cx="355600" cy="292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1738609" y="30480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230100" y="3556000"/>
            <a:ext cx="482600" cy="444500"/>
          </a:xfrm>
          <a:custGeom>
            <a:avLst/>
            <a:gdLst/>
            <a:ahLst/>
            <a:cxnLst/>
            <a:rect l="l" t="t" r="r" b="b"/>
            <a:pathLst>
              <a:path w="482600" h="444500">
                <a:moveTo>
                  <a:pt x="3307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330733" y="444500"/>
                </a:lnTo>
                <a:lnTo>
                  <a:pt x="378733" y="436757"/>
                </a:lnTo>
                <a:lnTo>
                  <a:pt x="420422" y="415197"/>
                </a:lnTo>
                <a:lnTo>
                  <a:pt x="453297" y="382322"/>
                </a:lnTo>
                <a:lnTo>
                  <a:pt x="474857" y="340633"/>
                </a:lnTo>
                <a:lnTo>
                  <a:pt x="482600" y="292633"/>
                </a:lnTo>
                <a:lnTo>
                  <a:pt x="482600" y="151866"/>
                </a:lnTo>
                <a:lnTo>
                  <a:pt x="474857" y="103866"/>
                </a:lnTo>
                <a:lnTo>
                  <a:pt x="453297" y="62177"/>
                </a:lnTo>
                <a:lnTo>
                  <a:pt x="420422" y="29302"/>
                </a:lnTo>
                <a:lnTo>
                  <a:pt x="378733" y="7742"/>
                </a:lnTo>
                <a:lnTo>
                  <a:pt x="3307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357100" y="3708400"/>
            <a:ext cx="215900" cy="228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2374880" y="3594100"/>
            <a:ext cx="1930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853295" y="3597054"/>
            <a:ext cx="283536" cy="3111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437495" y="4092354"/>
            <a:ext cx="283587" cy="3111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738100" y="52832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07" y="0"/>
                </a:moveTo>
                <a:lnTo>
                  <a:pt x="151892" y="0"/>
                </a:lnTo>
                <a:lnTo>
                  <a:pt x="103859" y="7742"/>
                </a:lnTo>
                <a:lnTo>
                  <a:pt x="62160" y="29302"/>
                </a:lnTo>
                <a:lnTo>
                  <a:pt x="29289" y="62177"/>
                </a:lnTo>
                <a:lnTo>
                  <a:pt x="7737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37" y="340633"/>
                </a:lnTo>
                <a:lnTo>
                  <a:pt x="29289" y="382322"/>
                </a:lnTo>
                <a:lnTo>
                  <a:pt x="62160" y="415197"/>
                </a:lnTo>
                <a:lnTo>
                  <a:pt x="103859" y="436757"/>
                </a:lnTo>
                <a:lnTo>
                  <a:pt x="151892" y="444500"/>
                </a:lnTo>
                <a:lnTo>
                  <a:pt x="597407" y="444500"/>
                </a:lnTo>
                <a:lnTo>
                  <a:pt x="645440" y="436757"/>
                </a:lnTo>
                <a:lnTo>
                  <a:pt x="687139" y="415197"/>
                </a:lnTo>
                <a:lnTo>
                  <a:pt x="720010" y="382322"/>
                </a:lnTo>
                <a:lnTo>
                  <a:pt x="741562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62" y="103866"/>
                </a:lnTo>
                <a:lnTo>
                  <a:pt x="720010" y="62177"/>
                </a:lnTo>
                <a:lnTo>
                  <a:pt x="687139" y="29302"/>
                </a:lnTo>
                <a:lnTo>
                  <a:pt x="645440" y="7742"/>
                </a:lnTo>
                <a:lnTo>
                  <a:pt x="5974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915900" y="5372100"/>
            <a:ext cx="355600" cy="292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255500" y="46863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07" y="444500"/>
                </a:lnTo>
                <a:lnTo>
                  <a:pt x="645440" y="436757"/>
                </a:lnTo>
                <a:lnTo>
                  <a:pt x="687139" y="415197"/>
                </a:lnTo>
                <a:lnTo>
                  <a:pt x="720010" y="382322"/>
                </a:lnTo>
                <a:lnTo>
                  <a:pt x="741562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62" y="103866"/>
                </a:lnTo>
                <a:lnTo>
                  <a:pt x="720010" y="62177"/>
                </a:lnTo>
                <a:lnTo>
                  <a:pt x="687139" y="29302"/>
                </a:lnTo>
                <a:lnTo>
                  <a:pt x="645440" y="7742"/>
                </a:lnTo>
                <a:lnTo>
                  <a:pt x="5974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433300" y="4775200"/>
            <a:ext cx="393700" cy="292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2449809" y="47244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ul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1852656" y="3556673"/>
            <a:ext cx="274320" cy="1477645"/>
          </a:xfrm>
          <a:custGeom>
            <a:avLst/>
            <a:gdLst/>
            <a:ahLst/>
            <a:cxnLst/>
            <a:rect l="l" t="t" r="r" b="b"/>
            <a:pathLst>
              <a:path w="274320" h="1477645">
                <a:moveTo>
                  <a:pt x="12374" y="1460500"/>
                </a:moveTo>
                <a:lnTo>
                  <a:pt x="11785" y="1460500"/>
                </a:lnTo>
                <a:lnTo>
                  <a:pt x="11633" y="1473200"/>
                </a:lnTo>
                <a:lnTo>
                  <a:pt x="12641" y="1473200"/>
                </a:lnTo>
                <a:lnTo>
                  <a:pt x="12374" y="1460500"/>
                </a:lnTo>
                <a:close/>
              </a:path>
              <a:path w="274320" h="1477645">
                <a:moveTo>
                  <a:pt x="15001" y="1384300"/>
                </a:moveTo>
                <a:lnTo>
                  <a:pt x="14566" y="1384300"/>
                </a:lnTo>
                <a:lnTo>
                  <a:pt x="14269" y="1409700"/>
                </a:lnTo>
                <a:lnTo>
                  <a:pt x="14076" y="1422400"/>
                </a:lnTo>
                <a:lnTo>
                  <a:pt x="13804" y="1447800"/>
                </a:lnTo>
                <a:lnTo>
                  <a:pt x="13271" y="1473200"/>
                </a:lnTo>
                <a:lnTo>
                  <a:pt x="15697" y="1473200"/>
                </a:lnTo>
                <a:lnTo>
                  <a:pt x="15600" y="1422400"/>
                </a:lnTo>
                <a:lnTo>
                  <a:pt x="15413" y="1397000"/>
                </a:lnTo>
                <a:lnTo>
                  <a:pt x="15001" y="1384300"/>
                </a:lnTo>
                <a:close/>
              </a:path>
              <a:path w="274320" h="1477645">
                <a:moveTo>
                  <a:pt x="83032" y="1308100"/>
                </a:moveTo>
                <a:lnTo>
                  <a:pt x="20777" y="1308100"/>
                </a:lnTo>
                <a:lnTo>
                  <a:pt x="22301" y="1320800"/>
                </a:lnTo>
                <a:lnTo>
                  <a:pt x="22771" y="1320800"/>
                </a:lnTo>
                <a:lnTo>
                  <a:pt x="22783" y="1333500"/>
                </a:lnTo>
                <a:lnTo>
                  <a:pt x="21522" y="1358900"/>
                </a:lnTo>
                <a:lnTo>
                  <a:pt x="19483" y="1397000"/>
                </a:lnTo>
                <a:lnTo>
                  <a:pt x="17542" y="1435100"/>
                </a:lnTo>
                <a:lnTo>
                  <a:pt x="16573" y="1473200"/>
                </a:lnTo>
                <a:lnTo>
                  <a:pt x="175591" y="1473200"/>
                </a:lnTo>
                <a:lnTo>
                  <a:pt x="192544" y="1460500"/>
                </a:lnTo>
                <a:lnTo>
                  <a:pt x="266843" y="1460500"/>
                </a:lnTo>
                <a:lnTo>
                  <a:pt x="273939" y="1447800"/>
                </a:lnTo>
                <a:lnTo>
                  <a:pt x="236115" y="1447800"/>
                </a:lnTo>
                <a:lnTo>
                  <a:pt x="247926" y="1435100"/>
                </a:lnTo>
                <a:lnTo>
                  <a:pt x="210317" y="1435100"/>
                </a:lnTo>
                <a:lnTo>
                  <a:pt x="218782" y="1422400"/>
                </a:lnTo>
                <a:lnTo>
                  <a:pt x="71132" y="1422400"/>
                </a:lnTo>
                <a:lnTo>
                  <a:pt x="71666" y="1384300"/>
                </a:lnTo>
                <a:lnTo>
                  <a:pt x="73888" y="1384300"/>
                </a:lnTo>
                <a:lnTo>
                  <a:pt x="74041" y="1333500"/>
                </a:lnTo>
                <a:lnTo>
                  <a:pt x="82603" y="1333500"/>
                </a:lnTo>
                <a:lnTo>
                  <a:pt x="82755" y="1320800"/>
                </a:lnTo>
                <a:lnTo>
                  <a:pt x="83032" y="1308100"/>
                </a:lnTo>
                <a:close/>
              </a:path>
              <a:path w="274320" h="1477645">
                <a:moveTo>
                  <a:pt x="12490" y="1435100"/>
                </a:moveTo>
                <a:lnTo>
                  <a:pt x="10595" y="1435100"/>
                </a:lnTo>
                <a:lnTo>
                  <a:pt x="10401" y="1460500"/>
                </a:lnTo>
                <a:lnTo>
                  <a:pt x="11620" y="1460500"/>
                </a:lnTo>
                <a:lnTo>
                  <a:pt x="12541" y="1447800"/>
                </a:lnTo>
                <a:lnTo>
                  <a:pt x="12490" y="1435100"/>
                </a:lnTo>
                <a:close/>
              </a:path>
              <a:path w="274320" h="1477645">
                <a:moveTo>
                  <a:pt x="9512" y="1155700"/>
                </a:moveTo>
                <a:lnTo>
                  <a:pt x="8874" y="1193800"/>
                </a:lnTo>
                <a:lnTo>
                  <a:pt x="8756" y="1422400"/>
                </a:lnTo>
                <a:lnTo>
                  <a:pt x="8610" y="1447800"/>
                </a:lnTo>
                <a:lnTo>
                  <a:pt x="9686" y="1409700"/>
                </a:lnTo>
                <a:lnTo>
                  <a:pt x="10012" y="1371600"/>
                </a:lnTo>
                <a:lnTo>
                  <a:pt x="10134" y="1346200"/>
                </a:lnTo>
                <a:lnTo>
                  <a:pt x="10237" y="1244600"/>
                </a:lnTo>
                <a:lnTo>
                  <a:pt x="10502" y="1193800"/>
                </a:lnTo>
                <a:lnTo>
                  <a:pt x="13815" y="1193800"/>
                </a:lnTo>
                <a:lnTo>
                  <a:pt x="13918" y="1168400"/>
                </a:lnTo>
                <a:lnTo>
                  <a:pt x="9804" y="1168400"/>
                </a:lnTo>
                <a:lnTo>
                  <a:pt x="9512" y="1155700"/>
                </a:lnTo>
                <a:close/>
              </a:path>
              <a:path w="274320" h="1477645">
                <a:moveTo>
                  <a:pt x="73888" y="1384300"/>
                </a:moveTo>
                <a:lnTo>
                  <a:pt x="71666" y="1384300"/>
                </a:lnTo>
                <a:lnTo>
                  <a:pt x="71922" y="1397000"/>
                </a:lnTo>
                <a:lnTo>
                  <a:pt x="72056" y="1397000"/>
                </a:lnTo>
                <a:lnTo>
                  <a:pt x="72161" y="1422400"/>
                </a:lnTo>
                <a:lnTo>
                  <a:pt x="73710" y="1422400"/>
                </a:lnTo>
                <a:lnTo>
                  <a:pt x="73791" y="1409700"/>
                </a:lnTo>
                <a:lnTo>
                  <a:pt x="73888" y="1384300"/>
                </a:lnTo>
                <a:close/>
              </a:path>
              <a:path w="274320" h="1477645">
                <a:moveTo>
                  <a:pt x="131076" y="1409700"/>
                </a:moveTo>
                <a:lnTo>
                  <a:pt x="88455" y="1409700"/>
                </a:lnTo>
                <a:lnTo>
                  <a:pt x="100920" y="1422400"/>
                </a:lnTo>
                <a:lnTo>
                  <a:pt x="133235" y="1422400"/>
                </a:lnTo>
                <a:lnTo>
                  <a:pt x="131076" y="1409700"/>
                </a:lnTo>
                <a:close/>
              </a:path>
              <a:path w="274320" h="1477645">
                <a:moveTo>
                  <a:pt x="82706" y="1168400"/>
                </a:moveTo>
                <a:lnTo>
                  <a:pt x="15163" y="1168400"/>
                </a:lnTo>
                <a:lnTo>
                  <a:pt x="15841" y="1206500"/>
                </a:lnTo>
                <a:lnTo>
                  <a:pt x="16112" y="1257300"/>
                </a:lnTo>
                <a:lnTo>
                  <a:pt x="16303" y="1320800"/>
                </a:lnTo>
                <a:lnTo>
                  <a:pt x="16741" y="1358900"/>
                </a:lnTo>
                <a:lnTo>
                  <a:pt x="17754" y="1409700"/>
                </a:lnTo>
                <a:lnTo>
                  <a:pt x="18488" y="1384300"/>
                </a:lnTo>
                <a:lnTo>
                  <a:pt x="19276" y="1333500"/>
                </a:lnTo>
                <a:lnTo>
                  <a:pt x="20520" y="1333500"/>
                </a:lnTo>
                <a:lnTo>
                  <a:pt x="20674" y="1320800"/>
                </a:lnTo>
                <a:lnTo>
                  <a:pt x="20777" y="1308100"/>
                </a:lnTo>
                <a:lnTo>
                  <a:pt x="83693" y="1308100"/>
                </a:lnTo>
                <a:lnTo>
                  <a:pt x="83935" y="1295400"/>
                </a:lnTo>
                <a:lnTo>
                  <a:pt x="84135" y="1257300"/>
                </a:lnTo>
                <a:lnTo>
                  <a:pt x="84334" y="1231900"/>
                </a:lnTo>
                <a:lnTo>
                  <a:pt x="84490" y="1206500"/>
                </a:lnTo>
                <a:lnTo>
                  <a:pt x="83166" y="1206500"/>
                </a:lnTo>
                <a:lnTo>
                  <a:pt x="82706" y="1168400"/>
                </a:lnTo>
                <a:close/>
              </a:path>
              <a:path w="274320" h="1477645">
                <a:moveTo>
                  <a:pt x="77774" y="1333500"/>
                </a:moveTo>
                <a:lnTo>
                  <a:pt x="74041" y="1333500"/>
                </a:lnTo>
                <a:lnTo>
                  <a:pt x="74717" y="1346200"/>
                </a:lnTo>
                <a:lnTo>
                  <a:pt x="74922" y="1371600"/>
                </a:lnTo>
                <a:lnTo>
                  <a:pt x="75069" y="1409700"/>
                </a:lnTo>
                <a:lnTo>
                  <a:pt x="75603" y="1409700"/>
                </a:lnTo>
                <a:lnTo>
                  <a:pt x="75974" y="1397000"/>
                </a:lnTo>
                <a:lnTo>
                  <a:pt x="78670" y="1397000"/>
                </a:lnTo>
                <a:lnTo>
                  <a:pt x="78347" y="1384300"/>
                </a:lnTo>
                <a:lnTo>
                  <a:pt x="78152" y="1371600"/>
                </a:lnTo>
                <a:lnTo>
                  <a:pt x="78179" y="1358900"/>
                </a:lnTo>
                <a:lnTo>
                  <a:pt x="77495" y="1358900"/>
                </a:lnTo>
                <a:lnTo>
                  <a:pt x="77609" y="1346200"/>
                </a:lnTo>
                <a:lnTo>
                  <a:pt x="77774" y="1333500"/>
                </a:lnTo>
                <a:close/>
              </a:path>
              <a:path w="274320" h="1477645">
                <a:moveTo>
                  <a:pt x="78670" y="1397000"/>
                </a:moveTo>
                <a:lnTo>
                  <a:pt x="76860" y="1397000"/>
                </a:lnTo>
                <a:lnTo>
                  <a:pt x="77038" y="1409700"/>
                </a:lnTo>
                <a:lnTo>
                  <a:pt x="78994" y="1409700"/>
                </a:lnTo>
                <a:lnTo>
                  <a:pt x="78670" y="1397000"/>
                </a:lnTo>
                <a:close/>
              </a:path>
              <a:path w="274320" h="1477645">
                <a:moveTo>
                  <a:pt x="80314" y="1346200"/>
                </a:moveTo>
                <a:lnTo>
                  <a:pt x="78206" y="1346200"/>
                </a:lnTo>
                <a:lnTo>
                  <a:pt x="78486" y="1371600"/>
                </a:lnTo>
                <a:lnTo>
                  <a:pt x="78663" y="1384300"/>
                </a:lnTo>
                <a:lnTo>
                  <a:pt x="78888" y="1397000"/>
                </a:lnTo>
                <a:lnTo>
                  <a:pt x="79311" y="1409700"/>
                </a:lnTo>
                <a:lnTo>
                  <a:pt x="79804" y="1397000"/>
                </a:lnTo>
                <a:lnTo>
                  <a:pt x="79936" y="1358900"/>
                </a:lnTo>
                <a:lnTo>
                  <a:pt x="80314" y="1346200"/>
                </a:lnTo>
                <a:close/>
              </a:path>
              <a:path w="274320" h="1477645">
                <a:moveTo>
                  <a:pt x="83658" y="1384300"/>
                </a:moveTo>
                <a:lnTo>
                  <a:pt x="82797" y="1384300"/>
                </a:lnTo>
                <a:lnTo>
                  <a:pt x="82600" y="1409700"/>
                </a:lnTo>
                <a:lnTo>
                  <a:pt x="83654" y="1409700"/>
                </a:lnTo>
                <a:lnTo>
                  <a:pt x="83658" y="1384300"/>
                </a:lnTo>
                <a:close/>
              </a:path>
              <a:path w="274320" h="1477645">
                <a:moveTo>
                  <a:pt x="12230" y="1358900"/>
                </a:moveTo>
                <a:lnTo>
                  <a:pt x="11992" y="1371600"/>
                </a:lnTo>
                <a:lnTo>
                  <a:pt x="11772" y="1397000"/>
                </a:lnTo>
                <a:lnTo>
                  <a:pt x="12987" y="1397000"/>
                </a:lnTo>
                <a:lnTo>
                  <a:pt x="13916" y="1384300"/>
                </a:lnTo>
                <a:lnTo>
                  <a:pt x="13887" y="1371600"/>
                </a:lnTo>
                <a:lnTo>
                  <a:pt x="12230" y="1358900"/>
                </a:lnTo>
                <a:close/>
              </a:path>
              <a:path w="274320" h="1477645">
                <a:moveTo>
                  <a:pt x="82513" y="1346200"/>
                </a:moveTo>
                <a:lnTo>
                  <a:pt x="80314" y="1346200"/>
                </a:lnTo>
                <a:lnTo>
                  <a:pt x="80555" y="1358900"/>
                </a:lnTo>
                <a:lnTo>
                  <a:pt x="80835" y="1384300"/>
                </a:lnTo>
                <a:lnTo>
                  <a:pt x="81089" y="1384300"/>
                </a:lnTo>
                <a:lnTo>
                  <a:pt x="81343" y="1371600"/>
                </a:lnTo>
                <a:lnTo>
                  <a:pt x="81470" y="1371600"/>
                </a:lnTo>
                <a:lnTo>
                  <a:pt x="81711" y="1358900"/>
                </a:lnTo>
                <a:lnTo>
                  <a:pt x="82423" y="1358900"/>
                </a:lnTo>
                <a:lnTo>
                  <a:pt x="82513" y="1346200"/>
                </a:lnTo>
                <a:close/>
              </a:path>
              <a:path w="274320" h="1477645">
                <a:moveTo>
                  <a:pt x="82423" y="1358900"/>
                </a:moveTo>
                <a:lnTo>
                  <a:pt x="81711" y="1358900"/>
                </a:lnTo>
                <a:lnTo>
                  <a:pt x="82054" y="1371600"/>
                </a:lnTo>
                <a:lnTo>
                  <a:pt x="82257" y="1371600"/>
                </a:lnTo>
                <a:lnTo>
                  <a:pt x="82423" y="1358900"/>
                </a:lnTo>
                <a:close/>
              </a:path>
              <a:path w="274320" h="1477645">
                <a:moveTo>
                  <a:pt x="14192" y="1257300"/>
                </a:moveTo>
                <a:lnTo>
                  <a:pt x="12077" y="1257300"/>
                </a:lnTo>
                <a:lnTo>
                  <a:pt x="12951" y="1270000"/>
                </a:lnTo>
                <a:lnTo>
                  <a:pt x="13203" y="1295400"/>
                </a:lnTo>
                <a:lnTo>
                  <a:pt x="13271" y="1358900"/>
                </a:lnTo>
                <a:lnTo>
                  <a:pt x="14334" y="1308100"/>
                </a:lnTo>
                <a:lnTo>
                  <a:pt x="14192" y="1257300"/>
                </a:lnTo>
                <a:close/>
              </a:path>
              <a:path w="274320" h="1477645">
                <a:moveTo>
                  <a:pt x="82603" y="1333500"/>
                </a:moveTo>
                <a:lnTo>
                  <a:pt x="77774" y="1333500"/>
                </a:lnTo>
                <a:lnTo>
                  <a:pt x="77939" y="1346200"/>
                </a:lnTo>
                <a:lnTo>
                  <a:pt x="77495" y="1358900"/>
                </a:lnTo>
                <a:lnTo>
                  <a:pt x="78179" y="1358900"/>
                </a:lnTo>
                <a:lnTo>
                  <a:pt x="78206" y="1346200"/>
                </a:lnTo>
                <a:lnTo>
                  <a:pt x="82513" y="1346200"/>
                </a:lnTo>
                <a:lnTo>
                  <a:pt x="82603" y="1333500"/>
                </a:lnTo>
                <a:close/>
              </a:path>
              <a:path w="274320" h="1477645">
                <a:moveTo>
                  <a:pt x="20312" y="1333500"/>
                </a:moveTo>
                <a:lnTo>
                  <a:pt x="19276" y="1333500"/>
                </a:lnTo>
                <a:lnTo>
                  <a:pt x="20053" y="1346200"/>
                </a:lnTo>
                <a:lnTo>
                  <a:pt x="20312" y="1333500"/>
                </a:lnTo>
                <a:close/>
              </a:path>
              <a:path w="274320" h="1477645">
                <a:moveTo>
                  <a:pt x="83693" y="1308100"/>
                </a:moveTo>
                <a:lnTo>
                  <a:pt x="83239" y="1308100"/>
                </a:lnTo>
                <a:lnTo>
                  <a:pt x="83381" y="1320800"/>
                </a:lnTo>
                <a:lnTo>
                  <a:pt x="83514" y="1320800"/>
                </a:lnTo>
                <a:lnTo>
                  <a:pt x="83693" y="1308100"/>
                </a:lnTo>
                <a:close/>
              </a:path>
              <a:path w="274320" h="1477645">
                <a:moveTo>
                  <a:pt x="85382" y="1295400"/>
                </a:moveTo>
                <a:lnTo>
                  <a:pt x="84721" y="1295400"/>
                </a:lnTo>
                <a:lnTo>
                  <a:pt x="84467" y="1308100"/>
                </a:lnTo>
                <a:lnTo>
                  <a:pt x="85928" y="1308100"/>
                </a:lnTo>
                <a:lnTo>
                  <a:pt x="85382" y="1295400"/>
                </a:lnTo>
                <a:close/>
              </a:path>
              <a:path w="274320" h="1477645">
                <a:moveTo>
                  <a:pt x="13815" y="1193800"/>
                </a:moveTo>
                <a:lnTo>
                  <a:pt x="10502" y="1193800"/>
                </a:lnTo>
                <a:lnTo>
                  <a:pt x="11092" y="1219200"/>
                </a:lnTo>
                <a:lnTo>
                  <a:pt x="11129" y="1270000"/>
                </a:lnTo>
                <a:lnTo>
                  <a:pt x="11684" y="1282700"/>
                </a:lnTo>
                <a:lnTo>
                  <a:pt x="12013" y="1282700"/>
                </a:lnTo>
                <a:lnTo>
                  <a:pt x="12077" y="1257300"/>
                </a:lnTo>
                <a:lnTo>
                  <a:pt x="14192" y="1257300"/>
                </a:lnTo>
                <a:lnTo>
                  <a:pt x="13871" y="1219200"/>
                </a:lnTo>
                <a:lnTo>
                  <a:pt x="13815" y="1193800"/>
                </a:lnTo>
                <a:close/>
              </a:path>
              <a:path w="274320" h="1477645">
                <a:moveTo>
                  <a:pt x="90191" y="1028700"/>
                </a:moveTo>
                <a:lnTo>
                  <a:pt x="6138" y="1028700"/>
                </a:lnTo>
                <a:lnTo>
                  <a:pt x="6658" y="1041400"/>
                </a:lnTo>
                <a:lnTo>
                  <a:pt x="6896" y="1066800"/>
                </a:lnTo>
                <a:lnTo>
                  <a:pt x="6183" y="1092200"/>
                </a:lnTo>
                <a:lnTo>
                  <a:pt x="2968" y="1092200"/>
                </a:lnTo>
                <a:lnTo>
                  <a:pt x="2120" y="1104900"/>
                </a:lnTo>
                <a:lnTo>
                  <a:pt x="2191" y="1143000"/>
                </a:lnTo>
                <a:lnTo>
                  <a:pt x="2589" y="1181100"/>
                </a:lnTo>
                <a:lnTo>
                  <a:pt x="3079" y="1219200"/>
                </a:lnTo>
                <a:lnTo>
                  <a:pt x="3428" y="1257300"/>
                </a:lnTo>
                <a:lnTo>
                  <a:pt x="3831" y="1257300"/>
                </a:lnTo>
                <a:lnTo>
                  <a:pt x="4484" y="1231900"/>
                </a:lnTo>
                <a:lnTo>
                  <a:pt x="5159" y="1181100"/>
                </a:lnTo>
                <a:lnTo>
                  <a:pt x="5626" y="1143000"/>
                </a:lnTo>
                <a:lnTo>
                  <a:pt x="6033" y="1130300"/>
                </a:lnTo>
                <a:lnTo>
                  <a:pt x="9033" y="1130300"/>
                </a:lnTo>
                <a:lnTo>
                  <a:pt x="9258" y="1092200"/>
                </a:lnTo>
                <a:lnTo>
                  <a:pt x="9453" y="1066800"/>
                </a:lnTo>
                <a:lnTo>
                  <a:pt x="90453" y="1066800"/>
                </a:lnTo>
                <a:lnTo>
                  <a:pt x="90736" y="1054100"/>
                </a:lnTo>
                <a:lnTo>
                  <a:pt x="90538" y="1041400"/>
                </a:lnTo>
                <a:lnTo>
                  <a:pt x="90191" y="1028700"/>
                </a:lnTo>
                <a:close/>
              </a:path>
              <a:path w="274320" h="1477645">
                <a:moveTo>
                  <a:pt x="88633" y="1219200"/>
                </a:moveTo>
                <a:lnTo>
                  <a:pt x="87071" y="1231900"/>
                </a:lnTo>
                <a:lnTo>
                  <a:pt x="88341" y="1244600"/>
                </a:lnTo>
                <a:lnTo>
                  <a:pt x="88557" y="1244600"/>
                </a:lnTo>
                <a:lnTo>
                  <a:pt x="88633" y="1219200"/>
                </a:lnTo>
                <a:close/>
              </a:path>
              <a:path w="274320" h="1477645">
                <a:moveTo>
                  <a:pt x="9033" y="1130300"/>
                </a:moveTo>
                <a:lnTo>
                  <a:pt x="6033" y="1130300"/>
                </a:lnTo>
                <a:lnTo>
                  <a:pt x="6591" y="1143000"/>
                </a:lnTo>
                <a:lnTo>
                  <a:pt x="7187" y="1155700"/>
                </a:lnTo>
                <a:lnTo>
                  <a:pt x="7708" y="1206500"/>
                </a:lnTo>
                <a:lnTo>
                  <a:pt x="8061" y="1219200"/>
                </a:lnTo>
                <a:lnTo>
                  <a:pt x="8407" y="1206500"/>
                </a:lnTo>
                <a:lnTo>
                  <a:pt x="8733" y="1181100"/>
                </a:lnTo>
                <a:lnTo>
                  <a:pt x="9033" y="1130300"/>
                </a:lnTo>
                <a:close/>
              </a:path>
              <a:path w="274320" h="1477645">
                <a:moveTo>
                  <a:pt x="84903" y="1130300"/>
                </a:moveTo>
                <a:lnTo>
                  <a:pt x="84210" y="1130300"/>
                </a:lnTo>
                <a:lnTo>
                  <a:pt x="84069" y="1155700"/>
                </a:lnTo>
                <a:lnTo>
                  <a:pt x="83958" y="1193800"/>
                </a:lnTo>
                <a:lnTo>
                  <a:pt x="83566" y="1206500"/>
                </a:lnTo>
                <a:lnTo>
                  <a:pt x="84490" y="1206500"/>
                </a:lnTo>
                <a:lnTo>
                  <a:pt x="84569" y="1193800"/>
                </a:lnTo>
                <a:lnTo>
                  <a:pt x="85336" y="1193800"/>
                </a:lnTo>
                <a:lnTo>
                  <a:pt x="85436" y="1181100"/>
                </a:lnTo>
                <a:lnTo>
                  <a:pt x="85636" y="1168400"/>
                </a:lnTo>
                <a:lnTo>
                  <a:pt x="87731" y="1168400"/>
                </a:lnTo>
                <a:lnTo>
                  <a:pt x="87697" y="1155700"/>
                </a:lnTo>
                <a:lnTo>
                  <a:pt x="85407" y="1155700"/>
                </a:lnTo>
                <a:lnTo>
                  <a:pt x="85128" y="1143000"/>
                </a:lnTo>
                <a:lnTo>
                  <a:pt x="84903" y="1130300"/>
                </a:lnTo>
                <a:close/>
              </a:path>
              <a:path w="274320" h="1477645">
                <a:moveTo>
                  <a:pt x="85336" y="1193800"/>
                </a:moveTo>
                <a:lnTo>
                  <a:pt x="84782" y="1193800"/>
                </a:lnTo>
                <a:lnTo>
                  <a:pt x="84865" y="1206500"/>
                </a:lnTo>
                <a:lnTo>
                  <a:pt x="85236" y="1206500"/>
                </a:lnTo>
                <a:lnTo>
                  <a:pt x="85336" y="1193800"/>
                </a:lnTo>
                <a:close/>
              </a:path>
              <a:path w="274320" h="1477645">
                <a:moveTo>
                  <a:pt x="88950" y="1181100"/>
                </a:moveTo>
                <a:lnTo>
                  <a:pt x="86842" y="1181100"/>
                </a:lnTo>
                <a:lnTo>
                  <a:pt x="87782" y="1193800"/>
                </a:lnTo>
                <a:lnTo>
                  <a:pt x="88315" y="1193800"/>
                </a:lnTo>
                <a:lnTo>
                  <a:pt x="88950" y="1181100"/>
                </a:lnTo>
                <a:close/>
              </a:path>
              <a:path w="274320" h="1477645">
                <a:moveTo>
                  <a:pt x="82257" y="1155700"/>
                </a:moveTo>
                <a:lnTo>
                  <a:pt x="13970" y="1155700"/>
                </a:lnTo>
                <a:lnTo>
                  <a:pt x="14389" y="1168400"/>
                </a:lnTo>
                <a:lnTo>
                  <a:pt x="14704" y="1181100"/>
                </a:lnTo>
                <a:lnTo>
                  <a:pt x="14924" y="1181100"/>
                </a:lnTo>
                <a:lnTo>
                  <a:pt x="15069" y="1168400"/>
                </a:lnTo>
                <a:lnTo>
                  <a:pt x="82706" y="1168400"/>
                </a:lnTo>
                <a:lnTo>
                  <a:pt x="82257" y="1155700"/>
                </a:lnTo>
                <a:close/>
              </a:path>
              <a:path w="274320" h="1477645">
                <a:moveTo>
                  <a:pt x="86563" y="1168400"/>
                </a:moveTo>
                <a:lnTo>
                  <a:pt x="86283" y="1168400"/>
                </a:lnTo>
                <a:lnTo>
                  <a:pt x="85851" y="1181100"/>
                </a:lnTo>
                <a:lnTo>
                  <a:pt x="86563" y="1168400"/>
                </a:lnTo>
                <a:close/>
              </a:path>
              <a:path w="274320" h="1477645">
                <a:moveTo>
                  <a:pt x="86639" y="1079500"/>
                </a:moveTo>
                <a:lnTo>
                  <a:pt x="11861" y="1079500"/>
                </a:lnTo>
                <a:lnTo>
                  <a:pt x="10960" y="1155700"/>
                </a:lnTo>
                <a:lnTo>
                  <a:pt x="10261" y="1168400"/>
                </a:lnTo>
                <a:lnTo>
                  <a:pt x="13918" y="1168400"/>
                </a:lnTo>
                <a:lnTo>
                  <a:pt x="13970" y="1155700"/>
                </a:lnTo>
                <a:lnTo>
                  <a:pt x="81407" y="1155700"/>
                </a:lnTo>
                <a:lnTo>
                  <a:pt x="82829" y="1130300"/>
                </a:lnTo>
                <a:lnTo>
                  <a:pt x="84247" y="1117600"/>
                </a:lnTo>
                <a:lnTo>
                  <a:pt x="85552" y="1104900"/>
                </a:lnTo>
                <a:lnTo>
                  <a:pt x="86639" y="1079500"/>
                </a:lnTo>
                <a:close/>
              </a:path>
              <a:path w="274320" h="1477645">
                <a:moveTo>
                  <a:pt x="86227" y="1117600"/>
                </a:moveTo>
                <a:lnTo>
                  <a:pt x="85737" y="1117600"/>
                </a:lnTo>
                <a:lnTo>
                  <a:pt x="85583" y="1130300"/>
                </a:lnTo>
                <a:lnTo>
                  <a:pt x="85407" y="1155700"/>
                </a:lnTo>
                <a:lnTo>
                  <a:pt x="87697" y="1155700"/>
                </a:lnTo>
                <a:lnTo>
                  <a:pt x="87663" y="1143000"/>
                </a:lnTo>
                <a:lnTo>
                  <a:pt x="86523" y="1143000"/>
                </a:lnTo>
                <a:lnTo>
                  <a:pt x="86227" y="1117600"/>
                </a:lnTo>
                <a:close/>
              </a:path>
              <a:path w="274320" h="1477645">
                <a:moveTo>
                  <a:pt x="87452" y="1130300"/>
                </a:moveTo>
                <a:lnTo>
                  <a:pt x="86753" y="1130300"/>
                </a:lnTo>
                <a:lnTo>
                  <a:pt x="86766" y="1143000"/>
                </a:lnTo>
                <a:lnTo>
                  <a:pt x="87663" y="1143000"/>
                </a:lnTo>
                <a:lnTo>
                  <a:pt x="87452" y="1130300"/>
                </a:lnTo>
                <a:close/>
              </a:path>
              <a:path w="274320" h="1477645">
                <a:moveTo>
                  <a:pt x="87768" y="1066800"/>
                </a:moveTo>
                <a:lnTo>
                  <a:pt x="9453" y="1066800"/>
                </a:lnTo>
                <a:lnTo>
                  <a:pt x="9598" y="1079500"/>
                </a:lnTo>
                <a:lnTo>
                  <a:pt x="9747" y="1104900"/>
                </a:lnTo>
                <a:lnTo>
                  <a:pt x="9956" y="1117600"/>
                </a:lnTo>
                <a:lnTo>
                  <a:pt x="10668" y="1117600"/>
                </a:lnTo>
                <a:lnTo>
                  <a:pt x="10528" y="1104900"/>
                </a:lnTo>
                <a:lnTo>
                  <a:pt x="11328" y="1079500"/>
                </a:lnTo>
                <a:lnTo>
                  <a:pt x="87274" y="1079500"/>
                </a:lnTo>
                <a:lnTo>
                  <a:pt x="87768" y="1066800"/>
                </a:lnTo>
                <a:close/>
              </a:path>
              <a:path w="274320" h="1477645">
                <a:moveTo>
                  <a:pt x="91655" y="1092200"/>
                </a:moveTo>
                <a:lnTo>
                  <a:pt x="89877" y="1092200"/>
                </a:lnTo>
                <a:lnTo>
                  <a:pt x="90817" y="1104900"/>
                </a:lnTo>
                <a:lnTo>
                  <a:pt x="90576" y="1117600"/>
                </a:lnTo>
                <a:lnTo>
                  <a:pt x="91948" y="1117600"/>
                </a:lnTo>
                <a:lnTo>
                  <a:pt x="91655" y="1092200"/>
                </a:lnTo>
                <a:close/>
              </a:path>
              <a:path w="274320" h="1477645">
                <a:moveTo>
                  <a:pt x="87274" y="1079500"/>
                </a:moveTo>
                <a:lnTo>
                  <a:pt x="86639" y="1079500"/>
                </a:lnTo>
                <a:lnTo>
                  <a:pt x="86658" y="1092200"/>
                </a:lnTo>
                <a:lnTo>
                  <a:pt x="87019" y="1092200"/>
                </a:lnTo>
                <a:lnTo>
                  <a:pt x="87274" y="1079500"/>
                </a:lnTo>
                <a:close/>
              </a:path>
              <a:path w="274320" h="1477645">
                <a:moveTo>
                  <a:pt x="90453" y="1066800"/>
                </a:moveTo>
                <a:lnTo>
                  <a:pt x="89890" y="1066800"/>
                </a:lnTo>
                <a:lnTo>
                  <a:pt x="90170" y="1079500"/>
                </a:lnTo>
                <a:lnTo>
                  <a:pt x="90453" y="1066800"/>
                </a:lnTo>
                <a:close/>
              </a:path>
              <a:path w="274320" h="1477645">
                <a:moveTo>
                  <a:pt x="7421" y="889000"/>
                </a:moveTo>
                <a:lnTo>
                  <a:pt x="4102" y="889000"/>
                </a:lnTo>
                <a:lnTo>
                  <a:pt x="4540" y="901700"/>
                </a:lnTo>
                <a:lnTo>
                  <a:pt x="4795" y="914400"/>
                </a:lnTo>
                <a:lnTo>
                  <a:pt x="5156" y="952500"/>
                </a:lnTo>
                <a:lnTo>
                  <a:pt x="5288" y="990600"/>
                </a:lnTo>
                <a:lnTo>
                  <a:pt x="5410" y="1041400"/>
                </a:lnTo>
                <a:lnTo>
                  <a:pt x="5626" y="1041400"/>
                </a:lnTo>
                <a:lnTo>
                  <a:pt x="6138" y="1028700"/>
                </a:lnTo>
                <a:lnTo>
                  <a:pt x="90191" y="1028700"/>
                </a:lnTo>
                <a:lnTo>
                  <a:pt x="89496" y="1003300"/>
                </a:lnTo>
                <a:lnTo>
                  <a:pt x="10629" y="1003300"/>
                </a:lnTo>
                <a:lnTo>
                  <a:pt x="10803" y="965200"/>
                </a:lnTo>
                <a:lnTo>
                  <a:pt x="10935" y="927100"/>
                </a:lnTo>
                <a:lnTo>
                  <a:pt x="9436" y="927100"/>
                </a:lnTo>
                <a:lnTo>
                  <a:pt x="9166" y="901700"/>
                </a:lnTo>
                <a:lnTo>
                  <a:pt x="7489" y="901700"/>
                </a:lnTo>
                <a:lnTo>
                  <a:pt x="7421" y="889000"/>
                </a:lnTo>
                <a:close/>
              </a:path>
              <a:path w="274320" h="1477645">
                <a:moveTo>
                  <a:pt x="12755" y="939800"/>
                </a:moveTo>
                <a:lnTo>
                  <a:pt x="12312" y="939800"/>
                </a:lnTo>
                <a:lnTo>
                  <a:pt x="11735" y="965200"/>
                </a:lnTo>
                <a:lnTo>
                  <a:pt x="10960" y="1003300"/>
                </a:lnTo>
                <a:lnTo>
                  <a:pt x="13550" y="1003300"/>
                </a:lnTo>
                <a:lnTo>
                  <a:pt x="13268" y="990600"/>
                </a:lnTo>
                <a:lnTo>
                  <a:pt x="12953" y="952500"/>
                </a:lnTo>
                <a:lnTo>
                  <a:pt x="12755" y="939800"/>
                </a:lnTo>
                <a:close/>
              </a:path>
              <a:path w="274320" h="1477645">
                <a:moveTo>
                  <a:pt x="86688" y="901700"/>
                </a:moveTo>
                <a:lnTo>
                  <a:pt x="11023" y="901700"/>
                </a:lnTo>
                <a:lnTo>
                  <a:pt x="12156" y="914400"/>
                </a:lnTo>
                <a:lnTo>
                  <a:pt x="13125" y="927100"/>
                </a:lnTo>
                <a:lnTo>
                  <a:pt x="13884" y="939800"/>
                </a:lnTo>
                <a:lnTo>
                  <a:pt x="14389" y="952500"/>
                </a:lnTo>
                <a:lnTo>
                  <a:pt x="13868" y="1003300"/>
                </a:lnTo>
                <a:lnTo>
                  <a:pt x="88265" y="1003300"/>
                </a:lnTo>
                <a:lnTo>
                  <a:pt x="88531" y="977900"/>
                </a:lnTo>
                <a:lnTo>
                  <a:pt x="88814" y="977900"/>
                </a:lnTo>
                <a:lnTo>
                  <a:pt x="89330" y="965200"/>
                </a:lnTo>
                <a:lnTo>
                  <a:pt x="86855" y="965200"/>
                </a:lnTo>
                <a:lnTo>
                  <a:pt x="86207" y="939800"/>
                </a:lnTo>
                <a:lnTo>
                  <a:pt x="86790" y="914400"/>
                </a:lnTo>
                <a:lnTo>
                  <a:pt x="86688" y="901700"/>
                </a:lnTo>
                <a:close/>
              </a:path>
              <a:path w="274320" h="1477645">
                <a:moveTo>
                  <a:pt x="49739" y="0"/>
                </a:moveTo>
                <a:lnTo>
                  <a:pt x="18503" y="0"/>
                </a:lnTo>
                <a:lnTo>
                  <a:pt x="12928" y="12700"/>
                </a:lnTo>
                <a:lnTo>
                  <a:pt x="10888" y="12700"/>
                </a:lnTo>
                <a:lnTo>
                  <a:pt x="9629" y="25400"/>
                </a:lnTo>
                <a:lnTo>
                  <a:pt x="8642" y="25400"/>
                </a:lnTo>
                <a:lnTo>
                  <a:pt x="7416" y="38100"/>
                </a:lnTo>
                <a:lnTo>
                  <a:pt x="3701" y="63500"/>
                </a:lnTo>
                <a:lnTo>
                  <a:pt x="2179" y="76200"/>
                </a:lnTo>
                <a:lnTo>
                  <a:pt x="1803" y="101600"/>
                </a:lnTo>
                <a:lnTo>
                  <a:pt x="1524" y="139700"/>
                </a:lnTo>
                <a:lnTo>
                  <a:pt x="942" y="165100"/>
                </a:lnTo>
                <a:lnTo>
                  <a:pt x="527" y="190500"/>
                </a:lnTo>
                <a:lnTo>
                  <a:pt x="190" y="228600"/>
                </a:lnTo>
                <a:lnTo>
                  <a:pt x="159" y="266700"/>
                </a:lnTo>
                <a:lnTo>
                  <a:pt x="646" y="292100"/>
                </a:lnTo>
                <a:lnTo>
                  <a:pt x="1549" y="317500"/>
                </a:lnTo>
                <a:lnTo>
                  <a:pt x="2768" y="355600"/>
                </a:lnTo>
                <a:lnTo>
                  <a:pt x="1721" y="381000"/>
                </a:lnTo>
                <a:lnTo>
                  <a:pt x="869" y="406400"/>
                </a:lnTo>
                <a:lnTo>
                  <a:pt x="275" y="431800"/>
                </a:lnTo>
                <a:lnTo>
                  <a:pt x="0" y="444500"/>
                </a:lnTo>
                <a:lnTo>
                  <a:pt x="2503" y="495300"/>
                </a:lnTo>
                <a:lnTo>
                  <a:pt x="2717" y="520700"/>
                </a:lnTo>
                <a:lnTo>
                  <a:pt x="2819" y="558800"/>
                </a:lnTo>
                <a:lnTo>
                  <a:pt x="2374" y="609600"/>
                </a:lnTo>
                <a:lnTo>
                  <a:pt x="2635" y="622300"/>
                </a:lnTo>
                <a:lnTo>
                  <a:pt x="2906" y="647700"/>
                </a:lnTo>
                <a:lnTo>
                  <a:pt x="3451" y="673100"/>
                </a:lnTo>
                <a:lnTo>
                  <a:pt x="4533" y="711200"/>
                </a:lnTo>
                <a:lnTo>
                  <a:pt x="4367" y="736600"/>
                </a:lnTo>
                <a:lnTo>
                  <a:pt x="4405" y="800100"/>
                </a:lnTo>
                <a:lnTo>
                  <a:pt x="4483" y="812800"/>
                </a:lnTo>
                <a:lnTo>
                  <a:pt x="87985" y="812800"/>
                </a:lnTo>
                <a:lnTo>
                  <a:pt x="87557" y="838200"/>
                </a:lnTo>
                <a:lnTo>
                  <a:pt x="87234" y="876300"/>
                </a:lnTo>
                <a:lnTo>
                  <a:pt x="87081" y="901700"/>
                </a:lnTo>
                <a:lnTo>
                  <a:pt x="86967" y="927100"/>
                </a:lnTo>
                <a:lnTo>
                  <a:pt x="86855" y="965200"/>
                </a:lnTo>
                <a:lnTo>
                  <a:pt x="89976" y="965200"/>
                </a:lnTo>
                <a:lnTo>
                  <a:pt x="90652" y="990600"/>
                </a:lnTo>
                <a:lnTo>
                  <a:pt x="90990" y="990600"/>
                </a:lnTo>
                <a:lnTo>
                  <a:pt x="91316" y="965200"/>
                </a:lnTo>
                <a:lnTo>
                  <a:pt x="91523" y="927100"/>
                </a:lnTo>
                <a:lnTo>
                  <a:pt x="91629" y="901700"/>
                </a:lnTo>
                <a:lnTo>
                  <a:pt x="91742" y="863600"/>
                </a:lnTo>
                <a:lnTo>
                  <a:pt x="91755" y="800100"/>
                </a:lnTo>
                <a:lnTo>
                  <a:pt x="90174" y="800100"/>
                </a:lnTo>
                <a:lnTo>
                  <a:pt x="89996" y="787400"/>
                </a:lnTo>
                <a:lnTo>
                  <a:pt x="89827" y="787400"/>
                </a:lnTo>
                <a:lnTo>
                  <a:pt x="90982" y="762000"/>
                </a:lnTo>
                <a:lnTo>
                  <a:pt x="91738" y="762000"/>
                </a:lnTo>
                <a:lnTo>
                  <a:pt x="91732" y="749300"/>
                </a:lnTo>
                <a:lnTo>
                  <a:pt x="92609" y="736600"/>
                </a:lnTo>
                <a:lnTo>
                  <a:pt x="93159" y="711200"/>
                </a:lnTo>
                <a:lnTo>
                  <a:pt x="93230" y="685800"/>
                </a:lnTo>
                <a:lnTo>
                  <a:pt x="92671" y="660400"/>
                </a:lnTo>
                <a:lnTo>
                  <a:pt x="92405" y="635000"/>
                </a:lnTo>
                <a:lnTo>
                  <a:pt x="92646" y="622300"/>
                </a:lnTo>
                <a:lnTo>
                  <a:pt x="93218" y="609600"/>
                </a:lnTo>
                <a:lnTo>
                  <a:pt x="95237" y="609600"/>
                </a:lnTo>
                <a:lnTo>
                  <a:pt x="96278" y="596900"/>
                </a:lnTo>
                <a:lnTo>
                  <a:pt x="96442" y="596900"/>
                </a:lnTo>
                <a:lnTo>
                  <a:pt x="96515" y="571500"/>
                </a:lnTo>
                <a:lnTo>
                  <a:pt x="96037" y="558800"/>
                </a:lnTo>
                <a:lnTo>
                  <a:pt x="94551" y="558800"/>
                </a:lnTo>
                <a:lnTo>
                  <a:pt x="95236" y="546100"/>
                </a:lnTo>
                <a:lnTo>
                  <a:pt x="95553" y="520700"/>
                </a:lnTo>
                <a:lnTo>
                  <a:pt x="95467" y="508000"/>
                </a:lnTo>
                <a:lnTo>
                  <a:pt x="94945" y="495300"/>
                </a:lnTo>
                <a:lnTo>
                  <a:pt x="93767" y="482600"/>
                </a:lnTo>
                <a:lnTo>
                  <a:pt x="92987" y="469900"/>
                </a:lnTo>
                <a:lnTo>
                  <a:pt x="92539" y="457200"/>
                </a:lnTo>
                <a:lnTo>
                  <a:pt x="92354" y="444500"/>
                </a:lnTo>
                <a:lnTo>
                  <a:pt x="92447" y="419100"/>
                </a:lnTo>
                <a:lnTo>
                  <a:pt x="92775" y="393700"/>
                </a:lnTo>
                <a:lnTo>
                  <a:pt x="92809" y="368300"/>
                </a:lnTo>
                <a:lnTo>
                  <a:pt x="92024" y="342900"/>
                </a:lnTo>
                <a:lnTo>
                  <a:pt x="91488" y="292100"/>
                </a:lnTo>
                <a:lnTo>
                  <a:pt x="91127" y="279400"/>
                </a:lnTo>
                <a:lnTo>
                  <a:pt x="90630" y="254000"/>
                </a:lnTo>
                <a:lnTo>
                  <a:pt x="89954" y="228600"/>
                </a:lnTo>
                <a:lnTo>
                  <a:pt x="89179" y="203200"/>
                </a:lnTo>
                <a:lnTo>
                  <a:pt x="87661" y="177800"/>
                </a:lnTo>
                <a:lnTo>
                  <a:pt x="85428" y="139700"/>
                </a:lnTo>
                <a:lnTo>
                  <a:pt x="82358" y="101600"/>
                </a:lnTo>
                <a:lnTo>
                  <a:pt x="78333" y="63500"/>
                </a:lnTo>
                <a:lnTo>
                  <a:pt x="72859" y="50800"/>
                </a:lnTo>
                <a:lnTo>
                  <a:pt x="66243" y="38100"/>
                </a:lnTo>
                <a:lnTo>
                  <a:pt x="58515" y="12700"/>
                </a:lnTo>
                <a:lnTo>
                  <a:pt x="49739" y="0"/>
                </a:lnTo>
                <a:close/>
              </a:path>
              <a:path w="274320" h="1477645">
                <a:moveTo>
                  <a:pt x="87985" y="812800"/>
                </a:moveTo>
                <a:lnTo>
                  <a:pt x="3461" y="812800"/>
                </a:lnTo>
                <a:lnTo>
                  <a:pt x="3081" y="838200"/>
                </a:lnTo>
                <a:lnTo>
                  <a:pt x="3116" y="889000"/>
                </a:lnTo>
                <a:lnTo>
                  <a:pt x="3213" y="927100"/>
                </a:lnTo>
                <a:lnTo>
                  <a:pt x="3600" y="939800"/>
                </a:lnTo>
                <a:lnTo>
                  <a:pt x="3750" y="901700"/>
                </a:lnTo>
                <a:lnTo>
                  <a:pt x="4102" y="889000"/>
                </a:lnTo>
                <a:lnTo>
                  <a:pt x="7421" y="889000"/>
                </a:lnTo>
                <a:lnTo>
                  <a:pt x="7353" y="876300"/>
                </a:lnTo>
                <a:lnTo>
                  <a:pt x="86604" y="876300"/>
                </a:lnTo>
                <a:lnTo>
                  <a:pt x="86621" y="863600"/>
                </a:lnTo>
                <a:lnTo>
                  <a:pt x="7391" y="863600"/>
                </a:lnTo>
                <a:lnTo>
                  <a:pt x="6997" y="850900"/>
                </a:lnTo>
                <a:lnTo>
                  <a:pt x="6540" y="850900"/>
                </a:lnTo>
                <a:lnTo>
                  <a:pt x="6646" y="838200"/>
                </a:lnTo>
                <a:lnTo>
                  <a:pt x="6858" y="825500"/>
                </a:lnTo>
                <a:lnTo>
                  <a:pt x="87536" y="825500"/>
                </a:lnTo>
                <a:lnTo>
                  <a:pt x="87985" y="812800"/>
                </a:lnTo>
                <a:close/>
              </a:path>
              <a:path w="274320" h="1477645">
                <a:moveTo>
                  <a:pt x="86587" y="889000"/>
                </a:moveTo>
                <a:lnTo>
                  <a:pt x="9613" y="889000"/>
                </a:lnTo>
                <a:lnTo>
                  <a:pt x="9436" y="927100"/>
                </a:lnTo>
                <a:lnTo>
                  <a:pt x="10935" y="927100"/>
                </a:lnTo>
                <a:lnTo>
                  <a:pt x="11023" y="901700"/>
                </a:lnTo>
                <a:lnTo>
                  <a:pt x="86688" y="901700"/>
                </a:lnTo>
                <a:lnTo>
                  <a:pt x="86587" y="889000"/>
                </a:lnTo>
                <a:close/>
              </a:path>
              <a:path w="274320" h="1477645">
                <a:moveTo>
                  <a:pt x="86604" y="876300"/>
                </a:moveTo>
                <a:lnTo>
                  <a:pt x="8216" y="876300"/>
                </a:lnTo>
                <a:lnTo>
                  <a:pt x="7988" y="889000"/>
                </a:lnTo>
                <a:lnTo>
                  <a:pt x="7706" y="901700"/>
                </a:lnTo>
                <a:lnTo>
                  <a:pt x="9166" y="901700"/>
                </a:lnTo>
                <a:lnTo>
                  <a:pt x="8953" y="889000"/>
                </a:lnTo>
                <a:lnTo>
                  <a:pt x="86587" y="889000"/>
                </a:lnTo>
                <a:lnTo>
                  <a:pt x="86604" y="876300"/>
                </a:lnTo>
                <a:close/>
              </a:path>
              <a:path w="274320" h="1477645">
                <a:moveTo>
                  <a:pt x="87536" y="825500"/>
                </a:moveTo>
                <a:lnTo>
                  <a:pt x="7408" y="825500"/>
                </a:lnTo>
                <a:lnTo>
                  <a:pt x="7480" y="863600"/>
                </a:lnTo>
                <a:lnTo>
                  <a:pt x="86621" y="863600"/>
                </a:lnTo>
                <a:lnTo>
                  <a:pt x="86638" y="850900"/>
                </a:lnTo>
                <a:lnTo>
                  <a:pt x="87536" y="825500"/>
                </a:lnTo>
                <a:close/>
              </a:path>
              <a:path w="274320" h="1477645">
                <a:moveTo>
                  <a:pt x="91738" y="762000"/>
                </a:moveTo>
                <a:lnTo>
                  <a:pt x="90982" y="762000"/>
                </a:lnTo>
                <a:lnTo>
                  <a:pt x="90627" y="787400"/>
                </a:lnTo>
                <a:lnTo>
                  <a:pt x="90378" y="800100"/>
                </a:lnTo>
                <a:lnTo>
                  <a:pt x="91755" y="800100"/>
                </a:lnTo>
                <a:lnTo>
                  <a:pt x="91738" y="762000"/>
                </a:lnTo>
                <a:close/>
              </a:path>
              <a:path w="274320" h="1477645">
                <a:moveTo>
                  <a:pt x="95237" y="609600"/>
                </a:moveTo>
                <a:lnTo>
                  <a:pt x="93218" y="609600"/>
                </a:lnTo>
                <a:lnTo>
                  <a:pt x="93573" y="622300"/>
                </a:lnTo>
                <a:lnTo>
                  <a:pt x="94043" y="635000"/>
                </a:lnTo>
                <a:lnTo>
                  <a:pt x="94361" y="622300"/>
                </a:lnTo>
                <a:lnTo>
                  <a:pt x="94602" y="622300"/>
                </a:lnTo>
                <a:lnTo>
                  <a:pt x="95237" y="609600"/>
                </a:lnTo>
                <a:close/>
              </a:path>
              <a:path w="274320" h="1477645">
                <a:moveTo>
                  <a:pt x="10553" y="1476311"/>
                </a:moveTo>
                <a:lnTo>
                  <a:pt x="14353" y="1477263"/>
                </a:lnTo>
                <a:lnTo>
                  <a:pt x="20651" y="1477602"/>
                </a:lnTo>
                <a:lnTo>
                  <a:pt x="28686" y="1477524"/>
                </a:lnTo>
                <a:lnTo>
                  <a:pt x="37693" y="1477225"/>
                </a:lnTo>
                <a:lnTo>
                  <a:pt x="32588" y="1476774"/>
                </a:lnTo>
                <a:lnTo>
                  <a:pt x="26247" y="1476478"/>
                </a:lnTo>
                <a:lnTo>
                  <a:pt x="18844" y="1476327"/>
                </a:lnTo>
                <a:lnTo>
                  <a:pt x="10553" y="14763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437495" y="5222654"/>
            <a:ext cx="283587" cy="3111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738100" y="58420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07" y="0"/>
                </a:moveTo>
                <a:lnTo>
                  <a:pt x="151892" y="0"/>
                </a:lnTo>
                <a:lnTo>
                  <a:pt x="103859" y="7742"/>
                </a:lnTo>
                <a:lnTo>
                  <a:pt x="62160" y="29302"/>
                </a:lnTo>
                <a:lnTo>
                  <a:pt x="29289" y="62177"/>
                </a:lnTo>
                <a:lnTo>
                  <a:pt x="7737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37" y="340633"/>
                </a:lnTo>
                <a:lnTo>
                  <a:pt x="29289" y="382322"/>
                </a:lnTo>
                <a:lnTo>
                  <a:pt x="62160" y="415197"/>
                </a:lnTo>
                <a:lnTo>
                  <a:pt x="103859" y="436757"/>
                </a:lnTo>
                <a:lnTo>
                  <a:pt x="151892" y="444500"/>
                </a:lnTo>
                <a:lnTo>
                  <a:pt x="597407" y="444500"/>
                </a:lnTo>
                <a:lnTo>
                  <a:pt x="645440" y="436757"/>
                </a:lnTo>
                <a:lnTo>
                  <a:pt x="687139" y="415197"/>
                </a:lnTo>
                <a:lnTo>
                  <a:pt x="720010" y="382322"/>
                </a:lnTo>
                <a:lnTo>
                  <a:pt x="741562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62" y="103866"/>
                </a:lnTo>
                <a:lnTo>
                  <a:pt x="720010" y="62177"/>
                </a:lnTo>
                <a:lnTo>
                  <a:pt x="687139" y="29302"/>
                </a:lnTo>
                <a:lnTo>
                  <a:pt x="645440" y="7742"/>
                </a:lnTo>
                <a:lnTo>
                  <a:pt x="5974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915900" y="5930900"/>
            <a:ext cx="355600" cy="292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2932409" y="5097668"/>
            <a:ext cx="360680" cy="1139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667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  li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2436995" y="5337518"/>
            <a:ext cx="276339" cy="8275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2357100" y="3054350"/>
            <a:ext cx="13970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.vacation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90327" y="8373428"/>
            <a:ext cx="373634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85" dirty="0">
                <a:solidFill>
                  <a:srgbClr val="7999AF"/>
                </a:solidFill>
                <a:latin typeface="Arial"/>
                <a:cs typeface="Arial"/>
              </a:rPr>
              <a:t>4.4 </a:t>
            </a:r>
            <a:r>
              <a:rPr sz="4200" b="1" spc="175" dirty="0">
                <a:solidFill>
                  <a:srgbClr val="7999AF"/>
                </a:solidFill>
                <a:latin typeface="Calibri"/>
                <a:cs typeface="Calibri"/>
              </a:rPr>
              <a:t>Link</a:t>
            </a:r>
            <a:r>
              <a:rPr sz="4200" b="1" spc="-32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50" dirty="0">
                <a:solidFill>
                  <a:srgbClr val="7999AF"/>
                </a:solidFill>
                <a:latin typeface="Calibri"/>
                <a:cs typeface="Calibri"/>
              </a:rPr>
              <a:t>Layover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2877800" y="3632200"/>
            <a:ext cx="10922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.expand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3119100" y="4762500"/>
            <a:ext cx="13970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.comments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015286" y="5372100"/>
            <a:ext cx="5674995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spc="-100" dirty="0">
                <a:solidFill>
                  <a:srgbClr val="F8F5F1"/>
                </a:solidFill>
                <a:latin typeface="Arial"/>
                <a:cs typeface="Arial"/>
              </a:rPr>
              <a:t>Find</a:t>
            </a:r>
            <a:r>
              <a:rPr sz="2800" i="1" spc="-19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45" dirty="0">
                <a:solidFill>
                  <a:srgbClr val="F8F5F1"/>
                </a:solidFill>
                <a:latin typeface="Arial"/>
                <a:cs typeface="Arial"/>
              </a:rPr>
              <a:t>the</a:t>
            </a:r>
            <a:r>
              <a:rPr sz="2800" i="1" spc="-19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00" dirty="0">
                <a:solidFill>
                  <a:srgbClr val="F8F5F1"/>
                </a:solidFill>
                <a:latin typeface="Arial"/>
                <a:cs typeface="Arial"/>
              </a:rPr>
              <a:t>.comments</a:t>
            </a:r>
            <a:r>
              <a:rPr sz="2800" i="1" spc="-19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0" dirty="0">
                <a:solidFill>
                  <a:srgbClr val="F8F5F1"/>
                </a:solidFill>
                <a:latin typeface="Arial"/>
                <a:cs typeface="Arial"/>
              </a:rPr>
              <a:t>ul</a:t>
            </a:r>
            <a:r>
              <a:rPr sz="2800" i="1" spc="-19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90" dirty="0">
                <a:solidFill>
                  <a:srgbClr val="F8F5F1"/>
                </a:solidFill>
                <a:latin typeface="Arial"/>
                <a:cs typeface="Arial"/>
              </a:rPr>
              <a:t>using</a:t>
            </a:r>
            <a:r>
              <a:rPr sz="2800" i="1" spc="-19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85" dirty="0">
                <a:solidFill>
                  <a:srgbClr val="F8F5F1"/>
                </a:solidFill>
                <a:latin typeface="Arial"/>
                <a:cs typeface="Arial"/>
              </a:rPr>
              <a:t>traversing</a:t>
            </a:r>
            <a:endParaRPr sz="28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63600" y="4787900"/>
            <a:ext cx="7729220" cy="369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(this).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closest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.vacation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r>
              <a:rPr sz="3300" spc="-7" baseline="-2525" dirty="0">
                <a:solidFill>
                  <a:srgbClr val="F8F8F8"/>
                </a:solidFill>
                <a:latin typeface="Courier New"/>
                <a:cs typeface="Courier New"/>
              </a:rPr>
              <a:t>.</a:t>
            </a:r>
            <a:r>
              <a:rPr sz="3300" spc="-7" baseline="-2525" dirty="0">
                <a:solidFill>
                  <a:srgbClr val="8DA6CE"/>
                </a:solidFill>
                <a:latin typeface="Courier New"/>
                <a:cs typeface="Courier New"/>
              </a:rPr>
              <a:t>find</a:t>
            </a:r>
            <a:r>
              <a:rPr sz="3300" spc="-7" baseline="-252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3300" spc="-7" baseline="-2525" dirty="0">
                <a:solidFill>
                  <a:srgbClr val="FF6400"/>
                </a:solidFill>
                <a:latin typeface="Courier New"/>
                <a:cs typeface="Courier New"/>
              </a:rPr>
              <a:t>.comments</a:t>
            </a:r>
            <a:r>
              <a:rPr sz="3300" spc="-7" baseline="-2525" dirty="0">
                <a:solidFill>
                  <a:srgbClr val="F8F8F8"/>
                </a:solidFill>
                <a:latin typeface="Courier New"/>
                <a:cs typeface="Courier New"/>
              </a:rPr>
              <a:t>')</a:t>
            </a:r>
            <a:endParaRPr sz="3300" baseline="-2525">
              <a:latin typeface="Courier New"/>
              <a:cs typeface="Courier New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609600" y="476250"/>
            <a:ext cx="4862830" cy="1224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15" dirty="0"/>
              <a:t>Preparing </a:t>
            </a:r>
            <a:r>
              <a:rPr dirty="0"/>
              <a:t>for</a:t>
            </a:r>
            <a:r>
              <a:rPr spc="-450" dirty="0"/>
              <a:t> </a:t>
            </a:r>
            <a:r>
              <a:rPr spc="-40" dirty="0"/>
              <a:t>Flight</a:t>
            </a:r>
          </a:p>
          <a:p>
            <a:pPr marL="279400">
              <a:lnSpc>
                <a:spcPct val="100000"/>
              </a:lnSpc>
              <a:spcBef>
                <a:spcPts val="1090"/>
              </a:spcBef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application.js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816100" y="2679700"/>
            <a:ext cx="1198880" cy="699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AEAEAE"/>
                </a:solidFill>
                <a:latin typeface="Courier New"/>
                <a:cs typeface="Courier New"/>
              </a:rPr>
              <a:t>//</a:t>
            </a:r>
            <a:r>
              <a:rPr sz="2200" spc="-80" dirty="0">
                <a:solidFill>
                  <a:srgbClr val="AEAEAE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AEAEAE"/>
                </a:solidFill>
                <a:latin typeface="Courier New"/>
                <a:cs typeface="Courier New"/>
              </a:rPr>
              <a:t>Find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2200" spc="-5" dirty="0">
                <a:solidFill>
                  <a:srgbClr val="AEAEAE"/>
                </a:solidFill>
                <a:latin typeface="Courier New"/>
                <a:cs typeface="Courier New"/>
              </a:rPr>
              <a:t>//</a:t>
            </a:r>
            <a:r>
              <a:rPr sz="2200" spc="-80" dirty="0">
                <a:solidFill>
                  <a:srgbClr val="AEAEAE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AEAEAE"/>
                </a:solidFill>
                <a:latin typeface="Courier New"/>
                <a:cs typeface="Courier New"/>
              </a:rPr>
              <a:t>Show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157220" y="2671988"/>
            <a:ext cx="2540000" cy="707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299"/>
              </a:lnSpc>
            </a:pPr>
            <a:r>
              <a:rPr sz="2200" spc="-5" dirty="0">
                <a:solidFill>
                  <a:srgbClr val="AEAEAE"/>
                </a:solidFill>
                <a:latin typeface="Courier New"/>
                <a:cs typeface="Courier New"/>
              </a:rPr>
              <a:t>the comments</a:t>
            </a:r>
            <a:r>
              <a:rPr sz="2200" spc="-45" dirty="0">
                <a:solidFill>
                  <a:srgbClr val="AEAEAE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AEAEAE"/>
                </a:solidFill>
                <a:latin typeface="Courier New"/>
                <a:cs typeface="Courier New"/>
              </a:rPr>
              <a:t>ul  the comments</a:t>
            </a:r>
            <a:r>
              <a:rPr sz="2200" spc="-45" dirty="0">
                <a:solidFill>
                  <a:srgbClr val="AEAEAE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AEAEAE"/>
                </a:solidFill>
                <a:latin typeface="Courier New"/>
                <a:cs typeface="Courier New"/>
              </a:rPr>
              <a:t>ul</a:t>
            </a:r>
            <a:endParaRPr sz="2200">
              <a:latin typeface="Courier New"/>
              <a:cs typeface="Courier New"/>
            </a:endParaRPr>
          </a:p>
        </p:txBody>
      </p:sp>
      <p:graphicFrame>
        <p:nvGraphicFramePr>
          <p:cNvPr id="47" name="object 47"/>
          <p:cNvGraphicFramePr>
            <a:graphicFrameLocks noGrp="1"/>
          </p:cNvGraphicFramePr>
          <p:nvPr/>
        </p:nvGraphicFramePr>
        <p:xfrm>
          <a:off x="866775" y="1956846"/>
          <a:ext cx="8761729" cy="76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99965"/>
                <a:gridCol w="1844039"/>
                <a:gridCol w="1844040"/>
                <a:gridCol w="273685"/>
              </a:tblGrid>
              <a:tr h="381000">
                <a:tc>
                  <a:txBody>
                    <a:bodyPr/>
                    <a:lstStyle/>
                    <a:p>
                      <a:pPr marR="76835" algn="r">
                        <a:lnSpc>
                          <a:spcPts val="2630"/>
                        </a:lnSpc>
                      </a:pPr>
                      <a:r>
                        <a:rPr sz="2200" spc="-5" dirty="0">
                          <a:solidFill>
                            <a:srgbClr val="8DA6CE"/>
                          </a:solidFill>
                          <a:latin typeface="Courier New"/>
                          <a:cs typeface="Courier New"/>
                        </a:rPr>
                        <a:t>$</a:t>
                      </a:r>
                      <a:r>
                        <a:rPr sz="2200" spc="-5" dirty="0">
                          <a:solidFill>
                            <a:srgbClr val="F8F8F8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2200" spc="-5" dirty="0">
                          <a:solidFill>
                            <a:srgbClr val="8DA6CE"/>
                          </a:solidFill>
                          <a:latin typeface="Courier New"/>
                          <a:cs typeface="Courier New"/>
                        </a:rPr>
                        <a:t>document</a:t>
                      </a:r>
                      <a:r>
                        <a:rPr sz="2200" spc="-5" dirty="0">
                          <a:solidFill>
                            <a:srgbClr val="F8F8F8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r>
                        <a:rPr sz="2200" spc="-5" dirty="0">
                          <a:solidFill>
                            <a:srgbClr val="8DA6CE"/>
                          </a:solidFill>
                          <a:latin typeface="Courier New"/>
                          <a:cs typeface="Courier New"/>
                        </a:rPr>
                        <a:t>.ready</a:t>
                      </a:r>
                      <a:r>
                        <a:rPr sz="2200" spc="-5" dirty="0">
                          <a:solidFill>
                            <a:srgbClr val="F8F8F8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2200" spc="-5" dirty="0">
                          <a:solidFill>
                            <a:srgbClr val="FBDE2D"/>
                          </a:solidFill>
                          <a:latin typeface="Courier New"/>
                          <a:cs typeface="Courier New"/>
                        </a:rPr>
                        <a:t>function</a:t>
                      </a:r>
                      <a:r>
                        <a:rPr sz="2200" spc="-5" dirty="0">
                          <a:solidFill>
                            <a:srgbClr val="F8F8F8"/>
                          </a:solidFill>
                          <a:latin typeface="Courier New"/>
                          <a:cs typeface="Courier New"/>
                        </a:rPr>
                        <a:t>()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F2F2F"/>
                    </a:solidFill>
                  </a:tcPr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2630"/>
                        </a:lnSpc>
                      </a:pPr>
                      <a:r>
                        <a:rPr sz="2200" dirty="0">
                          <a:solidFill>
                            <a:srgbClr val="F8F8F8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F2F2F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F2F2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81000">
                <a:tc>
                  <a:txBody>
                    <a:bodyPr/>
                    <a:lstStyle/>
                    <a:p>
                      <a:pPr marR="76200" algn="r">
                        <a:lnSpc>
                          <a:spcPts val="2430"/>
                        </a:lnSpc>
                      </a:pPr>
                      <a:r>
                        <a:rPr sz="2200" spc="-5" dirty="0">
                          <a:solidFill>
                            <a:srgbClr val="8DA6CE"/>
                          </a:solidFill>
                          <a:latin typeface="Courier New"/>
                          <a:cs typeface="Courier New"/>
                        </a:rPr>
                        <a:t>$</a:t>
                      </a:r>
                      <a:r>
                        <a:rPr sz="2200" spc="-5" dirty="0">
                          <a:solidFill>
                            <a:srgbClr val="F8F8F8"/>
                          </a:solidFill>
                          <a:latin typeface="Courier New"/>
                          <a:cs typeface="Courier New"/>
                        </a:rPr>
                        <a:t>('</a:t>
                      </a:r>
                      <a:r>
                        <a:rPr sz="2200" spc="-5" dirty="0">
                          <a:solidFill>
                            <a:srgbClr val="FF6400"/>
                          </a:solidFill>
                          <a:latin typeface="Courier New"/>
                          <a:cs typeface="Courier New"/>
                        </a:rPr>
                        <a:t>.vacation</a:t>
                      </a:r>
                      <a:r>
                        <a:rPr sz="2200" spc="-5" dirty="0">
                          <a:solidFill>
                            <a:srgbClr val="F8F8F8"/>
                          </a:solidFill>
                          <a:latin typeface="Courier New"/>
                          <a:cs typeface="Courier New"/>
                        </a:rPr>
                        <a:t>').</a:t>
                      </a:r>
                      <a:r>
                        <a:rPr sz="2200" spc="-5" dirty="0">
                          <a:solidFill>
                            <a:srgbClr val="8DA6CE"/>
                          </a:solidFill>
                          <a:latin typeface="Courier New"/>
                          <a:cs typeface="Courier New"/>
                        </a:rPr>
                        <a:t>on</a:t>
                      </a:r>
                      <a:r>
                        <a:rPr sz="2200" spc="-5" dirty="0">
                          <a:solidFill>
                            <a:srgbClr val="F8F8F8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2200" spc="-5" dirty="0">
                          <a:solidFill>
                            <a:srgbClr val="61CE3C"/>
                          </a:solidFill>
                          <a:latin typeface="Courier New"/>
                          <a:cs typeface="Courier New"/>
                        </a:rPr>
                        <a:t>'click'</a:t>
                      </a:r>
                      <a:r>
                        <a:rPr sz="2200" spc="-5" dirty="0">
                          <a:solidFill>
                            <a:srgbClr val="F8F8F8"/>
                          </a:solidFill>
                          <a:latin typeface="Courier New"/>
                          <a:cs typeface="Courier New"/>
                        </a:rPr>
                        <a:t>,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F2F2F"/>
                    </a:solidFill>
                  </a:tcPr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2430"/>
                        </a:lnSpc>
                      </a:pPr>
                      <a:r>
                        <a:rPr sz="2200" spc="-5" dirty="0">
                          <a:solidFill>
                            <a:srgbClr val="F8F8F8"/>
                          </a:solidFill>
                          <a:latin typeface="Courier New"/>
                          <a:cs typeface="Courier New"/>
                        </a:rPr>
                        <a:t>'</a:t>
                      </a:r>
                      <a:r>
                        <a:rPr sz="2200" spc="-5" dirty="0">
                          <a:solidFill>
                            <a:srgbClr val="FF6400"/>
                          </a:solidFill>
                          <a:latin typeface="Courier New"/>
                          <a:cs typeface="Courier New"/>
                        </a:rPr>
                        <a:t>.expand</a:t>
                      </a:r>
                      <a:r>
                        <a:rPr sz="2200" spc="-5" dirty="0">
                          <a:solidFill>
                            <a:srgbClr val="F8F8F8"/>
                          </a:solidFill>
                          <a:latin typeface="Courier New"/>
                          <a:cs typeface="Courier New"/>
                        </a:rPr>
                        <a:t>',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F2F2F"/>
                    </a:solidFill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ts val="2430"/>
                        </a:lnSpc>
                      </a:pPr>
                      <a:r>
                        <a:rPr sz="2200" spc="-5" dirty="0">
                          <a:solidFill>
                            <a:srgbClr val="FBDE2D"/>
                          </a:solidFill>
                          <a:latin typeface="Courier New"/>
                          <a:cs typeface="Courier New"/>
                        </a:rPr>
                        <a:t>function</a:t>
                      </a:r>
                      <a:r>
                        <a:rPr sz="2200" spc="-5" dirty="0">
                          <a:solidFill>
                            <a:srgbClr val="F8F8F8"/>
                          </a:solidFill>
                          <a:latin typeface="Courier New"/>
                          <a:cs typeface="Courier New"/>
                        </a:rPr>
                        <a:t>()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F2F2F"/>
                    </a:solidFill>
                  </a:tcPr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2430"/>
                        </a:lnSpc>
                      </a:pPr>
                      <a:r>
                        <a:rPr sz="2200" dirty="0">
                          <a:solidFill>
                            <a:srgbClr val="F8F8F8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F2F2F"/>
                    </a:solidFill>
                  </a:tcPr>
                </a:tc>
              </a:tr>
            </a:tbl>
          </a:graphicData>
        </a:graphic>
      </p:graphicFrame>
      <p:sp>
        <p:nvSpPr>
          <p:cNvPr id="48" name="object 48"/>
          <p:cNvSpPr txBox="1"/>
          <p:nvPr/>
        </p:nvSpPr>
        <p:spPr>
          <a:xfrm>
            <a:off x="889000" y="3378200"/>
            <a:ext cx="863600" cy="712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98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});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17200" y="1384300"/>
            <a:ext cx="5054600" cy="538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642600" y="1384300"/>
            <a:ext cx="5003800" cy="5334000"/>
          </a:xfrm>
          <a:custGeom>
            <a:avLst/>
            <a:gdLst/>
            <a:ahLst/>
            <a:cxnLst/>
            <a:rect l="l" t="t" r="r" b="b"/>
            <a:pathLst>
              <a:path w="5003800" h="5334000">
                <a:moveTo>
                  <a:pt x="49075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5237708"/>
                </a:lnTo>
                <a:lnTo>
                  <a:pt x="7567" y="5275187"/>
                </a:lnTo>
                <a:lnTo>
                  <a:pt x="28205" y="5305794"/>
                </a:lnTo>
                <a:lnTo>
                  <a:pt x="58812" y="5326432"/>
                </a:lnTo>
                <a:lnTo>
                  <a:pt x="96291" y="5334000"/>
                </a:lnTo>
                <a:lnTo>
                  <a:pt x="4907534" y="5334000"/>
                </a:lnTo>
                <a:lnTo>
                  <a:pt x="4944971" y="5326432"/>
                </a:lnTo>
                <a:lnTo>
                  <a:pt x="4975574" y="5305794"/>
                </a:lnTo>
                <a:lnTo>
                  <a:pt x="4996223" y="5275187"/>
                </a:lnTo>
                <a:lnTo>
                  <a:pt x="5003800" y="5237708"/>
                </a:lnTo>
                <a:lnTo>
                  <a:pt x="5003800" y="96291"/>
                </a:lnTo>
                <a:lnTo>
                  <a:pt x="4996223" y="58812"/>
                </a:lnTo>
                <a:lnTo>
                  <a:pt x="4975574" y="28205"/>
                </a:lnTo>
                <a:lnTo>
                  <a:pt x="4944971" y="7567"/>
                </a:lnTo>
                <a:lnTo>
                  <a:pt x="49075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3400" y="1765300"/>
            <a:ext cx="9347200" cy="2921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8800" y="1765300"/>
            <a:ext cx="9296400" cy="2870200"/>
          </a:xfrm>
          <a:custGeom>
            <a:avLst/>
            <a:gdLst/>
            <a:ahLst/>
            <a:cxnLst/>
            <a:rect l="l" t="t" r="r" b="b"/>
            <a:pathLst>
              <a:path w="9296400" h="2870200">
                <a:moveTo>
                  <a:pt x="92001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2773908"/>
                </a:lnTo>
                <a:lnTo>
                  <a:pt x="7567" y="2811387"/>
                </a:lnTo>
                <a:lnTo>
                  <a:pt x="28203" y="2841994"/>
                </a:lnTo>
                <a:lnTo>
                  <a:pt x="58810" y="2862632"/>
                </a:lnTo>
                <a:lnTo>
                  <a:pt x="96291" y="2870200"/>
                </a:lnTo>
                <a:lnTo>
                  <a:pt x="9200108" y="2870200"/>
                </a:lnTo>
                <a:lnTo>
                  <a:pt x="9237587" y="2862632"/>
                </a:lnTo>
                <a:lnTo>
                  <a:pt x="9268194" y="2841994"/>
                </a:lnTo>
                <a:lnTo>
                  <a:pt x="9288832" y="2811387"/>
                </a:lnTo>
                <a:lnTo>
                  <a:pt x="9296400" y="2773908"/>
                </a:lnTo>
                <a:lnTo>
                  <a:pt x="9296400" y="96291"/>
                </a:lnTo>
                <a:lnTo>
                  <a:pt x="9288832" y="58812"/>
                </a:lnTo>
                <a:lnTo>
                  <a:pt x="9268194" y="28205"/>
                </a:lnTo>
                <a:lnTo>
                  <a:pt x="9237587" y="7567"/>
                </a:lnTo>
                <a:lnTo>
                  <a:pt x="92001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8800" y="495300"/>
            <a:ext cx="5461000" cy="812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215" dirty="0"/>
              <a:t>Preparing </a:t>
            </a:r>
            <a:r>
              <a:rPr dirty="0"/>
              <a:t>for</a:t>
            </a:r>
            <a:r>
              <a:rPr spc="-450" dirty="0"/>
              <a:t> </a:t>
            </a:r>
            <a:r>
              <a:rPr spc="-40" dirty="0"/>
              <a:t>Flight</a:t>
            </a:r>
          </a:p>
        </p:txBody>
      </p:sp>
      <p:sp>
        <p:nvSpPr>
          <p:cNvPr id="8" name="object 8"/>
          <p:cNvSpPr/>
          <p:nvPr/>
        </p:nvSpPr>
        <p:spPr>
          <a:xfrm>
            <a:off x="5702300" y="5613400"/>
            <a:ext cx="3022600" cy="774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27700" y="5613400"/>
            <a:ext cx="2971800" cy="723900"/>
          </a:xfrm>
          <a:custGeom>
            <a:avLst/>
            <a:gdLst/>
            <a:ahLst/>
            <a:cxnLst/>
            <a:rect l="l" t="t" r="r" b="b"/>
            <a:pathLst>
              <a:path w="2971800" h="723900">
                <a:moveTo>
                  <a:pt x="28755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27608"/>
                </a:lnTo>
                <a:lnTo>
                  <a:pt x="7567" y="665087"/>
                </a:lnTo>
                <a:lnTo>
                  <a:pt x="28205" y="695694"/>
                </a:lnTo>
                <a:lnTo>
                  <a:pt x="58812" y="716332"/>
                </a:lnTo>
                <a:lnTo>
                  <a:pt x="96291" y="723900"/>
                </a:lnTo>
                <a:lnTo>
                  <a:pt x="2875508" y="723900"/>
                </a:lnTo>
                <a:lnTo>
                  <a:pt x="2912987" y="716332"/>
                </a:lnTo>
                <a:lnTo>
                  <a:pt x="2943594" y="695694"/>
                </a:lnTo>
                <a:lnTo>
                  <a:pt x="2964232" y="665087"/>
                </a:lnTo>
                <a:lnTo>
                  <a:pt x="2971800" y="627608"/>
                </a:lnTo>
                <a:lnTo>
                  <a:pt x="2971800" y="96291"/>
                </a:lnTo>
                <a:lnTo>
                  <a:pt x="2964232" y="58812"/>
                </a:lnTo>
                <a:lnTo>
                  <a:pt x="2943594" y="28205"/>
                </a:lnTo>
                <a:lnTo>
                  <a:pt x="2912987" y="7567"/>
                </a:lnTo>
                <a:lnTo>
                  <a:pt x="28755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7700" y="5613400"/>
            <a:ext cx="2197100" cy="774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3100" y="5613400"/>
            <a:ext cx="2146300" cy="723900"/>
          </a:xfrm>
          <a:custGeom>
            <a:avLst/>
            <a:gdLst/>
            <a:ahLst/>
            <a:cxnLst/>
            <a:rect l="l" t="t" r="r" b="b"/>
            <a:pathLst>
              <a:path w="2146300" h="723900">
                <a:moveTo>
                  <a:pt x="20500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27608"/>
                </a:lnTo>
                <a:lnTo>
                  <a:pt x="7567" y="665087"/>
                </a:lnTo>
                <a:lnTo>
                  <a:pt x="28203" y="695694"/>
                </a:lnTo>
                <a:lnTo>
                  <a:pt x="58810" y="716332"/>
                </a:lnTo>
                <a:lnTo>
                  <a:pt x="96291" y="723900"/>
                </a:lnTo>
                <a:lnTo>
                  <a:pt x="2050008" y="723900"/>
                </a:lnTo>
                <a:lnTo>
                  <a:pt x="2087487" y="716332"/>
                </a:lnTo>
                <a:lnTo>
                  <a:pt x="2118094" y="695694"/>
                </a:lnTo>
                <a:lnTo>
                  <a:pt x="2138732" y="665087"/>
                </a:lnTo>
                <a:lnTo>
                  <a:pt x="2146300" y="627608"/>
                </a:lnTo>
                <a:lnTo>
                  <a:pt x="2146300" y="96291"/>
                </a:lnTo>
                <a:lnTo>
                  <a:pt x="2138732" y="58812"/>
                </a:lnTo>
                <a:lnTo>
                  <a:pt x="2118094" y="28205"/>
                </a:lnTo>
                <a:lnTo>
                  <a:pt x="2087487" y="7567"/>
                </a:lnTo>
                <a:lnTo>
                  <a:pt x="20500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73400" y="5613400"/>
            <a:ext cx="2400300" cy="7747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98800" y="5613400"/>
            <a:ext cx="2349500" cy="723900"/>
          </a:xfrm>
          <a:custGeom>
            <a:avLst/>
            <a:gdLst/>
            <a:ahLst/>
            <a:cxnLst/>
            <a:rect l="l" t="t" r="r" b="b"/>
            <a:pathLst>
              <a:path w="2349500" h="723900">
                <a:moveTo>
                  <a:pt x="22532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27608"/>
                </a:lnTo>
                <a:lnTo>
                  <a:pt x="7567" y="665087"/>
                </a:lnTo>
                <a:lnTo>
                  <a:pt x="28205" y="695694"/>
                </a:lnTo>
                <a:lnTo>
                  <a:pt x="58812" y="716332"/>
                </a:lnTo>
                <a:lnTo>
                  <a:pt x="96291" y="723900"/>
                </a:lnTo>
                <a:lnTo>
                  <a:pt x="2253208" y="723900"/>
                </a:lnTo>
                <a:lnTo>
                  <a:pt x="2290687" y="716332"/>
                </a:lnTo>
                <a:lnTo>
                  <a:pt x="2321294" y="695694"/>
                </a:lnTo>
                <a:lnTo>
                  <a:pt x="2341932" y="665087"/>
                </a:lnTo>
                <a:lnTo>
                  <a:pt x="2349500" y="627608"/>
                </a:lnTo>
                <a:lnTo>
                  <a:pt x="2349500" y="96291"/>
                </a:lnTo>
                <a:lnTo>
                  <a:pt x="2341932" y="58812"/>
                </a:lnTo>
                <a:lnTo>
                  <a:pt x="2321294" y="28205"/>
                </a:lnTo>
                <a:lnTo>
                  <a:pt x="2290687" y="7567"/>
                </a:lnTo>
                <a:lnTo>
                  <a:pt x="22532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95300" y="4806950"/>
            <a:ext cx="7894320" cy="2092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700" spc="-15" dirty="0">
                <a:solidFill>
                  <a:srgbClr val="F8F5F1"/>
                </a:solidFill>
                <a:latin typeface="Calibri"/>
                <a:cs typeface="Calibri"/>
              </a:rPr>
              <a:t>jQuery Object</a:t>
            </a:r>
            <a:r>
              <a:rPr sz="3700" spc="-170" dirty="0">
                <a:solidFill>
                  <a:srgbClr val="F8F5F1"/>
                </a:solidFill>
                <a:latin typeface="Calibri"/>
                <a:cs typeface="Calibri"/>
              </a:rPr>
              <a:t> </a:t>
            </a:r>
            <a:r>
              <a:rPr sz="3700" spc="20" dirty="0">
                <a:solidFill>
                  <a:srgbClr val="F8F5F1"/>
                </a:solidFill>
                <a:latin typeface="Calibri"/>
                <a:cs typeface="Calibri"/>
              </a:rPr>
              <a:t>Methods</a:t>
            </a:r>
            <a:endParaRPr sz="3700">
              <a:latin typeface="Calibri"/>
              <a:cs typeface="Calibri"/>
            </a:endParaRPr>
          </a:p>
          <a:p>
            <a:pPr marL="387985">
              <a:lnSpc>
                <a:spcPct val="100000"/>
              </a:lnSpc>
              <a:spcBef>
                <a:spcPts val="3110"/>
              </a:spcBef>
              <a:tabLst>
                <a:tab pos="2828290" algn="l"/>
                <a:tab pos="5503545" algn="l"/>
              </a:tabLst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.fadeIn()	.fadeOut()	.fadeToggle()</a:t>
            </a:r>
            <a:endParaRPr sz="2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>
              <a:latin typeface="Times New Roman"/>
              <a:cs typeface="Times New Roman"/>
            </a:endParaRPr>
          </a:p>
          <a:p>
            <a:pPr marL="1012825">
              <a:lnSpc>
                <a:spcPct val="100000"/>
              </a:lnSpc>
            </a:pPr>
            <a:r>
              <a:rPr sz="2800" i="1" spc="-229" dirty="0">
                <a:solidFill>
                  <a:srgbClr val="F8F5F1"/>
                </a:solidFill>
                <a:latin typeface="Arial"/>
                <a:cs typeface="Arial"/>
              </a:rPr>
              <a:t>These </a:t>
            </a:r>
            <a:r>
              <a:rPr sz="2800" i="1" spc="-155" dirty="0">
                <a:solidFill>
                  <a:srgbClr val="F8F5F1"/>
                </a:solidFill>
                <a:latin typeface="Arial"/>
                <a:cs typeface="Arial"/>
              </a:rPr>
              <a:t>are </a:t>
            </a:r>
            <a:r>
              <a:rPr sz="2800" i="1" spc="-45" dirty="0">
                <a:solidFill>
                  <a:srgbClr val="F8F5F1"/>
                </a:solidFill>
                <a:latin typeface="Arial"/>
                <a:cs typeface="Arial"/>
              </a:rPr>
              <a:t>similar </a:t>
            </a:r>
            <a:r>
              <a:rPr sz="2800" i="1" spc="45" dirty="0">
                <a:solidFill>
                  <a:srgbClr val="F8F5F1"/>
                </a:solidFill>
                <a:latin typeface="Arial"/>
                <a:cs typeface="Arial"/>
              </a:rPr>
              <a:t>to</a:t>
            </a:r>
            <a:r>
              <a:rPr sz="2800" i="1" spc="-51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45" dirty="0">
                <a:solidFill>
                  <a:srgbClr val="F8F5F1"/>
                </a:solidFill>
                <a:latin typeface="Arial"/>
                <a:cs typeface="Arial"/>
              </a:rPr>
              <a:t>the </a:t>
            </a:r>
            <a:r>
              <a:rPr sz="2800" i="1" spc="-110" dirty="0">
                <a:solidFill>
                  <a:srgbClr val="F8F5F1"/>
                </a:solidFill>
                <a:latin typeface="Arial"/>
                <a:cs typeface="Arial"/>
              </a:rPr>
              <a:t>slide </a:t>
            </a:r>
            <a:r>
              <a:rPr sz="2800" i="1" spc="-95" dirty="0">
                <a:solidFill>
                  <a:srgbClr val="F8F5F1"/>
                </a:solidFill>
                <a:latin typeface="Arial"/>
                <a:cs typeface="Arial"/>
              </a:rPr>
              <a:t>methods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6300" y="1955800"/>
            <a:ext cx="4719320" cy="712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document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.ready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endParaRPr sz="2200">
              <a:latin typeface="Courier New"/>
              <a:cs typeface="Courier New"/>
            </a:endParaRPr>
          </a:p>
          <a:p>
            <a:pPr marL="347980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.vacation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on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'click'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,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37859" y="1955800"/>
            <a:ext cx="1701800" cy="712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.expand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',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81900" y="2311400"/>
            <a:ext cx="20370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200" spc="-5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49400" y="2654300"/>
            <a:ext cx="4719320" cy="712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(this).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closest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.vacation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endParaRPr sz="2200">
              <a:latin typeface="Courier New"/>
              <a:cs typeface="Courier New"/>
            </a:endParaRPr>
          </a:p>
          <a:p>
            <a:pPr marL="1168400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.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find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.comments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')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3600" y="3352800"/>
            <a:ext cx="4566920" cy="1093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8500">
              <a:lnSpc>
                <a:spcPct val="100000"/>
              </a:lnSpc>
            </a:pPr>
            <a:r>
              <a:rPr sz="2200" spc="-5" dirty="0">
                <a:solidFill>
                  <a:srgbClr val="AEAEAE"/>
                </a:solidFill>
                <a:latin typeface="Courier New"/>
                <a:cs typeface="Courier New"/>
              </a:rPr>
              <a:t>// Show the comments</a:t>
            </a:r>
            <a:r>
              <a:rPr sz="2200" spc="-15" dirty="0">
                <a:solidFill>
                  <a:srgbClr val="AEAEAE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AEAEAE"/>
                </a:solidFill>
                <a:latin typeface="Courier New"/>
                <a:cs typeface="Courier New"/>
              </a:rPr>
              <a:t>ul</a:t>
            </a:r>
            <a:endParaRPr sz="2200">
              <a:latin typeface="Courier New"/>
              <a:cs typeface="Courier New"/>
            </a:endParaRPr>
          </a:p>
          <a:p>
            <a:pPr marL="347980">
              <a:lnSpc>
                <a:spcPct val="100000"/>
              </a:lnSpc>
              <a:spcBef>
                <a:spcPts val="3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});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1074400" y="24638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252200" y="2552700"/>
            <a:ext cx="393700" cy="292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1268709" y="25019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ul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845800" y="1663700"/>
            <a:ext cx="2146300" cy="533400"/>
          </a:xfrm>
          <a:custGeom>
            <a:avLst/>
            <a:gdLst/>
            <a:ahLst/>
            <a:cxnLst/>
            <a:rect l="l" t="t" r="r" b="b"/>
            <a:pathLst>
              <a:path w="2146300" h="533400">
                <a:moveTo>
                  <a:pt x="1994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381533"/>
                </a:lnTo>
                <a:lnTo>
                  <a:pt x="7742" y="429533"/>
                </a:lnTo>
                <a:lnTo>
                  <a:pt x="29302" y="471222"/>
                </a:lnTo>
                <a:lnTo>
                  <a:pt x="62177" y="504097"/>
                </a:lnTo>
                <a:lnTo>
                  <a:pt x="103866" y="525657"/>
                </a:lnTo>
                <a:lnTo>
                  <a:pt x="151866" y="533400"/>
                </a:lnTo>
                <a:lnTo>
                  <a:pt x="1994407" y="533400"/>
                </a:lnTo>
                <a:lnTo>
                  <a:pt x="2042440" y="525657"/>
                </a:lnTo>
                <a:lnTo>
                  <a:pt x="2084139" y="504097"/>
                </a:lnTo>
                <a:lnTo>
                  <a:pt x="2117010" y="471222"/>
                </a:lnTo>
                <a:lnTo>
                  <a:pt x="2138562" y="429533"/>
                </a:lnTo>
                <a:lnTo>
                  <a:pt x="2146300" y="381533"/>
                </a:lnTo>
                <a:lnTo>
                  <a:pt x="2146300" y="151866"/>
                </a:lnTo>
                <a:lnTo>
                  <a:pt x="2138562" y="103866"/>
                </a:lnTo>
                <a:lnTo>
                  <a:pt x="2117010" y="62177"/>
                </a:lnTo>
                <a:lnTo>
                  <a:pt x="2084139" y="29302"/>
                </a:lnTo>
                <a:lnTo>
                  <a:pt x="2042440" y="7742"/>
                </a:lnTo>
                <a:lnTo>
                  <a:pt x="1994407" y="0"/>
                </a:lnTo>
                <a:close/>
              </a:path>
            </a:pathLst>
          </a:custGeom>
          <a:solidFill>
            <a:srgbClr val="273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226800" y="1816100"/>
            <a:ext cx="1397000" cy="2794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1235690" y="1752600"/>
            <a:ext cx="13665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DOCUMENT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738100" y="4089400"/>
            <a:ext cx="2603500" cy="444500"/>
          </a:xfrm>
          <a:custGeom>
            <a:avLst/>
            <a:gdLst/>
            <a:ahLst/>
            <a:cxnLst/>
            <a:rect l="l" t="t" r="r" b="b"/>
            <a:pathLst>
              <a:path w="2603500" h="444500">
                <a:moveTo>
                  <a:pt x="2451607" y="0"/>
                </a:moveTo>
                <a:lnTo>
                  <a:pt x="151892" y="0"/>
                </a:lnTo>
                <a:lnTo>
                  <a:pt x="103859" y="7742"/>
                </a:lnTo>
                <a:lnTo>
                  <a:pt x="62160" y="29302"/>
                </a:lnTo>
                <a:lnTo>
                  <a:pt x="29289" y="62177"/>
                </a:lnTo>
                <a:lnTo>
                  <a:pt x="7737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37" y="340633"/>
                </a:lnTo>
                <a:lnTo>
                  <a:pt x="29289" y="382322"/>
                </a:lnTo>
                <a:lnTo>
                  <a:pt x="62160" y="415197"/>
                </a:lnTo>
                <a:lnTo>
                  <a:pt x="103859" y="436757"/>
                </a:lnTo>
                <a:lnTo>
                  <a:pt x="151892" y="444500"/>
                </a:lnTo>
                <a:lnTo>
                  <a:pt x="2451607" y="444500"/>
                </a:lnTo>
                <a:lnTo>
                  <a:pt x="2499640" y="436757"/>
                </a:lnTo>
                <a:lnTo>
                  <a:pt x="2541339" y="415197"/>
                </a:lnTo>
                <a:lnTo>
                  <a:pt x="2574210" y="382322"/>
                </a:lnTo>
                <a:lnTo>
                  <a:pt x="2595762" y="340633"/>
                </a:lnTo>
                <a:lnTo>
                  <a:pt x="2603500" y="292633"/>
                </a:lnTo>
                <a:lnTo>
                  <a:pt x="2603500" y="151866"/>
                </a:lnTo>
                <a:lnTo>
                  <a:pt x="2595762" y="103866"/>
                </a:lnTo>
                <a:lnTo>
                  <a:pt x="2574210" y="62177"/>
                </a:lnTo>
                <a:lnTo>
                  <a:pt x="2541339" y="29302"/>
                </a:lnTo>
                <a:lnTo>
                  <a:pt x="2499640" y="7742"/>
                </a:lnTo>
                <a:lnTo>
                  <a:pt x="24516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915900" y="4178300"/>
            <a:ext cx="2235200" cy="292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2937490" y="4127500"/>
            <a:ext cx="69596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Show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3775689" y="4127500"/>
            <a:ext cx="13665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Comments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1243695" y="2946356"/>
            <a:ext cx="283536" cy="3111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633200" y="29972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4196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305333"/>
                </a:lnTo>
                <a:lnTo>
                  <a:pt x="7742" y="353333"/>
                </a:lnTo>
                <a:lnTo>
                  <a:pt x="29302" y="395022"/>
                </a:lnTo>
                <a:lnTo>
                  <a:pt x="62177" y="427897"/>
                </a:lnTo>
                <a:lnTo>
                  <a:pt x="103866" y="449457"/>
                </a:lnTo>
                <a:lnTo>
                  <a:pt x="151866" y="457200"/>
                </a:lnTo>
                <a:lnTo>
                  <a:pt x="419633" y="457200"/>
                </a:lnTo>
                <a:lnTo>
                  <a:pt x="467633" y="449457"/>
                </a:lnTo>
                <a:lnTo>
                  <a:pt x="509322" y="427897"/>
                </a:lnTo>
                <a:lnTo>
                  <a:pt x="542197" y="395022"/>
                </a:lnTo>
                <a:lnTo>
                  <a:pt x="563757" y="353333"/>
                </a:lnTo>
                <a:lnTo>
                  <a:pt x="571500" y="305333"/>
                </a:lnTo>
                <a:lnTo>
                  <a:pt x="571500" y="151866"/>
                </a:lnTo>
                <a:lnTo>
                  <a:pt x="563757" y="103866"/>
                </a:lnTo>
                <a:lnTo>
                  <a:pt x="542197" y="62177"/>
                </a:lnTo>
                <a:lnTo>
                  <a:pt x="509322" y="29302"/>
                </a:lnTo>
                <a:lnTo>
                  <a:pt x="467633" y="7742"/>
                </a:lnTo>
                <a:lnTo>
                  <a:pt x="4196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722100" y="3098800"/>
            <a:ext cx="355600" cy="2921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1738609" y="30480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2230100" y="3556000"/>
            <a:ext cx="482600" cy="444500"/>
          </a:xfrm>
          <a:custGeom>
            <a:avLst/>
            <a:gdLst/>
            <a:ahLst/>
            <a:cxnLst/>
            <a:rect l="l" t="t" r="r" b="b"/>
            <a:pathLst>
              <a:path w="482600" h="444500">
                <a:moveTo>
                  <a:pt x="3307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330733" y="444500"/>
                </a:lnTo>
                <a:lnTo>
                  <a:pt x="378733" y="436757"/>
                </a:lnTo>
                <a:lnTo>
                  <a:pt x="420422" y="415197"/>
                </a:lnTo>
                <a:lnTo>
                  <a:pt x="453297" y="382322"/>
                </a:lnTo>
                <a:lnTo>
                  <a:pt x="474857" y="340633"/>
                </a:lnTo>
                <a:lnTo>
                  <a:pt x="482600" y="292633"/>
                </a:lnTo>
                <a:lnTo>
                  <a:pt x="482600" y="151866"/>
                </a:lnTo>
                <a:lnTo>
                  <a:pt x="474857" y="103866"/>
                </a:lnTo>
                <a:lnTo>
                  <a:pt x="453297" y="62177"/>
                </a:lnTo>
                <a:lnTo>
                  <a:pt x="420422" y="29302"/>
                </a:lnTo>
                <a:lnTo>
                  <a:pt x="378733" y="7742"/>
                </a:lnTo>
                <a:lnTo>
                  <a:pt x="3307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357100" y="3708400"/>
            <a:ext cx="215900" cy="2286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2374880" y="3594100"/>
            <a:ext cx="1930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1853295" y="3597054"/>
            <a:ext cx="283536" cy="3111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437495" y="4092354"/>
            <a:ext cx="283587" cy="3111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738100" y="52832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07" y="0"/>
                </a:moveTo>
                <a:lnTo>
                  <a:pt x="151892" y="0"/>
                </a:lnTo>
                <a:lnTo>
                  <a:pt x="103859" y="7742"/>
                </a:lnTo>
                <a:lnTo>
                  <a:pt x="62160" y="29302"/>
                </a:lnTo>
                <a:lnTo>
                  <a:pt x="29289" y="62177"/>
                </a:lnTo>
                <a:lnTo>
                  <a:pt x="7737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37" y="340633"/>
                </a:lnTo>
                <a:lnTo>
                  <a:pt x="29289" y="382322"/>
                </a:lnTo>
                <a:lnTo>
                  <a:pt x="62160" y="415197"/>
                </a:lnTo>
                <a:lnTo>
                  <a:pt x="103859" y="436757"/>
                </a:lnTo>
                <a:lnTo>
                  <a:pt x="151892" y="444500"/>
                </a:lnTo>
                <a:lnTo>
                  <a:pt x="597407" y="444500"/>
                </a:lnTo>
                <a:lnTo>
                  <a:pt x="645440" y="436757"/>
                </a:lnTo>
                <a:lnTo>
                  <a:pt x="687139" y="415197"/>
                </a:lnTo>
                <a:lnTo>
                  <a:pt x="720010" y="382322"/>
                </a:lnTo>
                <a:lnTo>
                  <a:pt x="741562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62" y="103866"/>
                </a:lnTo>
                <a:lnTo>
                  <a:pt x="720010" y="62177"/>
                </a:lnTo>
                <a:lnTo>
                  <a:pt x="687139" y="29302"/>
                </a:lnTo>
                <a:lnTo>
                  <a:pt x="645440" y="7742"/>
                </a:lnTo>
                <a:lnTo>
                  <a:pt x="5974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915900" y="5372100"/>
            <a:ext cx="355600" cy="2921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255500" y="46863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07" y="444500"/>
                </a:lnTo>
                <a:lnTo>
                  <a:pt x="645440" y="436757"/>
                </a:lnTo>
                <a:lnTo>
                  <a:pt x="687139" y="415197"/>
                </a:lnTo>
                <a:lnTo>
                  <a:pt x="720010" y="382322"/>
                </a:lnTo>
                <a:lnTo>
                  <a:pt x="741562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62" y="103866"/>
                </a:lnTo>
                <a:lnTo>
                  <a:pt x="720010" y="62177"/>
                </a:lnTo>
                <a:lnTo>
                  <a:pt x="687139" y="29302"/>
                </a:lnTo>
                <a:lnTo>
                  <a:pt x="645440" y="7742"/>
                </a:lnTo>
                <a:lnTo>
                  <a:pt x="5974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433300" y="4775200"/>
            <a:ext cx="393700" cy="292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2449809" y="47244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ul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1852656" y="3556673"/>
            <a:ext cx="274320" cy="1477645"/>
          </a:xfrm>
          <a:custGeom>
            <a:avLst/>
            <a:gdLst/>
            <a:ahLst/>
            <a:cxnLst/>
            <a:rect l="l" t="t" r="r" b="b"/>
            <a:pathLst>
              <a:path w="274320" h="1477645">
                <a:moveTo>
                  <a:pt x="12374" y="1460500"/>
                </a:moveTo>
                <a:lnTo>
                  <a:pt x="11785" y="1460500"/>
                </a:lnTo>
                <a:lnTo>
                  <a:pt x="11633" y="1473200"/>
                </a:lnTo>
                <a:lnTo>
                  <a:pt x="12641" y="1473200"/>
                </a:lnTo>
                <a:lnTo>
                  <a:pt x="12374" y="1460500"/>
                </a:lnTo>
                <a:close/>
              </a:path>
              <a:path w="274320" h="1477645">
                <a:moveTo>
                  <a:pt x="15001" y="1384300"/>
                </a:moveTo>
                <a:lnTo>
                  <a:pt x="14566" y="1384300"/>
                </a:lnTo>
                <a:lnTo>
                  <a:pt x="14269" y="1409700"/>
                </a:lnTo>
                <a:lnTo>
                  <a:pt x="14076" y="1422400"/>
                </a:lnTo>
                <a:lnTo>
                  <a:pt x="13804" y="1447800"/>
                </a:lnTo>
                <a:lnTo>
                  <a:pt x="13271" y="1473200"/>
                </a:lnTo>
                <a:lnTo>
                  <a:pt x="15697" y="1473200"/>
                </a:lnTo>
                <a:lnTo>
                  <a:pt x="15600" y="1422400"/>
                </a:lnTo>
                <a:lnTo>
                  <a:pt x="15413" y="1397000"/>
                </a:lnTo>
                <a:lnTo>
                  <a:pt x="15001" y="1384300"/>
                </a:lnTo>
                <a:close/>
              </a:path>
              <a:path w="274320" h="1477645">
                <a:moveTo>
                  <a:pt x="83032" y="1308100"/>
                </a:moveTo>
                <a:lnTo>
                  <a:pt x="20777" y="1308100"/>
                </a:lnTo>
                <a:lnTo>
                  <a:pt x="22301" y="1320800"/>
                </a:lnTo>
                <a:lnTo>
                  <a:pt x="22771" y="1320800"/>
                </a:lnTo>
                <a:lnTo>
                  <a:pt x="22783" y="1333500"/>
                </a:lnTo>
                <a:lnTo>
                  <a:pt x="21522" y="1358900"/>
                </a:lnTo>
                <a:lnTo>
                  <a:pt x="19483" y="1397000"/>
                </a:lnTo>
                <a:lnTo>
                  <a:pt x="17542" y="1435100"/>
                </a:lnTo>
                <a:lnTo>
                  <a:pt x="16573" y="1473200"/>
                </a:lnTo>
                <a:lnTo>
                  <a:pt x="175591" y="1473200"/>
                </a:lnTo>
                <a:lnTo>
                  <a:pt x="192544" y="1460500"/>
                </a:lnTo>
                <a:lnTo>
                  <a:pt x="266843" y="1460500"/>
                </a:lnTo>
                <a:lnTo>
                  <a:pt x="273939" y="1447800"/>
                </a:lnTo>
                <a:lnTo>
                  <a:pt x="236115" y="1447800"/>
                </a:lnTo>
                <a:lnTo>
                  <a:pt x="247926" y="1435100"/>
                </a:lnTo>
                <a:lnTo>
                  <a:pt x="210317" y="1435100"/>
                </a:lnTo>
                <a:lnTo>
                  <a:pt x="218782" y="1422400"/>
                </a:lnTo>
                <a:lnTo>
                  <a:pt x="71132" y="1422400"/>
                </a:lnTo>
                <a:lnTo>
                  <a:pt x="71666" y="1384300"/>
                </a:lnTo>
                <a:lnTo>
                  <a:pt x="73888" y="1384300"/>
                </a:lnTo>
                <a:lnTo>
                  <a:pt x="74041" y="1333500"/>
                </a:lnTo>
                <a:lnTo>
                  <a:pt x="82603" y="1333500"/>
                </a:lnTo>
                <a:lnTo>
                  <a:pt x="82755" y="1320800"/>
                </a:lnTo>
                <a:lnTo>
                  <a:pt x="83032" y="1308100"/>
                </a:lnTo>
                <a:close/>
              </a:path>
              <a:path w="274320" h="1477645">
                <a:moveTo>
                  <a:pt x="12490" y="1435100"/>
                </a:moveTo>
                <a:lnTo>
                  <a:pt x="10595" y="1435100"/>
                </a:lnTo>
                <a:lnTo>
                  <a:pt x="10401" y="1460500"/>
                </a:lnTo>
                <a:lnTo>
                  <a:pt x="11620" y="1460500"/>
                </a:lnTo>
                <a:lnTo>
                  <a:pt x="12541" y="1447800"/>
                </a:lnTo>
                <a:lnTo>
                  <a:pt x="12490" y="1435100"/>
                </a:lnTo>
                <a:close/>
              </a:path>
              <a:path w="274320" h="1477645">
                <a:moveTo>
                  <a:pt x="9512" y="1155700"/>
                </a:moveTo>
                <a:lnTo>
                  <a:pt x="8874" y="1193800"/>
                </a:lnTo>
                <a:lnTo>
                  <a:pt x="8756" y="1422400"/>
                </a:lnTo>
                <a:lnTo>
                  <a:pt x="8610" y="1447800"/>
                </a:lnTo>
                <a:lnTo>
                  <a:pt x="9686" y="1409700"/>
                </a:lnTo>
                <a:lnTo>
                  <a:pt x="10012" y="1371600"/>
                </a:lnTo>
                <a:lnTo>
                  <a:pt x="10134" y="1346200"/>
                </a:lnTo>
                <a:lnTo>
                  <a:pt x="10237" y="1244600"/>
                </a:lnTo>
                <a:lnTo>
                  <a:pt x="10502" y="1193800"/>
                </a:lnTo>
                <a:lnTo>
                  <a:pt x="13815" y="1193800"/>
                </a:lnTo>
                <a:lnTo>
                  <a:pt x="13918" y="1168400"/>
                </a:lnTo>
                <a:lnTo>
                  <a:pt x="9804" y="1168400"/>
                </a:lnTo>
                <a:lnTo>
                  <a:pt x="9512" y="1155700"/>
                </a:lnTo>
                <a:close/>
              </a:path>
              <a:path w="274320" h="1477645">
                <a:moveTo>
                  <a:pt x="73888" y="1384300"/>
                </a:moveTo>
                <a:lnTo>
                  <a:pt x="71666" y="1384300"/>
                </a:lnTo>
                <a:lnTo>
                  <a:pt x="71922" y="1397000"/>
                </a:lnTo>
                <a:lnTo>
                  <a:pt x="72056" y="1397000"/>
                </a:lnTo>
                <a:lnTo>
                  <a:pt x="72161" y="1422400"/>
                </a:lnTo>
                <a:lnTo>
                  <a:pt x="73710" y="1422400"/>
                </a:lnTo>
                <a:lnTo>
                  <a:pt x="73791" y="1409700"/>
                </a:lnTo>
                <a:lnTo>
                  <a:pt x="73888" y="1384300"/>
                </a:lnTo>
                <a:close/>
              </a:path>
              <a:path w="274320" h="1477645">
                <a:moveTo>
                  <a:pt x="131076" y="1409700"/>
                </a:moveTo>
                <a:lnTo>
                  <a:pt x="88455" y="1409700"/>
                </a:lnTo>
                <a:lnTo>
                  <a:pt x="100920" y="1422400"/>
                </a:lnTo>
                <a:lnTo>
                  <a:pt x="133235" y="1422400"/>
                </a:lnTo>
                <a:lnTo>
                  <a:pt x="131076" y="1409700"/>
                </a:lnTo>
                <a:close/>
              </a:path>
              <a:path w="274320" h="1477645">
                <a:moveTo>
                  <a:pt x="82706" y="1168400"/>
                </a:moveTo>
                <a:lnTo>
                  <a:pt x="15163" y="1168400"/>
                </a:lnTo>
                <a:lnTo>
                  <a:pt x="15841" y="1206500"/>
                </a:lnTo>
                <a:lnTo>
                  <a:pt x="16112" y="1257300"/>
                </a:lnTo>
                <a:lnTo>
                  <a:pt x="16303" y="1320800"/>
                </a:lnTo>
                <a:lnTo>
                  <a:pt x="16741" y="1358900"/>
                </a:lnTo>
                <a:lnTo>
                  <a:pt x="17754" y="1409700"/>
                </a:lnTo>
                <a:lnTo>
                  <a:pt x="18488" y="1384300"/>
                </a:lnTo>
                <a:lnTo>
                  <a:pt x="19276" y="1333500"/>
                </a:lnTo>
                <a:lnTo>
                  <a:pt x="20520" y="1333500"/>
                </a:lnTo>
                <a:lnTo>
                  <a:pt x="20674" y="1320800"/>
                </a:lnTo>
                <a:lnTo>
                  <a:pt x="20777" y="1308100"/>
                </a:lnTo>
                <a:lnTo>
                  <a:pt x="83693" y="1308100"/>
                </a:lnTo>
                <a:lnTo>
                  <a:pt x="83935" y="1295400"/>
                </a:lnTo>
                <a:lnTo>
                  <a:pt x="84135" y="1257300"/>
                </a:lnTo>
                <a:lnTo>
                  <a:pt x="84334" y="1231900"/>
                </a:lnTo>
                <a:lnTo>
                  <a:pt x="84490" y="1206500"/>
                </a:lnTo>
                <a:lnTo>
                  <a:pt x="83166" y="1206500"/>
                </a:lnTo>
                <a:lnTo>
                  <a:pt x="82706" y="1168400"/>
                </a:lnTo>
                <a:close/>
              </a:path>
              <a:path w="274320" h="1477645">
                <a:moveTo>
                  <a:pt x="77774" y="1333500"/>
                </a:moveTo>
                <a:lnTo>
                  <a:pt x="74041" y="1333500"/>
                </a:lnTo>
                <a:lnTo>
                  <a:pt x="74717" y="1346200"/>
                </a:lnTo>
                <a:lnTo>
                  <a:pt x="74922" y="1371600"/>
                </a:lnTo>
                <a:lnTo>
                  <a:pt x="75069" y="1409700"/>
                </a:lnTo>
                <a:lnTo>
                  <a:pt x="75603" y="1409700"/>
                </a:lnTo>
                <a:lnTo>
                  <a:pt x="75974" y="1397000"/>
                </a:lnTo>
                <a:lnTo>
                  <a:pt x="78670" y="1397000"/>
                </a:lnTo>
                <a:lnTo>
                  <a:pt x="78347" y="1384300"/>
                </a:lnTo>
                <a:lnTo>
                  <a:pt x="78152" y="1371600"/>
                </a:lnTo>
                <a:lnTo>
                  <a:pt x="78179" y="1358900"/>
                </a:lnTo>
                <a:lnTo>
                  <a:pt x="77495" y="1358900"/>
                </a:lnTo>
                <a:lnTo>
                  <a:pt x="77609" y="1346200"/>
                </a:lnTo>
                <a:lnTo>
                  <a:pt x="77774" y="1333500"/>
                </a:lnTo>
                <a:close/>
              </a:path>
              <a:path w="274320" h="1477645">
                <a:moveTo>
                  <a:pt x="78670" y="1397000"/>
                </a:moveTo>
                <a:lnTo>
                  <a:pt x="76860" y="1397000"/>
                </a:lnTo>
                <a:lnTo>
                  <a:pt x="77038" y="1409700"/>
                </a:lnTo>
                <a:lnTo>
                  <a:pt x="78994" y="1409700"/>
                </a:lnTo>
                <a:lnTo>
                  <a:pt x="78670" y="1397000"/>
                </a:lnTo>
                <a:close/>
              </a:path>
              <a:path w="274320" h="1477645">
                <a:moveTo>
                  <a:pt x="80314" y="1346200"/>
                </a:moveTo>
                <a:lnTo>
                  <a:pt x="78206" y="1346200"/>
                </a:lnTo>
                <a:lnTo>
                  <a:pt x="78486" y="1371600"/>
                </a:lnTo>
                <a:lnTo>
                  <a:pt x="78663" y="1384300"/>
                </a:lnTo>
                <a:lnTo>
                  <a:pt x="78888" y="1397000"/>
                </a:lnTo>
                <a:lnTo>
                  <a:pt x="79311" y="1409700"/>
                </a:lnTo>
                <a:lnTo>
                  <a:pt x="79804" y="1397000"/>
                </a:lnTo>
                <a:lnTo>
                  <a:pt x="79936" y="1358900"/>
                </a:lnTo>
                <a:lnTo>
                  <a:pt x="80314" y="1346200"/>
                </a:lnTo>
                <a:close/>
              </a:path>
              <a:path w="274320" h="1477645">
                <a:moveTo>
                  <a:pt x="83658" y="1384300"/>
                </a:moveTo>
                <a:lnTo>
                  <a:pt x="82797" y="1384300"/>
                </a:lnTo>
                <a:lnTo>
                  <a:pt x="82600" y="1409700"/>
                </a:lnTo>
                <a:lnTo>
                  <a:pt x="83654" y="1409700"/>
                </a:lnTo>
                <a:lnTo>
                  <a:pt x="83658" y="1384300"/>
                </a:lnTo>
                <a:close/>
              </a:path>
              <a:path w="274320" h="1477645">
                <a:moveTo>
                  <a:pt x="12230" y="1358900"/>
                </a:moveTo>
                <a:lnTo>
                  <a:pt x="11992" y="1371600"/>
                </a:lnTo>
                <a:lnTo>
                  <a:pt x="11772" y="1397000"/>
                </a:lnTo>
                <a:lnTo>
                  <a:pt x="12987" y="1397000"/>
                </a:lnTo>
                <a:lnTo>
                  <a:pt x="13916" y="1384300"/>
                </a:lnTo>
                <a:lnTo>
                  <a:pt x="13887" y="1371600"/>
                </a:lnTo>
                <a:lnTo>
                  <a:pt x="12230" y="1358900"/>
                </a:lnTo>
                <a:close/>
              </a:path>
              <a:path w="274320" h="1477645">
                <a:moveTo>
                  <a:pt x="82513" y="1346200"/>
                </a:moveTo>
                <a:lnTo>
                  <a:pt x="80314" y="1346200"/>
                </a:lnTo>
                <a:lnTo>
                  <a:pt x="80555" y="1358900"/>
                </a:lnTo>
                <a:lnTo>
                  <a:pt x="80835" y="1384300"/>
                </a:lnTo>
                <a:lnTo>
                  <a:pt x="81089" y="1384300"/>
                </a:lnTo>
                <a:lnTo>
                  <a:pt x="81343" y="1371600"/>
                </a:lnTo>
                <a:lnTo>
                  <a:pt x="81470" y="1371600"/>
                </a:lnTo>
                <a:lnTo>
                  <a:pt x="81711" y="1358900"/>
                </a:lnTo>
                <a:lnTo>
                  <a:pt x="82423" y="1358900"/>
                </a:lnTo>
                <a:lnTo>
                  <a:pt x="82513" y="1346200"/>
                </a:lnTo>
                <a:close/>
              </a:path>
              <a:path w="274320" h="1477645">
                <a:moveTo>
                  <a:pt x="82423" y="1358900"/>
                </a:moveTo>
                <a:lnTo>
                  <a:pt x="81711" y="1358900"/>
                </a:lnTo>
                <a:lnTo>
                  <a:pt x="82054" y="1371600"/>
                </a:lnTo>
                <a:lnTo>
                  <a:pt x="82257" y="1371600"/>
                </a:lnTo>
                <a:lnTo>
                  <a:pt x="82423" y="1358900"/>
                </a:lnTo>
                <a:close/>
              </a:path>
              <a:path w="274320" h="1477645">
                <a:moveTo>
                  <a:pt x="14192" y="1257300"/>
                </a:moveTo>
                <a:lnTo>
                  <a:pt x="12077" y="1257300"/>
                </a:lnTo>
                <a:lnTo>
                  <a:pt x="12951" y="1270000"/>
                </a:lnTo>
                <a:lnTo>
                  <a:pt x="13203" y="1295400"/>
                </a:lnTo>
                <a:lnTo>
                  <a:pt x="13271" y="1358900"/>
                </a:lnTo>
                <a:lnTo>
                  <a:pt x="14334" y="1308100"/>
                </a:lnTo>
                <a:lnTo>
                  <a:pt x="14192" y="1257300"/>
                </a:lnTo>
                <a:close/>
              </a:path>
              <a:path w="274320" h="1477645">
                <a:moveTo>
                  <a:pt x="82603" y="1333500"/>
                </a:moveTo>
                <a:lnTo>
                  <a:pt x="77774" y="1333500"/>
                </a:lnTo>
                <a:lnTo>
                  <a:pt x="77939" y="1346200"/>
                </a:lnTo>
                <a:lnTo>
                  <a:pt x="77495" y="1358900"/>
                </a:lnTo>
                <a:lnTo>
                  <a:pt x="78179" y="1358900"/>
                </a:lnTo>
                <a:lnTo>
                  <a:pt x="78206" y="1346200"/>
                </a:lnTo>
                <a:lnTo>
                  <a:pt x="82513" y="1346200"/>
                </a:lnTo>
                <a:lnTo>
                  <a:pt x="82603" y="1333500"/>
                </a:lnTo>
                <a:close/>
              </a:path>
              <a:path w="274320" h="1477645">
                <a:moveTo>
                  <a:pt x="20312" y="1333500"/>
                </a:moveTo>
                <a:lnTo>
                  <a:pt x="19276" y="1333500"/>
                </a:lnTo>
                <a:lnTo>
                  <a:pt x="20053" y="1346200"/>
                </a:lnTo>
                <a:lnTo>
                  <a:pt x="20312" y="1333500"/>
                </a:lnTo>
                <a:close/>
              </a:path>
              <a:path w="274320" h="1477645">
                <a:moveTo>
                  <a:pt x="83693" y="1308100"/>
                </a:moveTo>
                <a:lnTo>
                  <a:pt x="83239" y="1308100"/>
                </a:lnTo>
                <a:lnTo>
                  <a:pt x="83381" y="1320800"/>
                </a:lnTo>
                <a:lnTo>
                  <a:pt x="83514" y="1320800"/>
                </a:lnTo>
                <a:lnTo>
                  <a:pt x="83693" y="1308100"/>
                </a:lnTo>
                <a:close/>
              </a:path>
              <a:path w="274320" h="1477645">
                <a:moveTo>
                  <a:pt x="85382" y="1295400"/>
                </a:moveTo>
                <a:lnTo>
                  <a:pt x="84721" y="1295400"/>
                </a:lnTo>
                <a:lnTo>
                  <a:pt x="84467" y="1308100"/>
                </a:lnTo>
                <a:lnTo>
                  <a:pt x="85928" y="1308100"/>
                </a:lnTo>
                <a:lnTo>
                  <a:pt x="85382" y="1295400"/>
                </a:lnTo>
                <a:close/>
              </a:path>
              <a:path w="274320" h="1477645">
                <a:moveTo>
                  <a:pt x="13815" y="1193800"/>
                </a:moveTo>
                <a:lnTo>
                  <a:pt x="10502" y="1193800"/>
                </a:lnTo>
                <a:lnTo>
                  <a:pt x="11092" y="1219200"/>
                </a:lnTo>
                <a:lnTo>
                  <a:pt x="11129" y="1270000"/>
                </a:lnTo>
                <a:lnTo>
                  <a:pt x="11684" y="1282700"/>
                </a:lnTo>
                <a:lnTo>
                  <a:pt x="12013" y="1282700"/>
                </a:lnTo>
                <a:lnTo>
                  <a:pt x="12077" y="1257300"/>
                </a:lnTo>
                <a:lnTo>
                  <a:pt x="14192" y="1257300"/>
                </a:lnTo>
                <a:lnTo>
                  <a:pt x="13871" y="1219200"/>
                </a:lnTo>
                <a:lnTo>
                  <a:pt x="13815" y="1193800"/>
                </a:lnTo>
                <a:close/>
              </a:path>
              <a:path w="274320" h="1477645">
                <a:moveTo>
                  <a:pt x="90191" y="1028700"/>
                </a:moveTo>
                <a:lnTo>
                  <a:pt x="6138" y="1028700"/>
                </a:lnTo>
                <a:lnTo>
                  <a:pt x="6658" y="1041400"/>
                </a:lnTo>
                <a:lnTo>
                  <a:pt x="6896" y="1066800"/>
                </a:lnTo>
                <a:lnTo>
                  <a:pt x="6183" y="1092200"/>
                </a:lnTo>
                <a:lnTo>
                  <a:pt x="2968" y="1092200"/>
                </a:lnTo>
                <a:lnTo>
                  <a:pt x="2120" y="1104900"/>
                </a:lnTo>
                <a:lnTo>
                  <a:pt x="2191" y="1143000"/>
                </a:lnTo>
                <a:lnTo>
                  <a:pt x="2589" y="1181100"/>
                </a:lnTo>
                <a:lnTo>
                  <a:pt x="3079" y="1219200"/>
                </a:lnTo>
                <a:lnTo>
                  <a:pt x="3428" y="1257300"/>
                </a:lnTo>
                <a:lnTo>
                  <a:pt x="3831" y="1257300"/>
                </a:lnTo>
                <a:lnTo>
                  <a:pt x="4484" y="1231900"/>
                </a:lnTo>
                <a:lnTo>
                  <a:pt x="5159" y="1181100"/>
                </a:lnTo>
                <a:lnTo>
                  <a:pt x="5626" y="1143000"/>
                </a:lnTo>
                <a:lnTo>
                  <a:pt x="6033" y="1130300"/>
                </a:lnTo>
                <a:lnTo>
                  <a:pt x="9033" y="1130300"/>
                </a:lnTo>
                <a:lnTo>
                  <a:pt x="9258" y="1092200"/>
                </a:lnTo>
                <a:lnTo>
                  <a:pt x="9453" y="1066800"/>
                </a:lnTo>
                <a:lnTo>
                  <a:pt x="90453" y="1066800"/>
                </a:lnTo>
                <a:lnTo>
                  <a:pt x="90736" y="1054100"/>
                </a:lnTo>
                <a:lnTo>
                  <a:pt x="90538" y="1041400"/>
                </a:lnTo>
                <a:lnTo>
                  <a:pt x="90191" y="1028700"/>
                </a:lnTo>
                <a:close/>
              </a:path>
              <a:path w="274320" h="1477645">
                <a:moveTo>
                  <a:pt x="88633" y="1219200"/>
                </a:moveTo>
                <a:lnTo>
                  <a:pt x="87071" y="1231900"/>
                </a:lnTo>
                <a:lnTo>
                  <a:pt x="88341" y="1244600"/>
                </a:lnTo>
                <a:lnTo>
                  <a:pt x="88557" y="1244600"/>
                </a:lnTo>
                <a:lnTo>
                  <a:pt x="88633" y="1219200"/>
                </a:lnTo>
                <a:close/>
              </a:path>
              <a:path w="274320" h="1477645">
                <a:moveTo>
                  <a:pt x="9033" y="1130300"/>
                </a:moveTo>
                <a:lnTo>
                  <a:pt x="6033" y="1130300"/>
                </a:lnTo>
                <a:lnTo>
                  <a:pt x="6591" y="1143000"/>
                </a:lnTo>
                <a:lnTo>
                  <a:pt x="7187" y="1155700"/>
                </a:lnTo>
                <a:lnTo>
                  <a:pt x="7708" y="1206500"/>
                </a:lnTo>
                <a:lnTo>
                  <a:pt x="8061" y="1219200"/>
                </a:lnTo>
                <a:lnTo>
                  <a:pt x="8407" y="1206500"/>
                </a:lnTo>
                <a:lnTo>
                  <a:pt x="8733" y="1181100"/>
                </a:lnTo>
                <a:lnTo>
                  <a:pt x="9033" y="1130300"/>
                </a:lnTo>
                <a:close/>
              </a:path>
              <a:path w="274320" h="1477645">
                <a:moveTo>
                  <a:pt x="84903" y="1130300"/>
                </a:moveTo>
                <a:lnTo>
                  <a:pt x="84210" y="1130300"/>
                </a:lnTo>
                <a:lnTo>
                  <a:pt x="84069" y="1155700"/>
                </a:lnTo>
                <a:lnTo>
                  <a:pt x="83958" y="1193800"/>
                </a:lnTo>
                <a:lnTo>
                  <a:pt x="83566" y="1206500"/>
                </a:lnTo>
                <a:lnTo>
                  <a:pt x="84490" y="1206500"/>
                </a:lnTo>
                <a:lnTo>
                  <a:pt x="84569" y="1193800"/>
                </a:lnTo>
                <a:lnTo>
                  <a:pt x="85336" y="1193800"/>
                </a:lnTo>
                <a:lnTo>
                  <a:pt x="85436" y="1181100"/>
                </a:lnTo>
                <a:lnTo>
                  <a:pt x="85636" y="1168400"/>
                </a:lnTo>
                <a:lnTo>
                  <a:pt x="87731" y="1168400"/>
                </a:lnTo>
                <a:lnTo>
                  <a:pt x="87697" y="1155700"/>
                </a:lnTo>
                <a:lnTo>
                  <a:pt x="85407" y="1155700"/>
                </a:lnTo>
                <a:lnTo>
                  <a:pt x="85128" y="1143000"/>
                </a:lnTo>
                <a:lnTo>
                  <a:pt x="84903" y="1130300"/>
                </a:lnTo>
                <a:close/>
              </a:path>
              <a:path w="274320" h="1477645">
                <a:moveTo>
                  <a:pt x="85336" y="1193800"/>
                </a:moveTo>
                <a:lnTo>
                  <a:pt x="84782" y="1193800"/>
                </a:lnTo>
                <a:lnTo>
                  <a:pt x="84865" y="1206500"/>
                </a:lnTo>
                <a:lnTo>
                  <a:pt x="85236" y="1206500"/>
                </a:lnTo>
                <a:lnTo>
                  <a:pt x="85336" y="1193800"/>
                </a:lnTo>
                <a:close/>
              </a:path>
              <a:path w="274320" h="1477645">
                <a:moveTo>
                  <a:pt x="88950" y="1181100"/>
                </a:moveTo>
                <a:lnTo>
                  <a:pt x="86842" y="1181100"/>
                </a:lnTo>
                <a:lnTo>
                  <a:pt x="87782" y="1193800"/>
                </a:lnTo>
                <a:lnTo>
                  <a:pt x="88315" y="1193800"/>
                </a:lnTo>
                <a:lnTo>
                  <a:pt x="88950" y="1181100"/>
                </a:lnTo>
                <a:close/>
              </a:path>
              <a:path w="274320" h="1477645">
                <a:moveTo>
                  <a:pt x="82257" y="1155700"/>
                </a:moveTo>
                <a:lnTo>
                  <a:pt x="13970" y="1155700"/>
                </a:lnTo>
                <a:lnTo>
                  <a:pt x="14389" y="1168400"/>
                </a:lnTo>
                <a:lnTo>
                  <a:pt x="14704" y="1181100"/>
                </a:lnTo>
                <a:lnTo>
                  <a:pt x="14924" y="1181100"/>
                </a:lnTo>
                <a:lnTo>
                  <a:pt x="15069" y="1168400"/>
                </a:lnTo>
                <a:lnTo>
                  <a:pt x="82706" y="1168400"/>
                </a:lnTo>
                <a:lnTo>
                  <a:pt x="82257" y="1155700"/>
                </a:lnTo>
                <a:close/>
              </a:path>
              <a:path w="274320" h="1477645">
                <a:moveTo>
                  <a:pt x="86563" y="1168400"/>
                </a:moveTo>
                <a:lnTo>
                  <a:pt x="86283" y="1168400"/>
                </a:lnTo>
                <a:lnTo>
                  <a:pt x="85851" y="1181100"/>
                </a:lnTo>
                <a:lnTo>
                  <a:pt x="86563" y="1168400"/>
                </a:lnTo>
                <a:close/>
              </a:path>
              <a:path w="274320" h="1477645">
                <a:moveTo>
                  <a:pt x="86639" y="1079500"/>
                </a:moveTo>
                <a:lnTo>
                  <a:pt x="11861" y="1079500"/>
                </a:lnTo>
                <a:lnTo>
                  <a:pt x="10960" y="1155700"/>
                </a:lnTo>
                <a:lnTo>
                  <a:pt x="10261" y="1168400"/>
                </a:lnTo>
                <a:lnTo>
                  <a:pt x="13918" y="1168400"/>
                </a:lnTo>
                <a:lnTo>
                  <a:pt x="13970" y="1155700"/>
                </a:lnTo>
                <a:lnTo>
                  <a:pt x="81407" y="1155700"/>
                </a:lnTo>
                <a:lnTo>
                  <a:pt x="82829" y="1130300"/>
                </a:lnTo>
                <a:lnTo>
                  <a:pt x="84247" y="1117600"/>
                </a:lnTo>
                <a:lnTo>
                  <a:pt x="85552" y="1104900"/>
                </a:lnTo>
                <a:lnTo>
                  <a:pt x="86639" y="1079500"/>
                </a:lnTo>
                <a:close/>
              </a:path>
              <a:path w="274320" h="1477645">
                <a:moveTo>
                  <a:pt x="86227" y="1117600"/>
                </a:moveTo>
                <a:lnTo>
                  <a:pt x="85737" y="1117600"/>
                </a:lnTo>
                <a:lnTo>
                  <a:pt x="85583" y="1130300"/>
                </a:lnTo>
                <a:lnTo>
                  <a:pt x="85407" y="1155700"/>
                </a:lnTo>
                <a:lnTo>
                  <a:pt x="87697" y="1155700"/>
                </a:lnTo>
                <a:lnTo>
                  <a:pt x="87663" y="1143000"/>
                </a:lnTo>
                <a:lnTo>
                  <a:pt x="86523" y="1143000"/>
                </a:lnTo>
                <a:lnTo>
                  <a:pt x="86227" y="1117600"/>
                </a:lnTo>
                <a:close/>
              </a:path>
              <a:path w="274320" h="1477645">
                <a:moveTo>
                  <a:pt x="87452" y="1130300"/>
                </a:moveTo>
                <a:lnTo>
                  <a:pt x="86753" y="1130300"/>
                </a:lnTo>
                <a:lnTo>
                  <a:pt x="86766" y="1143000"/>
                </a:lnTo>
                <a:lnTo>
                  <a:pt x="87663" y="1143000"/>
                </a:lnTo>
                <a:lnTo>
                  <a:pt x="87452" y="1130300"/>
                </a:lnTo>
                <a:close/>
              </a:path>
              <a:path w="274320" h="1477645">
                <a:moveTo>
                  <a:pt x="87768" y="1066800"/>
                </a:moveTo>
                <a:lnTo>
                  <a:pt x="9453" y="1066800"/>
                </a:lnTo>
                <a:lnTo>
                  <a:pt x="9598" y="1079500"/>
                </a:lnTo>
                <a:lnTo>
                  <a:pt x="9747" y="1104900"/>
                </a:lnTo>
                <a:lnTo>
                  <a:pt x="9956" y="1117600"/>
                </a:lnTo>
                <a:lnTo>
                  <a:pt x="10668" y="1117600"/>
                </a:lnTo>
                <a:lnTo>
                  <a:pt x="10528" y="1104900"/>
                </a:lnTo>
                <a:lnTo>
                  <a:pt x="11328" y="1079500"/>
                </a:lnTo>
                <a:lnTo>
                  <a:pt x="87274" y="1079500"/>
                </a:lnTo>
                <a:lnTo>
                  <a:pt x="87768" y="1066800"/>
                </a:lnTo>
                <a:close/>
              </a:path>
              <a:path w="274320" h="1477645">
                <a:moveTo>
                  <a:pt x="91655" y="1092200"/>
                </a:moveTo>
                <a:lnTo>
                  <a:pt x="89877" y="1092200"/>
                </a:lnTo>
                <a:lnTo>
                  <a:pt x="90817" y="1104900"/>
                </a:lnTo>
                <a:lnTo>
                  <a:pt x="90576" y="1117600"/>
                </a:lnTo>
                <a:lnTo>
                  <a:pt x="91948" y="1117600"/>
                </a:lnTo>
                <a:lnTo>
                  <a:pt x="91655" y="1092200"/>
                </a:lnTo>
                <a:close/>
              </a:path>
              <a:path w="274320" h="1477645">
                <a:moveTo>
                  <a:pt x="87274" y="1079500"/>
                </a:moveTo>
                <a:lnTo>
                  <a:pt x="86639" y="1079500"/>
                </a:lnTo>
                <a:lnTo>
                  <a:pt x="86658" y="1092200"/>
                </a:lnTo>
                <a:lnTo>
                  <a:pt x="87019" y="1092200"/>
                </a:lnTo>
                <a:lnTo>
                  <a:pt x="87274" y="1079500"/>
                </a:lnTo>
                <a:close/>
              </a:path>
              <a:path w="274320" h="1477645">
                <a:moveTo>
                  <a:pt x="90453" y="1066800"/>
                </a:moveTo>
                <a:lnTo>
                  <a:pt x="89890" y="1066800"/>
                </a:lnTo>
                <a:lnTo>
                  <a:pt x="90170" y="1079500"/>
                </a:lnTo>
                <a:lnTo>
                  <a:pt x="90453" y="1066800"/>
                </a:lnTo>
                <a:close/>
              </a:path>
              <a:path w="274320" h="1477645">
                <a:moveTo>
                  <a:pt x="7421" y="889000"/>
                </a:moveTo>
                <a:lnTo>
                  <a:pt x="4102" y="889000"/>
                </a:lnTo>
                <a:lnTo>
                  <a:pt x="4540" y="901700"/>
                </a:lnTo>
                <a:lnTo>
                  <a:pt x="4795" y="914400"/>
                </a:lnTo>
                <a:lnTo>
                  <a:pt x="5156" y="952500"/>
                </a:lnTo>
                <a:lnTo>
                  <a:pt x="5288" y="990600"/>
                </a:lnTo>
                <a:lnTo>
                  <a:pt x="5410" y="1041400"/>
                </a:lnTo>
                <a:lnTo>
                  <a:pt x="5626" y="1041400"/>
                </a:lnTo>
                <a:lnTo>
                  <a:pt x="6138" y="1028700"/>
                </a:lnTo>
                <a:lnTo>
                  <a:pt x="90191" y="1028700"/>
                </a:lnTo>
                <a:lnTo>
                  <a:pt x="89496" y="1003300"/>
                </a:lnTo>
                <a:lnTo>
                  <a:pt x="10629" y="1003300"/>
                </a:lnTo>
                <a:lnTo>
                  <a:pt x="10803" y="965200"/>
                </a:lnTo>
                <a:lnTo>
                  <a:pt x="10935" y="927100"/>
                </a:lnTo>
                <a:lnTo>
                  <a:pt x="9436" y="927100"/>
                </a:lnTo>
                <a:lnTo>
                  <a:pt x="9166" y="901700"/>
                </a:lnTo>
                <a:lnTo>
                  <a:pt x="7489" y="901700"/>
                </a:lnTo>
                <a:lnTo>
                  <a:pt x="7421" y="889000"/>
                </a:lnTo>
                <a:close/>
              </a:path>
              <a:path w="274320" h="1477645">
                <a:moveTo>
                  <a:pt x="12755" y="939800"/>
                </a:moveTo>
                <a:lnTo>
                  <a:pt x="12312" y="939800"/>
                </a:lnTo>
                <a:lnTo>
                  <a:pt x="11735" y="965200"/>
                </a:lnTo>
                <a:lnTo>
                  <a:pt x="10960" y="1003300"/>
                </a:lnTo>
                <a:lnTo>
                  <a:pt x="13550" y="1003300"/>
                </a:lnTo>
                <a:lnTo>
                  <a:pt x="13268" y="990600"/>
                </a:lnTo>
                <a:lnTo>
                  <a:pt x="12953" y="952500"/>
                </a:lnTo>
                <a:lnTo>
                  <a:pt x="12755" y="939800"/>
                </a:lnTo>
                <a:close/>
              </a:path>
              <a:path w="274320" h="1477645">
                <a:moveTo>
                  <a:pt x="86688" y="901700"/>
                </a:moveTo>
                <a:lnTo>
                  <a:pt x="11023" y="901700"/>
                </a:lnTo>
                <a:lnTo>
                  <a:pt x="12156" y="914400"/>
                </a:lnTo>
                <a:lnTo>
                  <a:pt x="13125" y="927100"/>
                </a:lnTo>
                <a:lnTo>
                  <a:pt x="13884" y="939800"/>
                </a:lnTo>
                <a:lnTo>
                  <a:pt x="14389" y="952500"/>
                </a:lnTo>
                <a:lnTo>
                  <a:pt x="13868" y="1003300"/>
                </a:lnTo>
                <a:lnTo>
                  <a:pt x="88265" y="1003300"/>
                </a:lnTo>
                <a:lnTo>
                  <a:pt x="88531" y="977900"/>
                </a:lnTo>
                <a:lnTo>
                  <a:pt x="88814" y="977900"/>
                </a:lnTo>
                <a:lnTo>
                  <a:pt x="89330" y="965200"/>
                </a:lnTo>
                <a:lnTo>
                  <a:pt x="86855" y="965200"/>
                </a:lnTo>
                <a:lnTo>
                  <a:pt x="86207" y="939800"/>
                </a:lnTo>
                <a:lnTo>
                  <a:pt x="86790" y="914400"/>
                </a:lnTo>
                <a:lnTo>
                  <a:pt x="86688" y="901700"/>
                </a:lnTo>
                <a:close/>
              </a:path>
              <a:path w="274320" h="1477645">
                <a:moveTo>
                  <a:pt x="49739" y="0"/>
                </a:moveTo>
                <a:lnTo>
                  <a:pt x="18503" y="0"/>
                </a:lnTo>
                <a:lnTo>
                  <a:pt x="12928" y="12700"/>
                </a:lnTo>
                <a:lnTo>
                  <a:pt x="10888" y="12700"/>
                </a:lnTo>
                <a:lnTo>
                  <a:pt x="9629" y="25400"/>
                </a:lnTo>
                <a:lnTo>
                  <a:pt x="8642" y="25400"/>
                </a:lnTo>
                <a:lnTo>
                  <a:pt x="7416" y="38100"/>
                </a:lnTo>
                <a:lnTo>
                  <a:pt x="3701" y="63500"/>
                </a:lnTo>
                <a:lnTo>
                  <a:pt x="2179" y="76200"/>
                </a:lnTo>
                <a:lnTo>
                  <a:pt x="1803" y="101600"/>
                </a:lnTo>
                <a:lnTo>
                  <a:pt x="1524" y="139700"/>
                </a:lnTo>
                <a:lnTo>
                  <a:pt x="942" y="165100"/>
                </a:lnTo>
                <a:lnTo>
                  <a:pt x="527" y="190500"/>
                </a:lnTo>
                <a:lnTo>
                  <a:pt x="190" y="228600"/>
                </a:lnTo>
                <a:lnTo>
                  <a:pt x="159" y="266700"/>
                </a:lnTo>
                <a:lnTo>
                  <a:pt x="646" y="292100"/>
                </a:lnTo>
                <a:lnTo>
                  <a:pt x="1549" y="317500"/>
                </a:lnTo>
                <a:lnTo>
                  <a:pt x="2768" y="355600"/>
                </a:lnTo>
                <a:lnTo>
                  <a:pt x="1721" y="381000"/>
                </a:lnTo>
                <a:lnTo>
                  <a:pt x="869" y="406400"/>
                </a:lnTo>
                <a:lnTo>
                  <a:pt x="275" y="431800"/>
                </a:lnTo>
                <a:lnTo>
                  <a:pt x="0" y="444500"/>
                </a:lnTo>
                <a:lnTo>
                  <a:pt x="2503" y="495300"/>
                </a:lnTo>
                <a:lnTo>
                  <a:pt x="2717" y="520700"/>
                </a:lnTo>
                <a:lnTo>
                  <a:pt x="2819" y="558800"/>
                </a:lnTo>
                <a:lnTo>
                  <a:pt x="2374" y="609600"/>
                </a:lnTo>
                <a:lnTo>
                  <a:pt x="2635" y="622300"/>
                </a:lnTo>
                <a:lnTo>
                  <a:pt x="2906" y="647700"/>
                </a:lnTo>
                <a:lnTo>
                  <a:pt x="3451" y="673100"/>
                </a:lnTo>
                <a:lnTo>
                  <a:pt x="4533" y="711200"/>
                </a:lnTo>
                <a:lnTo>
                  <a:pt x="4367" y="736600"/>
                </a:lnTo>
                <a:lnTo>
                  <a:pt x="4405" y="800100"/>
                </a:lnTo>
                <a:lnTo>
                  <a:pt x="4483" y="812800"/>
                </a:lnTo>
                <a:lnTo>
                  <a:pt x="87985" y="812800"/>
                </a:lnTo>
                <a:lnTo>
                  <a:pt x="87557" y="838200"/>
                </a:lnTo>
                <a:lnTo>
                  <a:pt x="87234" y="876300"/>
                </a:lnTo>
                <a:lnTo>
                  <a:pt x="87081" y="901700"/>
                </a:lnTo>
                <a:lnTo>
                  <a:pt x="86967" y="927100"/>
                </a:lnTo>
                <a:lnTo>
                  <a:pt x="86855" y="965200"/>
                </a:lnTo>
                <a:lnTo>
                  <a:pt x="89976" y="965200"/>
                </a:lnTo>
                <a:lnTo>
                  <a:pt x="90652" y="990600"/>
                </a:lnTo>
                <a:lnTo>
                  <a:pt x="90990" y="990600"/>
                </a:lnTo>
                <a:lnTo>
                  <a:pt x="91316" y="965200"/>
                </a:lnTo>
                <a:lnTo>
                  <a:pt x="91523" y="927100"/>
                </a:lnTo>
                <a:lnTo>
                  <a:pt x="91629" y="901700"/>
                </a:lnTo>
                <a:lnTo>
                  <a:pt x="91742" y="863600"/>
                </a:lnTo>
                <a:lnTo>
                  <a:pt x="91755" y="800100"/>
                </a:lnTo>
                <a:lnTo>
                  <a:pt x="90174" y="800100"/>
                </a:lnTo>
                <a:lnTo>
                  <a:pt x="89996" y="787400"/>
                </a:lnTo>
                <a:lnTo>
                  <a:pt x="89827" y="787400"/>
                </a:lnTo>
                <a:lnTo>
                  <a:pt x="90982" y="762000"/>
                </a:lnTo>
                <a:lnTo>
                  <a:pt x="91738" y="762000"/>
                </a:lnTo>
                <a:lnTo>
                  <a:pt x="91732" y="749300"/>
                </a:lnTo>
                <a:lnTo>
                  <a:pt x="92609" y="736600"/>
                </a:lnTo>
                <a:lnTo>
                  <a:pt x="93159" y="711200"/>
                </a:lnTo>
                <a:lnTo>
                  <a:pt x="93230" y="685800"/>
                </a:lnTo>
                <a:lnTo>
                  <a:pt x="92671" y="660400"/>
                </a:lnTo>
                <a:lnTo>
                  <a:pt x="92405" y="635000"/>
                </a:lnTo>
                <a:lnTo>
                  <a:pt x="92646" y="622300"/>
                </a:lnTo>
                <a:lnTo>
                  <a:pt x="93218" y="609600"/>
                </a:lnTo>
                <a:lnTo>
                  <a:pt x="95237" y="609600"/>
                </a:lnTo>
                <a:lnTo>
                  <a:pt x="96278" y="596900"/>
                </a:lnTo>
                <a:lnTo>
                  <a:pt x="96442" y="596900"/>
                </a:lnTo>
                <a:lnTo>
                  <a:pt x="96515" y="571500"/>
                </a:lnTo>
                <a:lnTo>
                  <a:pt x="96037" y="558800"/>
                </a:lnTo>
                <a:lnTo>
                  <a:pt x="94551" y="558800"/>
                </a:lnTo>
                <a:lnTo>
                  <a:pt x="95236" y="546100"/>
                </a:lnTo>
                <a:lnTo>
                  <a:pt x="95553" y="520700"/>
                </a:lnTo>
                <a:lnTo>
                  <a:pt x="95467" y="508000"/>
                </a:lnTo>
                <a:lnTo>
                  <a:pt x="94945" y="495300"/>
                </a:lnTo>
                <a:lnTo>
                  <a:pt x="93767" y="482600"/>
                </a:lnTo>
                <a:lnTo>
                  <a:pt x="92987" y="469900"/>
                </a:lnTo>
                <a:lnTo>
                  <a:pt x="92539" y="457200"/>
                </a:lnTo>
                <a:lnTo>
                  <a:pt x="92354" y="444500"/>
                </a:lnTo>
                <a:lnTo>
                  <a:pt x="92447" y="419100"/>
                </a:lnTo>
                <a:lnTo>
                  <a:pt x="92775" y="393700"/>
                </a:lnTo>
                <a:lnTo>
                  <a:pt x="92809" y="368300"/>
                </a:lnTo>
                <a:lnTo>
                  <a:pt x="92024" y="342900"/>
                </a:lnTo>
                <a:lnTo>
                  <a:pt x="91488" y="292100"/>
                </a:lnTo>
                <a:lnTo>
                  <a:pt x="91127" y="279400"/>
                </a:lnTo>
                <a:lnTo>
                  <a:pt x="90630" y="254000"/>
                </a:lnTo>
                <a:lnTo>
                  <a:pt x="89954" y="228600"/>
                </a:lnTo>
                <a:lnTo>
                  <a:pt x="89179" y="203200"/>
                </a:lnTo>
                <a:lnTo>
                  <a:pt x="87661" y="177800"/>
                </a:lnTo>
                <a:lnTo>
                  <a:pt x="85428" y="139700"/>
                </a:lnTo>
                <a:lnTo>
                  <a:pt x="82358" y="101600"/>
                </a:lnTo>
                <a:lnTo>
                  <a:pt x="78333" y="63500"/>
                </a:lnTo>
                <a:lnTo>
                  <a:pt x="72859" y="50800"/>
                </a:lnTo>
                <a:lnTo>
                  <a:pt x="66243" y="38100"/>
                </a:lnTo>
                <a:lnTo>
                  <a:pt x="58515" y="12700"/>
                </a:lnTo>
                <a:lnTo>
                  <a:pt x="49739" y="0"/>
                </a:lnTo>
                <a:close/>
              </a:path>
              <a:path w="274320" h="1477645">
                <a:moveTo>
                  <a:pt x="87985" y="812800"/>
                </a:moveTo>
                <a:lnTo>
                  <a:pt x="3461" y="812800"/>
                </a:lnTo>
                <a:lnTo>
                  <a:pt x="3081" y="838200"/>
                </a:lnTo>
                <a:lnTo>
                  <a:pt x="3116" y="889000"/>
                </a:lnTo>
                <a:lnTo>
                  <a:pt x="3213" y="927100"/>
                </a:lnTo>
                <a:lnTo>
                  <a:pt x="3600" y="939800"/>
                </a:lnTo>
                <a:lnTo>
                  <a:pt x="3750" y="901700"/>
                </a:lnTo>
                <a:lnTo>
                  <a:pt x="4102" y="889000"/>
                </a:lnTo>
                <a:lnTo>
                  <a:pt x="7421" y="889000"/>
                </a:lnTo>
                <a:lnTo>
                  <a:pt x="7353" y="876300"/>
                </a:lnTo>
                <a:lnTo>
                  <a:pt x="86604" y="876300"/>
                </a:lnTo>
                <a:lnTo>
                  <a:pt x="86621" y="863600"/>
                </a:lnTo>
                <a:lnTo>
                  <a:pt x="7391" y="863600"/>
                </a:lnTo>
                <a:lnTo>
                  <a:pt x="6997" y="850900"/>
                </a:lnTo>
                <a:lnTo>
                  <a:pt x="6540" y="850900"/>
                </a:lnTo>
                <a:lnTo>
                  <a:pt x="6646" y="838200"/>
                </a:lnTo>
                <a:lnTo>
                  <a:pt x="6858" y="825500"/>
                </a:lnTo>
                <a:lnTo>
                  <a:pt x="87536" y="825500"/>
                </a:lnTo>
                <a:lnTo>
                  <a:pt x="87985" y="812800"/>
                </a:lnTo>
                <a:close/>
              </a:path>
              <a:path w="274320" h="1477645">
                <a:moveTo>
                  <a:pt x="86587" y="889000"/>
                </a:moveTo>
                <a:lnTo>
                  <a:pt x="9613" y="889000"/>
                </a:lnTo>
                <a:lnTo>
                  <a:pt x="9436" y="927100"/>
                </a:lnTo>
                <a:lnTo>
                  <a:pt x="10935" y="927100"/>
                </a:lnTo>
                <a:lnTo>
                  <a:pt x="11023" y="901700"/>
                </a:lnTo>
                <a:lnTo>
                  <a:pt x="86688" y="901700"/>
                </a:lnTo>
                <a:lnTo>
                  <a:pt x="86587" y="889000"/>
                </a:lnTo>
                <a:close/>
              </a:path>
              <a:path w="274320" h="1477645">
                <a:moveTo>
                  <a:pt x="86604" y="876300"/>
                </a:moveTo>
                <a:lnTo>
                  <a:pt x="8216" y="876300"/>
                </a:lnTo>
                <a:lnTo>
                  <a:pt x="7988" y="889000"/>
                </a:lnTo>
                <a:lnTo>
                  <a:pt x="7706" y="901700"/>
                </a:lnTo>
                <a:lnTo>
                  <a:pt x="9166" y="901700"/>
                </a:lnTo>
                <a:lnTo>
                  <a:pt x="8953" y="889000"/>
                </a:lnTo>
                <a:lnTo>
                  <a:pt x="86587" y="889000"/>
                </a:lnTo>
                <a:lnTo>
                  <a:pt x="86604" y="876300"/>
                </a:lnTo>
                <a:close/>
              </a:path>
              <a:path w="274320" h="1477645">
                <a:moveTo>
                  <a:pt x="87536" y="825500"/>
                </a:moveTo>
                <a:lnTo>
                  <a:pt x="7408" y="825500"/>
                </a:lnTo>
                <a:lnTo>
                  <a:pt x="7480" y="863600"/>
                </a:lnTo>
                <a:lnTo>
                  <a:pt x="86621" y="863600"/>
                </a:lnTo>
                <a:lnTo>
                  <a:pt x="86638" y="850900"/>
                </a:lnTo>
                <a:lnTo>
                  <a:pt x="87536" y="825500"/>
                </a:lnTo>
                <a:close/>
              </a:path>
              <a:path w="274320" h="1477645">
                <a:moveTo>
                  <a:pt x="91738" y="762000"/>
                </a:moveTo>
                <a:lnTo>
                  <a:pt x="90982" y="762000"/>
                </a:lnTo>
                <a:lnTo>
                  <a:pt x="90627" y="787400"/>
                </a:lnTo>
                <a:lnTo>
                  <a:pt x="90378" y="800100"/>
                </a:lnTo>
                <a:lnTo>
                  <a:pt x="91755" y="800100"/>
                </a:lnTo>
                <a:lnTo>
                  <a:pt x="91738" y="762000"/>
                </a:lnTo>
                <a:close/>
              </a:path>
              <a:path w="274320" h="1477645">
                <a:moveTo>
                  <a:pt x="95237" y="609600"/>
                </a:moveTo>
                <a:lnTo>
                  <a:pt x="93218" y="609600"/>
                </a:lnTo>
                <a:lnTo>
                  <a:pt x="93573" y="622300"/>
                </a:lnTo>
                <a:lnTo>
                  <a:pt x="94043" y="635000"/>
                </a:lnTo>
                <a:lnTo>
                  <a:pt x="94361" y="622300"/>
                </a:lnTo>
                <a:lnTo>
                  <a:pt x="94602" y="622300"/>
                </a:lnTo>
                <a:lnTo>
                  <a:pt x="95237" y="609600"/>
                </a:lnTo>
                <a:close/>
              </a:path>
              <a:path w="274320" h="1477645">
                <a:moveTo>
                  <a:pt x="10553" y="1476311"/>
                </a:moveTo>
                <a:lnTo>
                  <a:pt x="14353" y="1477263"/>
                </a:lnTo>
                <a:lnTo>
                  <a:pt x="20651" y="1477602"/>
                </a:lnTo>
                <a:lnTo>
                  <a:pt x="28686" y="1477524"/>
                </a:lnTo>
                <a:lnTo>
                  <a:pt x="37693" y="1477225"/>
                </a:lnTo>
                <a:lnTo>
                  <a:pt x="32588" y="1476774"/>
                </a:lnTo>
                <a:lnTo>
                  <a:pt x="26247" y="1476478"/>
                </a:lnTo>
                <a:lnTo>
                  <a:pt x="18844" y="1476327"/>
                </a:lnTo>
                <a:lnTo>
                  <a:pt x="10553" y="14763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2437495" y="5222654"/>
            <a:ext cx="283587" cy="3111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738100" y="58420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07" y="0"/>
                </a:moveTo>
                <a:lnTo>
                  <a:pt x="151892" y="0"/>
                </a:lnTo>
                <a:lnTo>
                  <a:pt x="103859" y="7742"/>
                </a:lnTo>
                <a:lnTo>
                  <a:pt x="62160" y="29302"/>
                </a:lnTo>
                <a:lnTo>
                  <a:pt x="29289" y="62177"/>
                </a:lnTo>
                <a:lnTo>
                  <a:pt x="7737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37" y="340633"/>
                </a:lnTo>
                <a:lnTo>
                  <a:pt x="29289" y="382322"/>
                </a:lnTo>
                <a:lnTo>
                  <a:pt x="62160" y="415197"/>
                </a:lnTo>
                <a:lnTo>
                  <a:pt x="103859" y="436757"/>
                </a:lnTo>
                <a:lnTo>
                  <a:pt x="151892" y="444500"/>
                </a:lnTo>
                <a:lnTo>
                  <a:pt x="597407" y="444500"/>
                </a:lnTo>
                <a:lnTo>
                  <a:pt x="645440" y="436757"/>
                </a:lnTo>
                <a:lnTo>
                  <a:pt x="687139" y="415197"/>
                </a:lnTo>
                <a:lnTo>
                  <a:pt x="720010" y="382322"/>
                </a:lnTo>
                <a:lnTo>
                  <a:pt x="741562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62" y="103866"/>
                </a:lnTo>
                <a:lnTo>
                  <a:pt x="720010" y="62177"/>
                </a:lnTo>
                <a:lnTo>
                  <a:pt x="687139" y="29302"/>
                </a:lnTo>
                <a:lnTo>
                  <a:pt x="645440" y="7742"/>
                </a:lnTo>
                <a:lnTo>
                  <a:pt x="5974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2915900" y="5930900"/>
            <a:ext cx="355600" cy="2921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12932409" y="5097668"/>
            <a:ext cx="360680" cy="1139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667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  li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2436995" y="5337518"/>
            <a:ext cx="276339" cy="8275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12357100" y="3054350"/>
            <a:ext cx="13970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.vacation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90327" y="8373428"/>
            <a:ext cx="373634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85" dirty="0">
                <a:solidFill>
                  <a:srgbClr val="7999AF"/>
                </a:solidFill>
                <a:latin typeface="Arial"/>
                <a:cs typeface="Arial"/>
              </a:rPr>
              <a:t>4.4 </a:t>
            </a:r>
            <a:r>
              <a:rPr sz="4200" b="1" spc="175" dirty="0">
                <a:solidFill>
                  <a:srgbClr val="7999AF"/>
                </a:solidFill>
                <a:latin typeface="Calibri"/>
                <a:cs typeface="Calibri"/>
              </a:rPr>
              <a:t>Link</a:t>
            </a:r>
            <a:r>
              <a:rPr sz="4200" b="1" spc="-32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50" dirty="0">
                <a:solidFill>
                  <a:srgbClr val="7999AF"/>
                </a:solidFill>
                <a:latin typeface="Calibri"/>
                <a:cs typeface="Calibri"/>
              </a:rPr>
              <a:t>Layover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2877800" y="3632200"/>
            <a:ext cx="10922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.expand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3119100" y="4762500"/>
            <a:ext cx="13970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.comments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76300" y="1346200"/>
            <a:ext cx="1619250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application.js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9300" y="2667000"/>
            <a:ext cx="2489200" cy="4749800"/>
          </a:xfrm>
          <a:custGeom>
            <a:avLst/>
            <a:gdLst/>
            <a:ahLst/>
            <a:cxnLst/>
            <a:rect l="l" t="t" r="r" b="b"/>
            <a:pathLst>
              <a:path w="2489200" h="4749800">
                <a:moveTo>
                  <a:pt x="2298700" y="0"/>
                </a:moveTo>
                <a:lnTo>
                  <a:pt x="190500" y="0"/>
                </a:lnTo>
                <a:lnTo>
                  <a:pt x="146819" y="5031"/>
                </a:lnTo>
                <a:lnTo>
                  <a:pt x="106722" y="19363"/>
                </a:lnTo>
                <a:lnTo>
                  <a:pt x="71351" y="41851"/>
                </a:lnTo>
                <a:lnTo>
                  <a:pt x="41850" y="71353"/>
                </a:lnTo>
                <a:lnTo>
                  <a:pt x="19362" y="106724"/>
                </a:lnTo>
                <a:lnTo>
                  <a:pt x="5031" y="146821"/>
                </a:lnTo>
                <a:lnTo>
                  <a:pt x="0" y="190500"/>
                </a:lnTo>
                <a:lnTo>
                  <a:pt x="0" y="4559300"/>
                </a:lnTo>
                <a:lnTo>
                  <a:pt x="5031" y="4602978"/>
                </a:lnTo>
                <a:lnTo>
                  <a:pt x="19362" y="4643075"/>
                </a:lnTo>
                <a:lnTo>
                  <a:pt x="41850" y="4678446"/>
                </a:lnTo>
                <a:lnTo>
                  <a:pt x="71351" y="4707948"/>
                </a:lnTo>
                <a:lnTo>
                  <a:pt x="106722" y="4730436"/>
                </a:lnTo>
                <a:lnTo>
                  <a:pt x="146819" y="4744768"/>
                </a:lnTo>
                <a:lnTo>
                  <a:pt x="190500" y="4749800"/>
                </a:lnTo>
                <a:lnTo>
                  <a:pt x="2298700" y="4749800"/>
                </a:lnTo>
                <a:lnTo>
                  <a:pt x="2342378" y="4744768"/>
                </a:lnTo>
                <a:lnTo>
                  <a:pt x="2382475" y="4730436"/>
                </a:lnTo>
                <a:lnTo>
                  <a:pt x="2417846" y="4707948"/>
                </a:lnTo>
                <a:lnTo>
                  <a:pt x="2447348" y="4678446"/>
                </a:lnTo>
                <a:lnTo>
                  <a:pt x="2469836" y="4643075"/>
                </a:lnTo>
                <a:lnTo>
                  <a:pt x="2484168" y="4602978"/>
                </a:lnTo>
                <a:lnTo>
                  <a:pt x="2489200" y="4559300"/>
                </a:lnTo>
                <a:lnTo>
                  <a:pt x="2489200" y="190500"/>
                </a:lnTo>
                <a:lnTo>
                  <a:pt x="2484168" y="146821"/>
                </a:lnTo>
                <a:lnTo>
                  <a:pt x="2469836" y="106724"/>
                </a:lnTo>
                <a:lnTo>
                  <a:pt x="2447348" y="71353"/>
                </a:lnTo>
                <a:lnTo>
                  <a:pt x="2417846" y="41851"/>
                </a:lnTo>
                <a:lnTo>
                  <a:pt x="2382475" y="19363"/>
                </a:lnTo>
                <a:lnTo>
                  <a:pt x="2342378" y="5031"/>
                </a:lnTo>
                <a:lnTo>
                  <a:pt x="2298700" y="0"/>
                </a:lnTo>
                <a:close/>
              </a:path>
            </a:pathLst>
          </a:custGeom>
          <a:solidFill>
            <a:srgbClr val="474747">
              <a:alpha val="4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49300" y="2667000"/>
            <a:ext cx="2489200" cy="4749800"/>
          </a:xfrm>
          <a:custGeom>
            <a:avLst/>
            <a:gdLst/>
            <a:ahLst/>
            <a:cxnLst/>
            <a:rect l="l" t="t" r="r" b="b"/>
            <a:pathLst>
              <a:path w="2489200" h="4749800">
                <a:moveTo>
                  <a:pt x="0" y="45593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2" y="106724"/>
                </a:lnTo>
                <a:lnTo>
                  <a:pt x="41850" y="71353"/>
                </a:lnTo>
                <a:lnTo>
                  <a:pt x="71351" y="41851"/>
                </a:lnTo>
                <a:lnTo>
                  <a:pt x="106722" y="19363"/>
                </a:lnTo>
                <a:lnTo>
                  <a:pt x="146819" y="5031"/>
                </a:lnTo>
                <a:lnTo>
                  <a:pt x="190500" y="0"/>
                </a:lnTo>
                <a:lnTo>
                  <a:pt x="2298700" y="0"/>
                </a:lnTo>
                <a:lnTo>
                  <a:pt x="2342378" y="5031"/>
                </a:lnTo>
                <a:lnTo>
                  <a:pt x="2382475" y="19363"/>
                </a:lnTo>
                <a:lnTo>
                  <a:pt x="2417846" y="41851"/>
                </a:lnTo>
                <a:lnTo>
                  <a:pt x="2447348" y="71353"/>
                </a:lnTo>
                <a:lnTo>
                  <a:pt x="2469836" y="106724"/>
                </a:lnTo>
                <a:lnTo>
                  <a:pt x="2484168" y="146821"/>
                </a:lnTo>
                <a:lnTo>
                  <a:pt x="2489200" y="190500"/>
                </a:lnTo>
                <a:lnTo>
                  <a:pt x="2489200" y="4559300"/>
                </a:lnTo>
                <a:lnTo>
                  <a:pt x="2484168" y="4602978"/>
                </a:lnTo>
                <a:lnTo>
                  <a:pt x="2469836" y="4643075"/>
                </a:lnTo>
                <a:lnTo>
                  <a:pt x="2447348" y="4678446"/>
                </a:lnTo>
                <a:lnTo>
                  <a:pt x="2417846" y="4707948"/>
                </a:lnTo>
                <a:lnTo>
                  <a:pt x="2382475" y="4730436"/>
                </a:lnTo>
                <a:lnTo>
                  <a:pt x="2342378" y="4744768"/>
                </a:lnTo>
                <a:lnTo>
                  <a:pt x="2298700" y="4749800"/>
                </a:lnTo>
                <a:lnTo>
                  <a:pt x="190500" y="4749800"/>
                </a:lnTo>
                <a:lnTo>
                  <a:pt x="146819" y="4744768"/>
                </a:lnTo>
                <a:lnTo>
                  <a:pt x="106722" y="4730436"/>
                </a:lnTo>
                <a:lnTo>
                  <a:pt x="71351" y="4707948"/>
                </a:lnTo>
                <a:lnTo>
                  <a:pt x="41850" y="4678446"/>
                </a:lnTo>
                <a:lnTo>
                  <a:pt x="19362" y="4643075"/>
                </a:lnTo>
                <a:lnTo>
                  <a:pt x="5031" y="4602978"/>
                </a:lnTo>
                <a:lnTo>
                  <a:pt x="0" y="4559300"/>
                </a:lnTo>
                <a:close/>
              </a:path>
            </a:pathLst>
          </a:custGeom>
          <a:ln w="50800">
            <a:solidFill>
              <a:srgbClr val="7592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11915" y="2978721"/>
            <a:ext cx="1108099" cy="13804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11833" y="2978721"/>
            <a:ext cx="1108710" cy="1381125"/>
          </a:xfrm>
          <a:custGeom>
            <a:avLst/>
            <a:gdLst/>
            <a:ahLst/>
            <a:cxnLst/>
            <a:rect l="l" t="t" r="r" b="b"/>
            <a:pathLst>
              <a:path w="1108710" h="1381125">
                <a:moveTo>
                  <a:pt x="69963" y="0"/>
                </a:moveTo>
                <a:lnTo>
                  <a:pt x="56501" y="5016"/>
                </a:lnTo>
                <a:lnTo>
                  <a:pt x="52552" y="6489"/>
                </a:lnTo>
                <a:lnTo>
                  <a:pt x="48945" y="8674"/>
                </a:lnTo>
                <a:lnTo>
                  <a:pt x="45275" y="10706"/>
                </a:lnTo>
                <a:lnTo>
                  <a:pt x="28244" y="22860"/>
                </a:lnTo>
                <a:lnTo>
                  <a:pt x="26758" y="24180"/>
                </a:lnTo>
                <a:lnTo>
                  <a:pt x="5187" y="62957"/>
                </a:lnTo>
                <a:lnTo>
                  <a:pt x="1776" y="114701"/>
                </a:lnTo>
                <a:lnTo>
                  <a:pt x="598" y="178463"/>
                </a:lnTo>
                <a:lnTo>
                  <a:pt x="267" y="221752"/>
                </a:lnTo>
                <a:lnTo>
                  <a:pt x="75" y="273814"/>
                </a:lnTo>
                <a:lnTo>
                  <a:pt x="0" y="335525"/>
                </a:lnTo>
                <a:lnTo>
                  <a:pt x="16" y="407761"/>
                </a:lnTo>
                <a:lnTo>
                  <a:pt x="101" y="491398"/>
                </a:lnTo>
                <a:lnTo>
                  <a:pt x="230" y="587312"/>
                </a:lnTo>
                <a:lnTo>
                  <a:pt x="380" y="696379"/>
                </a:lnTo>
                <a:lnTo>
                  <a:pt x="1155" y="1311071"/>
                </a:lnTo>
                <a:lnTo>
                  <a:pt x="6184" y="1324470"/>
                </a:lnTo>
                <a:lnTo>
                  <a:pt x="7594" y="1328242"/>
                </a:lnTo>
                <a:lnTo>
                  <a:pt x="9740" y="1331734"/>
                </a:lnTo>
                <a:lnTo>
                  <a:pt x="11696" y="1335278"/>
                </a:lnTo>
                <a:lnTo>
                  <a:pt x="13372" y="1338338"/>
                </a:lnTo>
                <a:lnTo>
                  <a:pt x="15163" y="1341145"/>
                </a:lnTo>
                <a:lnTo>
                  <a:pt x="17017" y="1343863"/>
                </a:lnTo>
                <a:lnTo>
                  <a:pt x="19329" y="1347063"/>
                </a:lnTo>
                <a:lnTo>
                  <a:pt x="21665" y="1350149"/>
                </a:lnTo>
                <a:lnTo>
                  <a:pt x="24383" y="1353019"/>
                </a:lnTo>
                <a:lnTo>
                  <a:pt x="25132" y="1353845"/>
                </a:lnTo>
                <a:lnTo>
                  <a:pt x="38620" y="1365084"/>
                </a:lnTo>
                <a:lnTo>
                  <a:pt x="40207" y="1366342"/>
                </a:lnTo>
                <a:lnTo>
                  <a:pt x="41985" y="1367396"/>
                </a:lnTo>
                <a:lnTo>
                  <a:pt x="43713" y="1368463"/>
                </a:lnTo>
                <a:lnTo>
                  <a:pt x="45529" y="1369250"/>
                </a:lnTo>
                <a:lnTo>
                  <a:pt x="47319" y="1370190"/>
                </a:lnTo>
                <a:lnTo>
                  <a:pt x="51066" y="1372057"/>
                </a:lnTo>
                <a:lnTo>
                  <a:pt x="54850" y="1373924"/>
                </a:lnTo>
                <a:lnTo>
                  <a:pt x="59118" y="1375397"/>
                </a:lnTo>
                <a:lnTo>
                  <a:pt x="61073" y="1376083"/>
                </a:lnTo>
                <a:lnTo>
                  <a:pt x="77406" y="1378292"/>
                </a:lnTo>
                <a:lnTo>
                  <a:pt x="81381" y="1378597"/>
                </a:lnTo>
                <a:lnTo>
                  <a:pt x="91998" y="1378724"/>
                </a:lnTo>
                <a:lnTo>
                  <a:pt x="98221" y="1378966"/>
                </a:lnTo>
                <a:lnTo>
                  <a:pt x="106188" y="1379271"/>
                </a:lnTo>
                <a:lnTo>
                  <a:pt x="146896" y="1380069"/>
                </a:lnTo>
                <a:lnTo>
                  <a:pt x="172212" y="1380091"/>
                </a:lnTo>
                <a:lnTo>
                  <a:pt x="181254" y="1380121"/>
                </a:lnTo>
                <a:lnTo>
                  <a:pt x="212949" y="1380296"/>
                </a:lnTo>
                <a:lnTo>
                  <a:pt x="249749" y="1380418"/>
                </a:lnTo>
                <a:lnTo>
                  <a:pt x="293038" y="1380490"/>
                </a:lnTo>
                <a:lnTo>
                  <a:pt x="344200" y="1380515"/>
                </a:lnTo>
                <a:lnTo>
                  <a:pt x="404619" y="1380494"/>
                </a:lnTo>
                <a:lnTo>
                  <a:pt x="475678" y="1380430"/>
                </a:lnTo>
                <a:lnTo>
                  <a:pt x="558761" y="1380324"/>
                </a:lnTo>
                <a:lnTo>
                  <a:pt x="1037907" y="1379639"/>
                </a:lnTo>
                <a:lnTo>
                  <a:pt x="1051356" y="1374622"/>
                </a:lnTo>
                <a:lnTo>
                  <a:pt x="1055306" y="1373149"/>
                </a:lnTo>
                <a:lnTo>
                  <a:pt x="1058912" y="1370977"/>
                </a:lnTo>
                <a:lnTo>
                  <a:pt x="1062583" y="1368933"/>
                </a:lnTo>
                <a:lnTo>
                  <a:pt x="1066012" y="1367053"/>
                </a:lnTo>
                <a:lnTo>
                  <a:pt x="1069276" y="1364843"/>
                </a:lnTo>
                <a:lnTo>
                  <a:pt x="1072451" y="1362570"/>
                </a:lnTo>
                <a:lnTo>
                  <a:pt x="1074914" y="1360728"/>
                </a:lnTo>
                <a:lnTo>
                  <a:pt x="1077353" y="1358874"/>
                </a:lnTo>
                <a:lnTo>
                  <a:pt x="1079613" y="1356779"/>
                </a:lnTo>
                <a:lnTo>
                  <a:pt x="1081099" y="1355471"/>
                </a:lnTo>
                <a:lnTo>
                  <a:pt x="1102756" y="1316588"/>
                </a:lnTo>
                <a:lnTo>
                  <a:pt x="1106184" y="1265117"/>
                </a:lnTo>
                <a:lnTo>
                  <a:pt x="1107414" y="1201885"/>
                </a:lnTo>
                <a:lnTo>
                  <a:pt x="1107788" y="1159010"/>
                </a:lnTo>
                <a:lnTo>
                  <a:pt x="1108035" y="1107478"/>
                </a:lnTo>
                <a:lnTo>
                  <a:pt x="1108181" y="1046430"/>
                </a:lnTo>
                <a:lnTo>
                  <a:pt x="1108250" y="975002"/>
                </a:lnTo>
                <a:lnTo>
                  <a:pt x="1108268" y="892333"/>
                </a:lnTo>
                <a:lnTo>
                  <a:pt x="1108260" y="797561"/>
                </a:lnTo>
                <a:lnTo>
                  <a:pt x="1108252" y="689825"/>
                </a:lnTo>
                <a:lnTo>
                  <a:pt x="1108260" y="582087"/>
                </a:lnTo>
                <a:lnTo>
                  <a:pt x="1108268" y="487314"/>
                </a:lnTo>
                <a:lnTo>
                  <a:pt x="1108250" y="404644"/>
                </a:lnTo>
                <a:lnTo>
                  <a:pt x="1108181" y="333215"/>
                </a:lnTo>
                <a:lnTo>
                  <a:pt x="1108035" y="272166"/>
                </a:lnTo>
                <a:lnTo>
                  <a:pt x="1107788" y="220635"/>
                </a:lnTo>
                <a:lnTo>
                  <a:pt x="1107414" y="177759"/>
                </a:lnTo>
                <a:lnTo>
                  <a:pt x="1106184" y="114528"/>
                </a:lnTo>
                <a:lnTo>
                  <a:pt x="1104143" y="75577"/>
                </a:lnTo>
                <a:lnTo>
                  <a:pt x="1088966" y="32955"/>
                </a:lnTo>
                <a:lnTo>
                  <a:pt x="1079613" y="22860"/>
                </a:lnTo>
                <a:lnTo>
                  <a:pt x="1077353" y="20764"/>
                </a:lnTo>
                <a:lnTo>
                  <a:pt x="1062583" y="10706"/>
                </a:lnTo>
                <a:lnTo>
                  <a:pt x="1058912" y="8674"/>
                </a:lnTo>
                <a:lnTo>
                  <a:pt x="1055306" y="6489"/>
                </a:lnTo>
                <a:lnTo>
                  <a:pt x="1051356" y="5016"/>
                </a:lnTo>
                <a:lnTo>
                  <a:pt x="1037907" y="0"/>
                </a:lnTo>
                <a:lnTo>
                  <a:pt x="553922" y="0"/>
                </a:lnTo>
                <a:lnTo>
                  <a:pt x="69963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29310" y="6807200"/>
            <a:ext cx="1478915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spc="-165" dirty="0">
                <a:solidFill>
                  <a:srgbClr val="EBEBEB"/>
                </a:solidFill>
                <a:latin typeface="Arial"/>
                <a:cs typeface="Arial"/>
              </a:rPr>
              <a:t>JavaScript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801100" y="1397000"/>
            <a:ext cx="1282700" cy="1282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51900" y="1447800"/>
            <a:ext cx="1130300" cy="1130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93095" y="4407979"/>
            <a:ext cx="3801722" cy="4054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8800" y="495300"/>
            <a:ext cx="10261600" cy="812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260" dirty="0"/>
              <a:t>How</a:t>
            </a:r>
            <a:r>
              <a:rPr spc="-310" dirty="0"/>
              <a:t> </a:t>
            </a:r>
            <a:r>
              <a:rPr spc="-200" dirty="0"/>
              <a:t>do</a:t>
            </a:r>
            <a:r>
              <a:rPr spc="-310" dirty="0"/>
              <a:t> </a:t>
            </a:r>
            <a:r>
              <a:rPr spc="-245" dirty="0"/>
              <a:t>we</a:t>
            </a:r>
            <a:r>
              <a:rPr spc="-310" dirty="0"/>
              <a:t> </a:t>
            </a:r>
            <a:r>
              <a:rPr spc="45" dirty="0"/>
              <a:t>find</a:t>
            </a:r>
            <a:r>
              <a:rPr spc="-310" dirty="0"/>
              <a:t> </a:t>
            </a:r>
            <a:r>
              <a:rPr spc="-50" dirty="0"/>
              <a:t>things</a:t>
            </a:r>
            <a:r>
              <a:rPr spc="-310" dirty="0"/>
              <a:t> </a:t>
            </a:r>
            <a:r>
              <a:rPr spc="-150" dirty="0"/>
              <a:t>using</a:t>
            </a:r>
            <a:r>
              <a:rPr spc="-310" dirty="0"/>
              <a:t> </a:t>
            </a:r>
            <a:r>
              <a:rPr spc="-15" dirty="0"/>
              <a:t>the</a:t>
            </a:r>
            <a:r>
              <a:rPr spc="-310" dirty="0"/>
              <a:t> </a:t>
            </a:r>
            <a:r>
              <a:rPr spc="-480" dirty="0"/>
              <a:t>DOM?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516075" y="4495800"/>
            <a:ext cx="897890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spc="-190" dirty="0">
                <a:solidFill>
                  <a:srgbClr val="EBEBEB"/>
                </a:solidFill>
                <a:latin typeface="Arial"/>
                <a:cs typeface="Arial"/>
              </a:rPr>
              <a:t>HTML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37869" y="2108200"/>
            <a:ext cx="1657350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spc="-175" dirty="0">
                <a:solidFill>
                  <a:srgbClr val="EBEBEB"/>
                </a:solidFill>
                <a:latin typeface="Arial"/>
                <a:cs typeface="Arial"/>
              </a:rPr>
              <a:t>Web</a:t>
            </a:r>
            <a:r>
              <a:rPr sz="2800" i="1" spc="-254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2800" i="1" spc="-210" dirty="0">
                <a:solidFill>
                  <a:srgbClr val="EBEBEB"/>
                </a:solidFill>
                <a:latin typeface="Arial"/>
                <a:cs typeface="Arial"/>
              </a:rPr>
              <a:t>Server</a:t>
            </a:r>
            <a:endParaRPr sz="2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663248" y="3016789"/>
            <a:ext cx="3707393" cy="405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83000" y="2374900"/>
            <a:ext cx="3810000" cy="5588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721100" y="2374900"/>
            <a:ext cx="3455035" cy="494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100" spc="-130" dirty="0">
                <a:solidFill>
                  <a:srgbClr val="EBEBEB"/>
                </a:solidFill>
                <a:latin typeface="Arial"/>
                <a:cs typeface="Arial"/>
              </a:rPr>
              <a:t>Requests </a:t>
            </a:r>
            <a:r>
              <a:rPr sz="3100" spc="-200" dirty="0">
                <a:solidFill>
                  <a:srgbClr val="EBEBEB"/>
                </a:solidFill>
                <a:latin typeface="Arial"/>
                <a:cs typeface="Arial"/>
              </a:rPr>
              <a:t>a</a:t>
            </a:r>
            <a:r>
              <a:rPr sz="3100" spc="-315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100" spc="-175" dirty="0">
                <a:solidFill>
                  <a:srgbClr val="EBEBEB"/>
                </a:solidFill>
                <a:latin typeface="Arial"/>
                <a:cs typeface="Arial"/>
              </a:rPr>
              <a:t>Webpage</a:t>
            </a:r>
            <a:endParaRPr sz="31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178800" y="2667000"/>
            <a:ext cx="6134100" cy="4749800"/>
          </a:xfrm>
          <a:custGeom>
            <a:avLst/>
            <a:gdLst/>
            <a:ahLst/>
            <a:cxnLst/>
            <a:rect l="l" t="t" r="r" b="b"/>
            <a:pathLst>
              <a:path w="6134100" h="4749800">
                <a:moveTo>
                  <a:pt x="5943600" y="0"/>
                </a:moveTo>
                <a:lnTo>
                  <a:pt x="190500" y="0"/>
                </a:lnTo>
                <a:lnTo>
                  <a:pt x="146821" y="5031"/>
                </a:lnTo>
                <a:lnTo>
                  <a:pt x="106724" y="19363"/>
                </a:lnTo>
                <a:lnTo>
                  <a:pt x="71353" y="41851"/>
                </a:lnTo>
                <a:lnTo>
                  <a:pt x="41851" y="71353"/>
                </a:lnTo>
                <a:lnTo>
                  <a:pt x="19363" y="106724"/>
                </a:lnTo>
                <a:lnTo>
                  <a:pt x="5031" y="146821"/>
                </a:lnTo>
                <a:lnTo>
                  <a:pt x="0" y="190500"/>
                </a:lnTo>
                <a:lnTo>
                  <a:pt x="0" y="4559300"/>
                </a:lnTo>
                <a:lnTo>
                  <a:pt x="5031" y="4602978"/>
                </a:lnTo>
                <a:lnTo>
                  <a:pt x="19363" y="4643075"/>
                </a:lnTo>
                <a:lnTo>
                  <a:pt x="41851" y="4678446"/>
                </a:lnTo>
                <a:lnTo>
                  <a:pt x="71353" y="4707948"/>
                </a:lnTo>
                <a:lnTo>
                  <a:pt x="106724" y="4730436"/>
                </a:lnTo>
                <a:lnTo>
                  <a:pt x="146821" y="4744768"/>
                </a:lnTo>
                <a:lnTo>
                  <a:pt x="190500" y="4749800"/>
                </a:lnTo>
                <a:lnTo>
                  <a:pt x="5943600" y="4749800"/>
                </a:lnTo>
                <a:lnTo>
                  <a:pt x="5987262" y="4744768"/>
                </a:lnTo>
                <a:lnTo>
                  <a:pt x="6027353" y="4730436"/>
                </a:lnTo>
                <a:lnTo>
                  <a:pt x="6062725" y="4707948"/>
                </a:lnTo>
                <a:lnTo>
                  <a:pt x="6092232" y="4678446"/>
                </a:lnTo>
                <a:lnTo>
                  <a:pt x="6114727" y="4643075"/>
                </a:lnTo>
                <a:lnTo>
                  <a:pt x="6129065" y="4602978"/>
                </a:lnTo>
                <a:lnTo>
                  <a:pt x="6134100" y="4559300"/>
                </a:lnTo>
                <a:lnTo>
                  <a:pt x="6134100" y="190500"/>
                </a:lnTo>
                <a:lnTo>
                  <a:pt x="6129065" y="146821"/>
                </a:lnTo>
                <a:lnTo>
                  <a:pt x="6114727" y="106724"/>
                </a:lnTo>
                <a:lnTo>
                  <a:pt x="6092232" y="71353"/>
                </a:lnTo>
                <a:lnTo>
                  <a:pt x="6062725" y="41851"/>
                </a:lnTo>
                <a:lnTo>
                  <a:pt x="6027353" y="19363"/>
                </a:lnTo>
                <a:lnTo>
                  <a:pt x="5987262" y="5031"/>
                </a:lnTo>
                <a:lnTo>
                  <a:pt x="5943600" y="0"/>
                </a:lnTo>
                <a:close/>
              </a:path>
            </a:pathLst>
          </a:custGeom>
          <a:solidFill>
            <a:srgbClr val="474747">
              <a:alpha val="4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78800" y="2667000"/>
            <a:ext cx="6134100" cy="4749800"/>
          </a:xfrm>
          <a:custGeom>
            <a:avLst/>
            <a:gdLst/>
            <a:ahLst/>
            <a:cxnLst/>
            <a:rect l="l" t="t" r="r" b="b"/>
            <a:pathLst>
              <a:path w="6134100" h="4749800">
                <a:moveTo>
                  <a:pt x="0" y="45593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3" y="106724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1" y="5031"/>
                </a:lnTo>
                <a:lnTo>
                  <a:pt x="190500" y="0"/>
                </a:lnTo>
                <a:lnTo>
                  <a:pt x="5943600" y="0"/>
                </a:lnTo>
                <a:lnTo>
                  <a:pt x="5987262" y="5031"/>
                </a:lnTo>
                <a:lnTo>
                  <a:pt x="6027353" y="19363"/>
                </a:lnTo>
                <a:lnTo>
                  <a:pt x="6062725" y="41851"/>
                </a:lnTo>
                <a:lnTo>
                  <a:pt x="6092232" y="71353"/>
                </a:lnTo>
                <a:lnTo>
                  <a:pt x="6114727" y="106724"/>
                </a:lnTo>
                <a:lnTo>
                  <a:pt x="6129065" y="146821"/>
                </a:lnTo>
                <a:lnTo>
                  <a:pt x="6134100" y="190500"/>
                </a:lnTo>
                <a:lnTo>
                  <a:pt x="6134100" y="4559300"/>
                </a:lnTo>
                <a:lnTo>
                  <a:pt x="6129065" y="4602978"/>
                </a:lnTo>
                <a:lnTo>
                  <a:pt x="6114727" y="4643075"/>
                </a:lnTo>
                <a:lnTo>
                  <a:pt x="6092232" y="4678446"/>
                </a:lnTo>
                <a:lnTo>
                  <a:pt x="6062725" y="4707948"/>
                </a:lnTo>
                <a:lnTo>
                  <a:pt x="6027353" y="4730436"/>
                </a:lnTo>
                <a:lnTo>
                  <a:pt x="5987262" y="4744768"/>
                </a:lnTo>
                <a:lnTo>
                  <a:pt x="5943600" y="4749800"/>
                </a:lnTo>
                <a:lnTo>
                  <a:pt x="190500" y="4749800"/>
                </a:lnTo>
                <a:lnTo>
                  <a:pt x="146821" y="4744768"/>
                </a:lnTo>
                <a:lnTo>
                  <a:pt x="106724" y="4730436"/>
                </a:lnTo>
                <a:lnTo>
                  <a:pt x="71353" y="4707948"/>
                </a:lnTo>
                <a:lnTo>
                  <a:pt x="41851" y="4678446"/>
                </a:lnTo>
                <a:lnTo>
                  <a:pt x="19363" y="4643075"/>
                </a:lnTo>
                <a:lnTo>
                  <a:pt x="5031" y="4602978"/>
                </a:lnTo>
                <a:lnTo>
                  <a:pt x="0" y="4559300"/>
                </a:lnTo>
                <a:close/>
              </a:path>
            </a:pathLst>
          </a:custGeom>
          <a:ln w="50800">
            <a:solidFill>
              <a:srgbClr val="7592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83000" y="3860800"/>
            <a:ext cx="3048000" cy="5588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721100" y="3860800"/>
            <a:ext cx="2698115" cy="494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100" spc="-200" dirty="0">
                <a:solidFill>
                  <a:srgbClr val="EBEBEB"/>
                </a:solidFill>
                <a:latin typeface="Arial"/>
                <a:cs typeface="Arial"/>
              </a:rPr>
              <a:t>Sends </a:t>
            </a:r>
            <a:r>
              <a:rPr sz="3100" spc="-10" dirty="0">
                <a:solidFill>
                  <a:srgbClr val="EBEBEB"/>
                </a:solidFill>
                <a:latin typeface="Arial"/>
                <a:cs typeface="Arial"/>
              </a:rPr>
              <a:t>the</a:t>
            </a:r>
            <a:r>
              <a:rPr sz="3100" spc="-270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100" spc="-204" dirty="0">
                <a:solidFill>
                  <a:srgbClr val="EBEBEB"/>
                </a:solidFill>
                <a:latin typeface="Arial"/>
                <a:cs typeface="Arial"/>
              </a:rPr>
              <a:t>HTML</a:t>
            </a:r>
            <a:endParaRPr sz="31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864726" y="3009722"/>
            <a:ext cx="1108103" cy="13804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864644" y="3009722"/>
            <a:ext cx="1108710" cy="1381125"/>
          </a:xfrm>
          <a:custGeom>
            <a:avLst/>
            <a:gdLst/>
            <a:ahLst/>
            <a:cxnLst/>
            <a:rect l="l" t="t" r="r" b="b"/>
            <a:pathLst>
              <a:path w="1108709" h="1381125">
                <a:moveTo>
                  <a:pt x="69957" y="0"/>
                </a:moveTo>
                <a:lnTo>
                  <a:pt x="56508" y="5016"/>
                </a:lnTo>
                <a:lnTo>
                  <a:pt x="52546" y="6489"/>
                </a:lnTo>
                <a:lnTo>
                  <a:pt x="48952" y="8661"/>
                </a:lnTo>
                <a:lnTo>
                  <a:pt x="45281" y="10706"/>
                </a:lnTo>
                <a:lnTo>
                  <a:pt x="41827" y="12585"/>
                </a:lnTo>
                <a:lnTo>
                  <a:pt x="38588" y="14795"/>
                </a:lnTo>
                <a:lnTo>
                  <a:pt x="35413" y="17068"/>
                </a:lnTo>
                <a:lnTo>
                  <a:pt x="32950" y="18910"/>
                </a:lnTo>
                <a:lnTo>
                  <a:pt x="30499" y="20764"/>
                </a:lnTo>
                <a:lnTo>
                  <a:pt x="28251" y="22860"/>
                </a:lnTo>
                <a:lnTo>
                  <a:pt x="26765" y="24180"/>
                </a:lnTo>
                <a:lnTo>
                  <a:pt x="5191" y="62957"/>
                </a:lnTo>
                <a:lnTo>
                  <a:pt x="1777" y="114701"/>
                </a:lnTo>
                <a:lnTo>
                  <a:pt x="599" y="178463"/>
                </a:lnTo>
                <a:lnTo>
                  <a:pt x="267" y="221752"/>
                </a:lnTo>
                <a:lnTo>
                  <a:pt x="75" y="273814"/>
                </a:lnTo>
                <a:lnTo>
                  <a:pt x="0" y="335525"/>
                </a:lnTo>
                <a:lnTo>
                  <a:pt x="15" y="407761"/>
                </a:lnTo>
                <a:lnTo>
                  <a:pt x="99" y="491398"/>
                </a:lnTo>
                <a:lnTo>
                  <a:pt x="227" y="587312"/>
                </a:lnTo>
                <a:lnTo>
                  <a:pt x="374" y="696379"/>
                </a:lnTo>
                <a:lnTo>
                  <a:pt x="1149" y="1311059"/>
                </a:lnTo>
                <a:lnTo>
                  <a:pt x="6191" y="1324470"/>
                </a:lnTo>
                <a:lnTo>
                  <a:pt x="7600" y="1328229"/>
                </a:lnTo>
                <a:lnTo>
                  <a:pt x="9734" y="1331734"/>
                </a:lnTo>
                <a:lnTo>
                  <a:pt x="11703" y="1335277"/>
                </a:lnTo>
                <a:lnTo>
                  <a:pt x="13366" y="1338338"/>
                </a:lnTo>
                <a:lnTo>
                  <a:pt x="15157" y="1341145"/>
                </a:lnTo>
                <a:lnTo>
                  <a:pt x="17024" y="1343850"/>
                </a:lnTo>
                <a:lnTo>
                  <a:pt x="19323" y="1347063"/>
                </a:lnTo>
                <a:lnTo>
                  <a:pt x="21672" y="1350149"/>
                </a:lnTo>
                <a:lnTo>
                  <a:pt x="24377" y="1353019"/>
                </a:lnTo>
                <a:lnTo>
                  <a:pt x="25126" y="1353845"/>
                </a:lnTo>
                <a:lnTo>
                  <a:pt x="38627" y="1365084"/>
                </a:lnTo>
                <a:lnTo>
                  <a:pt x="40201" y="1366342"/>
                </a:lnTo>
                <a:lnTo>
                  <a:pt x="41992" y="1367396"/>
                </a:lnTo>
                <a:lnTo>
                  <a:pt x="43707" y="1368463"/>
                </a:lnTo>
                <a:lnTo>
                  <a:pt x="45535" y="1369250"/>
                </a:lnTo>
                <a:lnTo>
                  <a:pt x="77412" y="1378292"/>
                </a:lnTo>
                <a:lnTo>
                  <a:pt x="81387" y="1378597"/>
                </a:lnTo>
                <a:lnTo>
                  <a:pt x="92005" y="1378724"/>
                </a:lnTo>
                <a:lnTo>
                  <a:pt x="98215" y="1378965"/>
                </a:lnTo>
                <a:lnTo>
                  <a:pt x="106189" y="1379266"/>
                </a:lnTo>
                <a:lnTo>
                  <a:pt x="146897" y="1380069"/>
                </a:lnTo>
                <a:lnTo>
                  <a:pt x="172212" y="1380091"/>
                </a:lnTo>
                <a:lnTo>
                  <a:pt x="181248" y="1380121"/>
                </a:lnTo>
                <a:lnTo>
                  <a:pt x="212943" y="1380292"/>
                </a:lnTo>
                <a:lnTo>
                  <a:pt x="249745" y="1380412"/>
                </a:lnTo>
                <a:lnTo>
                  <a:pt x="293037" y="1380484"/>
                </a:lnTo>
                <a:lnTo>
                  <a:pt x="344202" y="1380509"/>
                </a:lnTo>
                <a:lnTo>
                  <a:pt x="404623" y="1380487"/>
                </a:lnTo>
                <a:lnTo>
                  <a:pt x="475684" y="1380421"/>
                </a:lnTo>
                <a:lnTo>
                  <a:pt x="558768" y="1380312"/>
                </a:lnTo>
                <a:lnTo>
                  <a:pt x="1037901" y="1379639"/>
                </a:lnTo>
                <a:lnTo>
                  <a:pt x="1051350" y="1374622"/>
                </a:lnTo>
                <a:lnTo>
                  <a:pt x="1055312" y="1373149"/>
                </a:lnTo>
                <a:lnTo>
                  <a:pt x="1058906" y="1370964"/>
                </a:lnTo>
                <a:lnTo>
                  <a:pt x="1062577" y="1368933"/>
                </a:lnTo>
                <a:lnTo>
                  <a:pt x="1066018" y="1367053"/>
                </a:lnTo>
                <a:lnTo>
                  <a:pt x="1069282" y="1364843"/>
                </a:lnTo>
                <a:lnTo>
                  <a:pt x="1072445" y="1362570"/>
                </a:lnTo>
                <a:lnTo>
                  <a:pt x="1074908" y="1360716"/>
                </a:lnTo>
                <a:lnTo>
                  <a:pt x="1077360" y="1358874"/>
                </a:lnTo>
                <a:lnTo>
                  <a:pt x="1079607" y="1356779"/>
                </a:lnTo>
                <a:lnTo>
                  <a:pt x="1081093" y="1355458"/>
                </a:lnTo>
                <a:lnTo>
                  <a:pt x="1082376" y="1354175"/>
                </a:lnTo>
                <a:lnTo>
                  <a:pt x="1102760" y="1316586"/>
                </a:lnTo>
                <a:lnTo>
                  <a:pt x="1106185" y="1265111"/>
                </a:lnTo>
                <a:lnTo>
                  <a:pt x="1107416" y="1201879"/>
                </a:lnTo>
                <a:lnTo>
                  <a:pt x="1107790" y="1159003"/>
                </a:lnTo>
                <a:lnTo>
                  <a:pt x="1108038" y="1107472"/>
                </a:lnTo>
                <a:lnTo>
                  <a:pt x="1108185" y="1046423"/>
                </a:lnTo>
                <a:lnTo>
                  <a:pt x="1108255" y="974994"/>
                </a:lnTo>
                <a:lnTo>
                  <a:pt x="1108274" y="892324"/>
                </a:lnTo>
                <a:lnTo>
                  <a:pt x="1108267" y="797551"/>
                </a:lnTo>
                <a:lnTo>
                  <a:pt x="1108259" y="689813"/>
                </a:lnTo>
                <a:lnTo>
                  <a:pt x="1108267" y="582077"/>
                </a:lnTo>
                <a:lnTo>
                  <a:pt x="1108274" y="487305"/>
                </a:lnTo>
                <a:lnTo>
                  <a:pt x="1108255" y="404637"/>
                </a:lnTo>
                <a:lnTo>
                  <a:pt x="1108185" y="333209"/>
                </a:lnTo>
                <a:lnTo>
                  <a:pt x="1108038" y="272160"/>
                </a:lnTo>
                <a:lnTo>
                  <a:pt x="1107790" y="220628"/>
                </a:lnTo>
                <a:lnTo>
                  <a:pt x="1107416" y="177753"/>
                </a:lnTo>
                <a:lnTo>
                  <a:pt x="1106185" y="114522"/>
                </a:lnTo>
                <a:lnTo>
                  <a:pt x="1104146" y="75573"/>
                </a:lnTo>
                <a:lnTo>
                  <a:pt x="1088968" y="32953"/>
                </a:lnTo>
                <a:lnTo>
                  <a:pt x="1079607" y="22860"/>
                </a:lnTo>
                <a:lnTo>
                  <a:pt x="1077360" y="20764"/>
                </a:lnTo>
                <a:lnTo>
                  <a:pt x="1062577" y="10706"/>
                </a:lnTo>
                <a:lnTo>
                  <a:pt x="1058906" y="8661"/>
                </a:lnTo>
                <a:lnTo>
                  <a:pt x="1055312" y="6489"/>
                </a:lnTo>
                <a:lnTo>
                  <a:pt x="1051350" y="5016"/>
                </a:lnTo>
                <a:lnTo>
                  <a:pt x="1037901" y="0"/>
                </a:lnTo>
                <a:lnTo>
                  <a:pt x="553929" y="0"/>
                </a:lnTo>
                <a:lnTo>
                  <a:pt x="69957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8972550" y="4521200"/>
            <a:ext cx="897890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spc="-190" dirty="0">
                <a:solidFill>
                  <a:srgbClr val="EBEBEB"/>
                </a:solidFill>
                <a:latin typeface="Arial"/>
                <a:cs typeface="Arial"/>
              </a:rPr>
              <a:t>HTML</a:t>
            </a:r>
            <a:endParaRPr sz="2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680450" y="6680200"/>
            <a:ext cx="1478915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spc="-165" dirty="0">
                <a:solidFill>
                  <a:srgbClr val="EBEBEB"/>
                </a:solidFill>
                <a:latin typeface="Arial"/>
                <a:cs typeface="Arial"/>
              </a:rPr>
              <a:t>JavaScript</a:t>
            </a:r>
            <a:endParaRPr sz="28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864726" y="5194122"/>
            <a:ext cx="1108103" cy="138048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64644" y="5194122"/>
            <a:ext cx="1108710" cy="1381125"/>
          </a:xfrm>
          <a:custGeom>
            <a:avLst/>
            <a:gdLst/>
            <a:ahLst/>
            <a:cxnLst/>
            <a:rect l="l" t="t" r="r" b="b"/>
            <a:pathLst>
              <a:path w="1108709" h="1381125">
                <a:moveTo>
                  <a:pt x="69957" y="0"/>
                </a:moveTo>
                <a:lnTo>
                  <a:pt x="56508" y="5016"/>
                </a:lnTo>
                <a:lnTo>
                  <a:pt x="52546" y="6489"/>
                </a:lnTo>
                <a:lnTo>
                  <a:pt x="48952" y="8661"/>
                </a:lnTo>
                <a:lnTo>
                  <a:pt x="45281" y="10706"/>
                </a:lnTo>
                <a:lnTo>
                  <a:pt x="41827" y="12585"/>
                </a:lnTo>
                <a:lnTo>
                  <a:pt x="38588" y="14795"/>
                </a:lnTo>
                <a:lnTo>
                  <a:pt x="35413" y="17068"/>
                </a:lnTo>
                <a:lnTo>
                  <a:pt x="32950" y="18910"/>
                </a:lnTo>
                <a:lnTo>
                  <a:pt x="30499" y="20764"/>
                </a:lnTo>
                <a:lnTo>
                  <a:pt x="28251" y="22860"/>
                </a:lnTo>
                <a:lnTo>
                  <a:pt x="26765" y="24180"/>
                </a:lnTo>
                <a:lnTo>
                  <a:pt x="5191" y="62957"/>
                </a:lnTo>
                <a:lnTo>
                  <a:pt x="1777" y="114701"/>
                </a:lnTo>
                <a:lnTo>
                  <a:pt x="599" y="178463"/>
                </a:lnTo>
                <a:lnTo>
                  <a:pt x="267" y="221752"/>
                </a:lnTo>
                <a:lnTo>
                  <a:pt x="75" y="273814"/>
                </a:lnTo>
                <a:lnTo>
                  <a:pt x="0" y="335525"/>
                </a:lnTo>
                <a:lnTo>
                  <a:pt x="15" y="407761"/>
                </a:lnTo>
                <a:lnTo>
                  <a:pt x="99" y="491398"/>
                </a:lnTo>
                <a:lnTo>
                  <a:pt x="227" y="587312"/>
                </a:lnTo>
                <a:lnTo>
                  <a:pt x="374" y="696379"/>
                </a:lnTo>
                <a:lnTo>
                  <a:pt x="1149" y="1311059"/>
                </a:lnTo>
                <a:lnTo>
                  <a:pt x="6191" y="1324470"/>
                </a:lnTo>
                <a:lnTo>
                  <a:pt x="7600" y="1328229"/>
                </a:lnTo>
                <a:lnTo>
                  <a:pt x="9734" y="1331734"/>
                </a:lnTo>
                <a:lnTo>
                  <a:pt x="11703" y="1335277"/>
                </a:lnTo>
                <a:lnTo>
                  <a:pt x="13366" y="1338338"/>
                </a:lnTo>
                <a:lnTo>
                  <a:pt x="15157" y="1341145"/>
                </a:lnTo>
                <a:lnTo>
                  <a:pt x="17024" y="1343850"/>
                </a:lnTo>
                <a:lnTo>
                  <a:pt x="19323" y="1347050"/>
                </a:lnTo>
                <a:lnTo>
                  <a:pt x="21672" y="1350149"/>
                </a:lnTo>
                <a:lnTo>
                  <a:pt x="24377" y="1353019"/>
                </a:lnTo>
                <a:lnTo>
                  <a:pt x="25126" y="1353845"/>
                </a:lnTo>
                <a:lnTo>
                  <a:pt x="38627" y="1365084"/>
                </a:lnTo>
                <a:lnTo>
                  <a:pt x="40201" y="1366342"/>
                </a:lnTo>
                <a:lnTo>
                  <a:pt x="41992" y="1367396"/>
                </a:lnTo>
                <a:lnTo>
                  <a:pt x="43707" y="1368463"/>
                </a:lnTo>
                <a:lnTo>
                  <a:pt x="45535" y="1369250"/>
                </a:lnTo>
                <a:lnTo>
                  <a:pt x="77412" y="1378292"/>
                </a:lnTo>
                <a:lnTo>
                  <a:pt x="81387" y="1378597"/>
                </a:lnTo>
                <a:lnTo>
                  <a:pt x="92005" y="1378724"/>
                </a:lnTo>
                <a:lnTo>
                  <a:pt x="98215" y="1378966"/>
                </a:lnTo>
                <a:lnTo>
                  <a:pt x="106189" y="1379266"/>
                </a:lnTo>
                <a:lnTo>
                  <a:pt x="146897" y="1380064"/>
                </a:lnTo>
                <a:lnTo>
                  <a:pt x="172212" y="1380091"/>
                </a:lnTo>
                <a:lnTo>
                  <a:pt x="181248" y="1380121"/>
                </a:lnTo>
                <a:lnTo>
                  <a:pt x="212943" y="1380292"/>
                </a:lnTo>
                <a:lnTo>
                  <a:pt x="249745" y="1380412"/>
                </a:lnTo>
                <a:lnTo>
                  <a:pt x="293037" y="1380484"/>
                </a:lnTo>
                <a:lnTo>
                  <a:pt x="344202" y="1380509"/>
                </a:lnTo>
                <a:lnTo>
                  <a:pt x="404623" y="1380487"/>
                </a:lnTo>
                <a:lnTo>
                  <a:pt x="475684" y="1380421"/>
                </a:lnTo>
                <a:lnTo>
                  <a:pt x="558768" y="1380312"/>
                </a:lnTo>
                <a:lnTo>
                  <a:pt x="1037901" y="1379639"/>
                </a:lnTo>
                <a:lnTo>
                  <a:pt x="1051350" y="1374622"/>
                </a:lnTo>
                <a:lnTo>
                  <a:pt x="1055312" y="1373149"/>
                </a:lnTo>
                <a:lnTo>
                  <a:pt x="1058906" y="1370965"/>
                </a:lnTo>
                <a:lnTo>
                  <a:pt x="1062577" y="1368932"/>
                </a:lnTo>
                <a:lnTo>
                  <a:pt x="1066018" y="1367053"/>
                </a:lnTo>
                <a:lnTo>
                  <a:pt x="1069282" y="1364843"/>
                </a:lnTo>
                <a:lnTo>
                  <a:pt x="1072445" y="1362570"/>
                </a:lnTo>
                <a:lnTo>
                  <a:pt x="1074908" y="1360716"/>
                </a:lnTo>
                <a:lnTo>
                  <a:pt x="1077360" y="1358874"/>
                </a:lnTo>
                <a:lnTo>
                  <a:pt x="1079607" y="1356779"/>
                </a:lnTo>
                <a:lnTo>
                  <a:pt x="1081093" y="1355471"/>
                </a:lnTo>
                <a:lnTo>
                  <a:pt x="1082376" y="1354175"/>
                </a:lnTo>
                <a:lnTo>
                  <a:pt x="1102760" y="1316586"/>
                </a:lnTo>
                <a:lnTo>
                  <a:pt x="1106185" y="1265111"/>
                </a:lnTo>
                <a:lnTo>
                  <a:pt x="1107416" y="1201879"/>
                </a:lnTo>
                <a:lnTo>
                  <a:pt x="1107790" y="1159003"/>
                </a:lnTo>
                <a:lnTo>
                  <a:pt x="1108038" y="1107472"/>
                </a:lnTo>
                <a:lnTo>
                  <a:pt x="1108185" y="1046423"/>
                </a:lnTo>
                <a:lnTo>
                  <a:pt x="1108255" y="974994"/>
                </a:lnTo>
                <a:lnTo>
                  <a:pt x="1108274" y="892324"/>
                </a:lnTo>
                <a:lnTo>
                  <a:pt x="1108267" y="797551"/>
                </a:lnTo>
                <a:lnTo>
                  <a:pt x="1108259" y="689813"/>
                </a:lnTo>
                <a:lnTo>
                  <a:pt x="1108267" y="582077"/>
                </a:lnTo>
                <a:lnTo>
                  <a:pt x="1108274" y="487305"/>
                </a:lnTo>
                <a:lnTo>
                  <a:pt x="1108255" y="404637"/>
                </a:lnTo>
                <a:lnTo>
                  <a:pt x="1108185" y="333209"/>
                </a:lnTo>
                <a:lnTo>
                  <a:pt x="1108038" y="272160"/>
                </a:lnTo>
                <a:lnTo>
                  <a:pt x="1107790" y="220628"/>
                </a:lnTo>
                <a:lnTo>
                  <a:pt x="1107416" y="177753"/>
                </a:lnTo>
                <a:lnTo>
                  <a:pt x="1106185" y="114522"/>
                </a:lnTo>
                <a:lnTo>
                  <a:pt x="1104146" y="75573"/>
                </a:lnTo>
                <a:lnTo>
                  <a:pt x="1088968" y="32953"/>
                </a:lnTo>
                <a:lnTo>
                  <a:pt x="1079607" y="22860"/>
                </a:lnTo>
                <a:lnTo>
                  <a:pt x="1077360" y="20764"/>
                </a:lnTo>
                <a:lnTo>
                  <a:pt x="1062577" y="10706"/>
                </a:lnTo>
                <a:lnTo>
                  <a:pt x="1058906" y="8661"/>
                </a:lnTo>
                <a:lnTo>
                  <a:pt x="1055312" y="6489"/>
                </a:lnTo>
                <a:lnTo>
                  <a:pt x="1051350" y="5016"/>
                </a:lnTo>
                <a:lnTo>
                  <a:pt x="1037901" y="0"/>
                </a:lnTo>
                <a:lnTo>
                  <a:pt x="553929" y="0"/>
                </a:lnTo>
                <a:lnTo>
                  <a:pt x="69957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683000" y="4864100"/>
            <a:ext cx="3581400" cy="10795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721100" y="4815911"/>
            <a:ext cx="3234690" cy="1062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200"/>
              </a:lnSpc>
            </a:pPr>
            <a:r>
              <a:rPr sz="3100" spc="-180" dirty="0">
                <a:solidFill>
                  <a:srgbClr val="EBEBEB"/>
                </a:solidFill>
                <a:latin typeface="Arial"/>
                <a:cs typeface="Arial"/>
              </a:rPr>
              <a:t>+ </a:t>
            </a:r>
            <a:r>
              <a:rPr sz="3100" spc="-55" dirty="0">
                <a:solidFill>
                  <a:srgbClr val="EBEBEB"/>
                </a:solidFill>
                <a:latin typeface="Arial"/>
                <a:cs typeface="Arial"/>
              </a:rPr>
              <a:t>other </a:t>
            </a:r>
            <a:r>
              <a:rPr sz="3100" spc="-15" dirty="0">
                <a:solidFill>
                  <a:srgbClr val="EBEBEB"/>
                </a:solidFill>
                <a:latin typeface="Arial"/>
                <a:cs typeface="Arial"/>
              </a:rPr>
              <a:t>files</a:t>
            </a:r>
            <a:r>
              <a:rPr sz="3100" spc="-395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100" spc="-165" dirty="0">
                <a:solidFill>
                  <a:srgbClr val="EBEBEB"/>
                </a:solidFill>
                <a:latin typeface="Arial"/>
                <a:cs typeface="Arial"/>
              </a:rPr>
              <a:t>needed  </a:t>
            </a:r>
            <a:r>
              <a:rPr sz="3100" spc="60" dirty="0">
                <a:solidFill>
                  <a:srgbClr val="EBEBEB"/>
                </a:solidFill>
                <a:latin typeface="Arial"/>
                <a:cs typeface="Arial"/>
              </a:rPr>
              <a:t>to </a:t>
            </a:r>
            <a:r>
              <a:rPr sz="3100" spc="-100" dirty="0">
                <a:solidFill>
                  <a:srgbClr val="EBEBEB"/>
                </a:solidFill>
                <a:latin typeface="Arial"/>
                <a:cs typeface="Arial"/>
              </a:rPr>
              <a:t>load </a:t>
            </a:r>
            <a:r>
              <a:rPr sz="3100" spc="70" dirty="0">
                <a:solidFill>
                  <a:srgbClr val="EBEBEB"/>
                </a:solidFill>
                <a:latin typeface="Arial"/>
                <a:cs typeface="Arial"/>
              </a:rPr>
              <a:t>that</a:t>
            </a:r>
            <a:r>
              <a:rPr sz="3100" spc="-605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100" spc="-185" dirty="0">
                <a:solidFill>
                  <a:srgbClr val="EBEBEB"/>
                </a:solidFill>
                <a:latin typeface="Arial"/>
                <a:cs typeface="Arial"/>
              </a:rPr>
              <a:t>page</a:t>
            </a:r>
            <a:endParaRPr sz="31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446000" y="3276600"/>
            <a:ext cx="1638300" cy="8128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2502336" y="3251200"/>
            <a:ext cx="1244600" cy="758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b="1" spc="-290" dirty="0">
                <a:solidFill>
                  <a:srgbClr val="FFDA42"/>
                </a:solidFill>
                <a:latin typeface="Calibri"/>
                <a:cs typeface="Calibri"/>
              </a:rPr>
              <a:t>DOM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0242042" y="4216717"/>
            <a:ext cx="2264159" cy="159560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281625" y="3467201"/>
            <a:ext cx="2059398" cy="40549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274300" y="2971800"/>
            <a:ext cx="2082800" cy="5588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0312400" y="2971800"/>
            <a:ext cx="1729739" cy="494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100" spc="-165" dirty="0">
                <a:solidFill>
                  <a:srgbClr val="EBEBEB"/>
                </a:solidFill>
                <a:latin typeface="Arial"/>
                <a:cs typeface="Arial"/>
              </a:rPr>
              <a:t>Loads</a:t>
            </a:r>
            <a:r>
              <a:rPr sz="3100" spc="-285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100" spc="30" dirty="0">
                <a:solidFill>
                  <a:srgbClr val="EBEBEB"/>
                </a:solidFill>
                <a:latin typeface="Arial"/>
                <a:cs typeface="Arial"/>
              </a:rPr>
              <a:t>into</a:t>
            </a:r>
            <a:endParaRPr sz="31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0388600" y="4419600"/>
            <a:ext cx="2400300" cy="19685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 rot="19440000">
            <a:off x="10340003" y="5274977"/>
            <a:ext cx="229275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100"/>
              </a:lnSpc>
            </a:pPr>
            <a:r>
              <a:rPr sz="3100" spc="-60" dirty="0">
                <a:solidFill>
                  <a:srgbClr val="EBEBEB"/>
                </a:solidFill>
                <a:latin typeface="Arial"/>
                <a:cs typeface="Arial"/>
              </a:rPr>
              <a:t>Interacts</a:t>
            </a:r>
            <a:r>
              <a:rPr sz="3100" spc="-300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4650" spc="67" baseline="2688" dirty="0">
                <a:solidFill>
                  <a:srgbClr val="EBEBEB"/>
                </a:solidFill>
                <a:latin typeface="Arial"/>
                <a:cs typeface="Arial"/>
              </a:rPr>
              <a:t>with</a:t>
            </a:r>
            <a:endParaRPr sz="4650" baseline="2688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158044" y="2108200"/>
            <a:ext cx="1927860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spc="-175" dirty="0">
                <a:solidFill>
                  <a:srgbClr val="EBEBEB"/>
                </a:solidFill>
                <a:latin typeface="Arial"/>
                <a:cs typeface="Arial"/>
              </a:rPr>
              <a:t>Web</a:t>
            </a:r>
            <a:r>
              <a:rPr sz="2800" i="1" spc="-254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2800" i="1" spc="-165" dirty="0">
                <a:solidFill>
                  <a:srgbClr val="EBEBEB"/>
                </a:solidFill>
                <a:latin typeface="Arial"/>
                <a:cs typeface="Arial"/>
              </a:rPr>
              <a:t>Browser</a:t>
            </a:r>
            <a:endParaRPr sz="28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435100" y="5384800"/>
            <a:ext cx="1066800" cy="1320800"/>
          </a:xfrm>
          <a:custGeom>
            <a:avLst/>
            <a:gdLst/>
            <a:ahLst/>
            <a:cxnLst/>
            <a:rect l="l" t="t" r="r" b="b"/>
            <a:pathLst>
              <a:path w="1066800" h="1320800">
                <a:moveTo>
                  <a:pt x="876300" y="0"/>
                </a:moveTo>
                <a:lnTo>
                  <a:pt x="190500" y="0"/>
                </a:lnTo>
                <a:lnTo>
                  <a:pt x="146821" y="5031"/>
                </a:lnTo>
                <a:lnTo>
                  <a:pt x="106724" y="19363"/>
                </a:lnTo>
                <a:lnTo>
                  <a:pt x="71353" y="41851"/>
                </a:lnTo>
                <a:lnTo>
                  <a:pt x="41851" y="71353"/>
                </a:lnTo>
                <a:lnTo>
                  <a:pt x="19363" y="106724"/>
                </a:lnTo>
                <a:lnTo>
                  <a:pt x="5031" y="146821"/>
                </a:lnTo>
                <a:lnTo>
                  <a:pt x="0" y="190500"/>
                </a:lnTo>
                <a:lnTo>
                  <a:pt x="0" y="1130300"/>
                </a:lnTo>
                <a:lnTo>
                  <a:pt x="5031" y="1173978"/>
                </a:lnTo>
                <a:lnTo>
                  <a:pt x="19363" y="1214075"/>
                </a:lnTo>
                <a:lnTo>
                  <a:pt x="41851" y="1249446"/>
                </a:lnTo>
                <a:lnTo>
                  <a:pt x="71353" y="1278948"/>
                </a:lnTo>
                <a:lnTo>
                  <a:pt x="106724" y="1301436"/>
                </a:lnTo>
                <a:lnTo>
                  <a:pt x="146821" y="1315768"/>
                </a:lnTo>
                <a:lnTo>
                  <a:pt x="190500" y="1320800"/>
                </a:lnTo>
                <a:lnTo>
                  <a:pt x="876300" y="1320800"/>
                </a:lnTo>
                <a:lnTo>
                  <a:pt x="919978" y="1315768"/>
                </a:lnTo>
                <a:lnTo>
                  <a:pt x="960075" y="1301436"/>
                </a:lnTo>
                <a:lnTo>
                  <a:pt x="995446" y="1278948"/>
                </a:lnTo>
                <a:lnTo>
                  <a:pt x="1024948" y="1249446"/>
                </a:lnTo>
                <a:lnTo>
                  <a:pt x="1047436" y="1214075"/>
                </a:lnTo>
                <a:lnTo>
                  <a:pt x="1061768" y="1173978"/>
                </a:lnTo>
                <a:lnTo>
                  <a:pt x="1066800" y="1130300"/>
                </a:lnTo>
                <a:lnTo>
                  <a:pt x="1066800" y="190500"/>
                </a:lnTo>
                <a:lnTo>
                  <a:pt x="1061768" y="146821"/>
                </a:lnTo>
                <a:lnTo>
                  <a:pt x="1047436" y="106724"/>
                </a:lnTo>
                <a:lnTo>
                  <a:pt x="1024948" y="71353"/>
                </a:lnTo>
                <a:lnTo>
                  <a:pt x="995446" y="41851"/>
                </a:lnTo>
                <a:lnTo>
                  <a:pt x="960075" y="19363"/>
                </a:lnTo>
                <a:lnTo>
                  <a:pt x="919978" y="5031"/>
                </a:lnTo>
                <a:lnTo>
                  <a:pt x="876300" y="0"/>
                </a:lnTo>
                <a:close/>
              </a:path>
            </a:pathLst>
          </a:custGeom>
          <a:solidFill>
            <a:srgbClr val="4317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35100" y="5384800"/>
            <a:ext cx="1066800" cy="1320800"/>
          </a:xfrm>
          <a:custGeom>
            <a:avLst/>
            <a:gdLst/>
            <a:ahLst/>
            <a:cxnLst/>
            <a:rect l="l" t="t" r="r" b="b"/>
            <a:pathLst>
              <a:path w="1066800" h="1320800">
                <a:moveTo>
                  <a:pt x="0" y="11303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3" y="106724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1" y="5031"/>
                </a:lnTo>
                <a:lnTo>
                  <a:pt x="190500" y="0"/>
                </a:lnTo>
                <a:lnTo>
                  <a:pt x="876300" y="0"/>
                </a:lnTo>
                <a:lnTo>
                  <a:pt x="919978" y="5031"/>
                </a:lnTo>
                <a:lnTo>
                  <a:pt x="960075" y="19363"/>
                </a:lnTo>
                <a:lnTo>
                  <a:pt x="995446" y="41851"/>
                </a:lnTo>
                <a:lnTo>
                  <a:pt x="1024948" y="71353"/>
                </a:lnTo>
                <a:lnTo>
                  <a:pt x="1047436" y="106724"/>
                </a:lnTo>
                <a:lnTo>
                  <a:pt x="1061768" y="146821"/>
                </a:lnTo>
                <a:lnTo>
                  <a:pt x="1066800" y="190500"/>
                </a:lnTo>
                <a:lnTo>
                  <a:pt x="1066800" y="1130300"/>
                </a:lnTo>
                <a:lnTo>
                  <a:pt x="1061768" y="1173978"/>
                </a:lnTo>
                <a:lnTo>
                  <a:pt x="1047436" y="1214075"/>
                </a:lnTo>
                <a:lnTo>
                  <a:pt x="1024948" y="1249446"/>
                </a:lnTo>
                <a:lnTo>
                  <a:pt x="995446" y="1278948"/>
                </a:lnTo>
                <a:lnTo>
                  <a:pt x="960075" y="1301436"/>
                </a:lnTo>
                <a:lnTo>
                  <a:pt x="919978" y="1315768"/>
                </a:lnTo>
                <a:lnTo>
                  <a:pt x="876300" y="1320800"/>
                </a:lnTo>
                <a:lnTo>
                  <a:pt x="190500" y="1320800"/>
                </a:lnTo>
                <a:lnTo>
                  <a:pt x="146821" y="1315768"/>
                </a:lnTo>
                <a:lnTo>
                  <a:pt x="106724" y="1301436"/>
                </a:lnTo>
                <a:lnTo>
                  <a:pt x="71353" y="1278948"/>
                </a:lnTo>
                <a:lnTo>
                  <a:pt x="41851" y="1249446"/>
                </a:lnTo>
                <a:lnTo>
                  <a:pt x="19363" y="1214075"/>
                </a:lnTo>
                <a:lnTo>
                  <a:pt x="5031" y="1173978"/>
                </a:lnTo>
                <a:lnTo>
                  <a:pt x="0" y="11303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611566" y="5695111"/>
            <a:ext cx="353060" cy="95885"/>
          </a:xfrm>
          <a:custGeom>
            <a:avLst/>
            <a:gdLst/>
            <a:ahLst/>
            <a:cxnLst/>
            <a:rect l="l" t="t" r="r" b="b"/>
            <a:pathLst>
              <a:path w="353060" h="95885">
                <a:moveTo>
                  <a:pt x="0" y="0"/>
                </a:moveTo>
                <a:lnTo>
                  <a:pt x="352920" y="0"/>
                </a:lnTo>
                <a:lnTo>
                  <a:pt x="352920" y="95478"/>
                </a:lnTo>
                <a:lnTo>
                  <a:pt x="0" y="9547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611566" y="5901981"/>
            <a:ext cx="721995" cy="87630"/>
          </a:xfrm>
          <a:custGeom>
            <a:avLst/>
            <a:gdLst/>
            <a:ahLst/>
            <a:cxnLst/>
            <a:rect l="l" t="t" r="r" b="b"/>
            <a:pathLst>
              <a:path w="721994" h="87629">
                <a:moveTo>
                  <a:pt x="0" y="0"/>
                </a:moveTo>
                <a:lnTo>
                  <a:pt x="721893" y="0"/>
                </a:lnTo>
                <a:lnTo>
                  <a:pt x="721893" y="87515"/>
                </a:lnTo>
                <a:lnTo>
                  <a:pt x="0" y="8751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611566" y="6108852"/>
            <a:ext cx="721995" cy="87630"/>
          </a:xfrm>
          <a:custGeom>
            <a:avLst/>
            <a:gdLst/>
            <a:ahLst/>
            <a:cxnLst/>
            <a:rect l="l" t="t" r="r" b="b"/>
            <a:pathLst>
              <a:path w="721994" h="87629">
                <a:moveTo>
                  <a:pt x="0" y="0"/>
                </a:moveTo>
                <a:lnTo>
                  <a:pt x="721893" y="0"/>
                </a:lnTo>
                <a:lnTo>
                  <a:pt x="721893" y="87528"/>
                </a:lnTo>
                <a:lnTo>
                  <a:pt x="0" y="8752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611566" y="6331635"/>
            <a:ext cx="721995" cy="87630"/>
          </a:xfrm>
          <a:custGeom>
            <a:avLst/>
            <a:gdLst/>
            <a:ahLst/>
            <a:cxnLst/>
            <a:rect l="l" t="t" r="r" b="b"/>
            <a:pathLst>
              <a:path w="721994" h="87629">
                <a:moveTo>
                  <a:pt x="0" y="0"/>
                </a:moveTo>
                <a:lnTo>
                  <a:pt x="721893" y="0"/>
                </a:lnTo>
                <a:lnTo>
                  <a:pt x="721893" y="87528"/>
                </a:lnTo>
                <a:lnTo>
                  <a:pt x="0" y="8752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290327" y="8316278"/>
            <a:ext cx="423608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610" dirty="0">
                <a:solidFill>
                  <a:srgbClr val="7999AF"/>
                </a:solidFill>
                <a:latin typeface="Arial"/>
                <a:cs typeface="Arial"/>
              </a:rPr>
              <a:t>1.1  </a:t>
            </a:r>
            <a:r>
              <a:rPr sz="4200" b="1" spc="75" dirty="0">
                <a:solidFill>
                  <a:srgbClr val="7999AF"/>
                </a:solidFill>
                <a:latin typeface="Calibri"/>
                <a:cs typeface="Calibri"/>
              </a:rPr>
              <a:t>What </a:t>
            </a:r>
            <a:r>
              <a:rPr sz="4200" b="1" spc="130" dirty="0">
                <a:solidFill>
                  <a:srgbClr val="7999AF"/>
                </a:solidFill>
                <a:latin typeface="Calibri"/>
                <a:cs typeface="Calibri"/>
              </a:rPr>
              <a:t>is</a:t>
            </a:r>
            <a:r>
              <a:rPr sz="4200" b="1" spc="-52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-20" dirty="0">
                <a:solidFill>
                  <a:srgbClr val="7999AF"/>
                </a:solidFill>
                <a:latin typeface="Calibri"/>
                <a:cs typeface="Calibri"/>
              </a:rPr>
              <a:t>jQuery?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17200" y="1384300"/>
            <a:ext cx="5054600" cy="538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642600" y="1384300"/>
            <a:ext cx="5003800" cy="5334000"/>
          </a:xfrm>
          <a:custGeom>
            <a:avLst/>
            <a:gdLst/>
            <a:ahLst/>
            <a:cxnLst/>
            <a:rect l="l" t="t" r="r" b="b"/>
            <a:pathLst>
              <a:path w="5003800" h="5334000">
                <a:moveTo>
                  <a:pt x="49075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5237708"/>
                </a:lnTo>
                <a:lnTo>
                  <a:pt x="7567" y="5275187"/>
                </a:lnTo>
                <a:lnTo>
                  <a:pt x="28205" y="5305794"/>
                </a:lnTo>
                <a:lnTo>
                  <a:pt x="58812" y="5326432"/>
                </a:lnTo>
                <a:lnTo>
                  <a:pt x="96291" y="5334000"/>
                </a:lnTo>
                <a:lnTo>
                  <a:pt x="4907534" y="5334000"/>
                </a:lnTo>
                <a:lnTo>
                  <a:pt x="4944971" y="5326432"/>
                </a:lnTo>
                <a:lnTo>
                  <a:pt x="4975574" y="5305794"/>
                </a:lnTo>
                <a:lnTo>
                  <a:pt x="4996223" y="5275187"/>
                </a:lnTo>
                <a:lnTo>
                  <a:pt x="5003800" y="5237708"/>
                </a:lnTo>
                <a:lnTo>
                  <a:pt x="5003800" y="96291"/>
                </a:lnTo>
                <a:lnTo>
                  <a:pt x="4996223" y="58812"/>
                </a:lnTo>
                <a:lnTo>
                  <a:pt x="4975574" y="28205"/>
                </a:lnTo>
                <a:lnTo>
                  <a:pt x="4944971" y="7567"/>
                </a:lnTo>
                <a:lnTo>
                  <a:pt x="49075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3400" y="1765300"/>
            <a:ext cx="9715500" cy="2921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8800" y="1765300"/>
            <a:ext cx="9664700" cy="2870200"/>
          </a:xfrm>
          <a:custGeom>
            <a:avLst/>
            <a:gdLst/>
            <a:ahLst/>
            <a:cxnLst/>
            <a:rect l="l" t="t" r="r" b="b"/>
            <a:pathLst>
              <a:path w="9664700" h="2870200">
                <a:moveTo>
                  <a:pt x="95684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2773908"/>
                </a:lnTo>
                <a:lnTo>
                  <a:pt x="7567" y="2811387"/>
                </a:lnTo>
                <a:lnTo>
                  <a:pt x="28203" y="2841994"/>
                </a:lnTo>
                <a:lnTo>
                  <a:pt x="58810" y="2862632"/>
                </a:lnTo>
                <a:lnTo>
                  <a:pt x="96291" y="2870200"/>
                </a:lnTo>
                <a:lnTo>
                  <a:pt x="9568408" y="2870200"/>
                </a:lnTo>
                <a:lnTo>
                  <a:pt x="9605887" y="2862632"/>
                </a:lnTo>
                <a:lnTo>
                  <a:pt x="9636494" y="2841994"/>
                </a:lnTo>
                <a:lnTo>
                  <a:pt x="9657132" y="2811387"/>
                </a:lnTo>
                <a:lnTo>
                  <a:pt x="9664700" y="2773908"/>
                </a:lnTo>
                <a:lnTo>
                  <a:pt x="9664700" y="96291"/>
                </a:lnTo>
                <a:lnTo>
                  <a:pt x="9657132" y="58812"/>
                </a:lnTo>
                <a:lnTo>
                  <a:pt x="9636494" y="28205"/>
                </a:lnTo>
                <a:lnTo>
                  <a:pt x="9605887" y="7567"/>
                </a:lnTo>
                <a:lnTo>
                  <a:pt x="95684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8800" y="2667000"/>
            <a:ext cx="9664700" cy="1117600"/>
          </a:xfrm>
          <a:custGeom>
            <a:avLst/>
            <a:gdLst/>
            <a:ahLst/>
            <a:cxnLst/>
            <a:rect l="l" t="t" r="r" b="b"/>
            <a:pathLst>
              <a:path w="9664700" h="1117600">
                <a:moveTo>
                  <a:pt x="0" y="0"/>
                </a:moveTo>
                <a:lnTo>
                  <a:pt x="9664700" y="0"/>
                </a:lnTo>
                <a:lnTo>
                  <a:pt x="9664700" y="1117600"/>
                </a:lnTo>
                <a:lnTo>
                  <a:pt x="0" y="1117600"/>
                </a:lnTo>
                <a:lnTo>
                  <a:pt x="0" y="0"/>
                </a:lnTo>
                <a:close/>
              </a:path>
            </a:pathLst>
          </a:custGeom>
          <a:solidFill>
            <a:srgbClr val="B49100">
              <a:alpha val="30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76300" y="1955800"/>
            <a:ext cx="4719320" cy="712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document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.ready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endParaRPr sz="2200">
              <a:latin typeface="Courier New"/>
              <a:cs typeface="Courier New"/>
            </a:endParaRPr>
          </a:p>
          <a:p>
            <a:pPr marL="347980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.vacation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on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'click'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,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37859" y="1955800"/>
            <a:ext cx="1701800" cy="712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.expand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',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81900" y="2311400"/>
            <a:ext cx="20370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200" spc="-5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6300" y="3733800"/>
            <a:ext cx="863600" cy="712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98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});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074400" y="24638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252200" y="2552700"/>
            <a:ext cx="393700" cy="292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268709" y="25019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ul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845800" y="1663700"/>
            <a:ext cx="2146300" cy="533400"/>
          </a:xfrm>
          <a:custGeom>
            <a:avLst/>
            <a:gdLst/>
            <a:ahLst/>
            <a:cxnLst/>
            <a:rect l="l" t="t" r="r" b="b"/>
            <a:pathLst>
              <a:path w="2146300" h="533400">
                <a:moveTo>
                  <a:pt x="1994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381533"/>
                </a:lnTo>
                <a:lnTo>
                  <a:pt x="7742" y="429533"/>
                </a:lnTo>
                <a:lnTo>
                  <a:pt x="29302" y="471222"/>
                </a:lnTo>
                <a:lnTo>
                  <a:pt x="62177" y="504097"/>
                </a:lnTo>
                <a:lnTo>
                  <a:pt x="103866" y="525657"/>
                </a:lnTo>
                <a:lnTo>
                  <a:pt x="151866" y="533400"/>
                </a:lnTo>
                <a:lnTo>
                  <a:pt x="1994407" y="533400"/>
                </a:lnTo>
                <a:lnTo>
                  <a:pt x="2042440" y="525657"/>
                </a:lnTo>
                <a:lnTo>
                  <a:pt x="2084139" y="504097"/>
                </a:lnTo>
                <a:lnTo>
                  <a:pt x="2117010" y="471222"/>
                </a:lnTo>
                <a:lnTo>
                  <a:pt x="2138562" y="429533"/>
                </a:lnTo>
                <a:lnTo>
                  <a:pt x="2146300" y="381533"/>
                </a:lnTo>
                <a:lnTo>
                  <a:pt x="2146300" y="151866"/>
                </a:lnTo>
                <a:lnTo>
                  <a:pt x="2138562" y="103866"/>
                </a:lnTo>
                <a:lnTo>
                  <a:pt x="2117010" y="62177"/>
                </a:lnTo>
                <a:lnTo>
                  <a:pt x="2084139" y="29302"/>
                </a:lnTo>
                <a:lnTo>
                  <a:pt x="2042440" y="7742"/>
                </a:lnTo>
                <a:lnTo>
                  <a:pt x="1994407" y="0"/>
                </a:lnTo>
                <a:close/>
              </a:path>
            </a:pathLst>
          </a:custGeom>
          <a:solidFill>
            <a:srgbClr val="273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226800" y="1816100"/>
            <a:ext cx="1397000" cy="279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1235690" y="1752600"/>
            <a:ext cx="13665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DOCUMENT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2738100" y="4089400"/>
            <a:ext cx="2603500" cy="444500"/>
          </a:xfrm>
          <a:custGeom>
            <a:avLst/>
            <a:gdLst/>
            <a:ahLst/>
            <a:cxnLst/>
            <a:rect l="l" t="t" r="r" b="b"/>
            <a:pathLst>
              <a:path w="2603500" h="444500">
                <a:moveTo>
                  <a:pt x="2451607" y="0"/>
                </a:moveTo>
                <a:lnTo>
                  <a:pt x="151892" y="0"/>
                </a:lnTo>
                <a:lnTo>
                  <a:pt x="103859" y="7742"/>
                </a:lnTo>
                <a:lnTo>
                  <a:pt x="62160" y="29302"/>
                </a:lnTo>
                <a:lnTo>
                  <a:pt x="29289" y="62177"/>
                </a:lnTo>
                <a:lnTo>
                  <a:pt x="7737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37" y="340633"/>
                </a:lnTo>
                <a:lnTo>
                  <a:pt x="29289" y="382322"/>
                </a:lnTo>
                <a:lnTo>
                  <a:pt x="62160" y="415197"/>
                </a:lnTo>
                <a:lnTo>
                  <a:pt x="103859" y="436757"/>
                </a:lnTo>
                <a:lnTo>
                  <a:pt x="151892" y="444500"/>
                </a:lnTo>
                <a:lnTo>
                  <a:pt x="2451607" y="444500"/>
                </a:lnTo>
                <a:lnTo>
                  <a:pt x="2499640" y="436757"/>
                </a:lnTo>
                <a:lnTo>
                  <a:pt x="2541339" y="415197"/>
                </a:lnTo>
                <a:lnTo>
                  <a:pt x="2574210" y="382322"/>
                </a:lnTo>
                <a:lnTo>
                  <a:pt x="2595762" y="340633"/>
                </a:lnTo>
                <a:lnTo>
                  <a:pt x="2603500" y="292633"/>
                </a:lnTo>
                <a:lnTo>
                  <a:pt x="2603500" y="151866"/>
                </a:lnTo>
                <a:lnTo>
                  <a:pt x="2595762" y="103866"/>
                </a:lnTo>
                <a:lnTo>
                  <a:pt x="2574210" y="62177"/>
                </a:lnTo>
                <a:lnTo>
                  <a:pt x="2541339" y="29302"/>
                </a:lnTo>
                <a:lnTo>
                  <a:pt x="2499640" y="7742"/>
                </a:lnTo>
                <a:lnTo>
                  <a:pt x="24516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915900" y="4178300"/>
            <a:ext cx="2235200" cy="292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2937490" y="4127500"/>
            <a:ext cx="69596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Show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775689" y="4127500"/>
            <a:ext cx="13665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Comments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243695" y="2946356"/>
            <a:ext cx="283536" cy="3111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633200" y="29972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4196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305333"/>
                </a:lnTo>
                <a:lnTo>
                  <a:pt x="7742" y="353333"/>
                </a:lnTo>
                <a:lnTo>
                  <a:pt x="29302" y="395022"/>
                </a:lnTo>
                <a:lnTo>
                  <a:pt x="62177" y="427897"/>
                </a:lnTo>
                <a:lnTo>
                  <a:pt x="103866" y="449457"/>
                </a:lnTo>
                <a:lnTo>
                  <a:pt x="151866" y="457200"/>
                </a:lnTo>
                <a:lnTo>
                  <a:pt x="419633" y="457200"/>
                </a:lnTo>
                <a:lnTo>
                  <a:pt x="467633" y="449457"/>
                </a:lnTo>
                <a:lnTo>
                  <a:pt x="509322" y="427897"/>
                </a:lnTo>
                <a:lnTo>
                  <a:pt x="542197" y="395022"/>
                </a:lnTo>
                <a:lnTo>
                  <a:pt x="563757" y="353333"/>
                </a:lnTo>
                <a:lnTo>
                  <a:pt x="571500" y="305333"/>
                </a:lnTo>
                <a:lnTo>
                  <a:pt x="571500" y="151866"/>
                </a:lnTo>
                <a:lnTo>
                  <a:pt x="563757" y="103866"/>
                </a:lnTo>
                <a:lnTo>
                  <a:pt x="542197" y="62177"/>
                </a:lnTo>
                <a:lnTo>
                  <a:pt x="509322" y="29302"/>
                </a:lnTo>
                <a:lnTo>
                  <a:pt x="467633" y="7742"/>
                </a:lnTo>
                <a:lnTo>
                  <a:pt x="4196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722100" y="3098800"/>
            <a:ext cx="355600" cy="292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1738609" y="30480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2230100" y="3556000"/>
            <a:ext cx="482600" cy="444500"/>
          </a:xfrm>
          <a:custGeom>
            <a:avLst/>
            <a:gdLst/>
            <a:ahLst/>
            <a:cxnLst/>
            <a:rect l="l" t="t" r="r" b="b"/>
            <a:pathLst>
              <a:path w="482600" h="444500">
                <a:moveTo>
                  <a:pt x="3307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330733" y="444500"/>
                </a:lnTo>
                <a:lnTo>
                  <a:pt x="378733" y="436757"/>
                </a:lnTo>
                <a:lnTo>
                  <a:pt x="420422" y="415197"/>
                </a:lnTo>
                <a:lnTo>
                  <a:pt x="453297" y="382322"/>
                </a:lnTo>
                <a:lnTo>
                  <a:pt x="474857" y="340633"/>
                </a:lnTo>
                <a:lnTo>
                  <a:pt x="482600" y="292633"/>
                </a:lnTo>
                <a:lnTo>
                  <a:pt x="482600" y="151866"/>
                </a:lnTo>
                <a:lnTo>
                  <a:pt x="474857" y="103866"/>
                </a:lnTo>
                <a:lnTo>
                  <a:pt x="453297" y="62177"/>
                </a:lnTo>
                <a:lnTo>
                  <a:pt x="420422" y="29302"/>
                </a:lnTo>
                <a:lnTo>
                  <a:pt x="378733" y="7742"/>
                </a:lnTo>
                <a:lnTo>
                  <a:pt x="3307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357100" y="3708400"/>
            <a:ext cx="215900" cy="2286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853295" y="3597054"/>
            <a:ext cx="283536" cy="3111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437495" y="4092354"/>
            <a:ext cx="283587" cy="3111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738100" y="52832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07" y="0"/>
                </a:moveTo>
                <a:lnTo>
                  <a:pt x="151892" y="0"/>
                </a:lnTo>
                <a:lnTo>
                  <a:pt x="103859" y="7742"/>
                </a:lnTo>
                <a:lnTo>
                  <a:pt x="62160" y="29302"/>
                </a:lnTo>
                <a:lnTo>
                  <a:pt x="29289" y="62177"/>
                </a:lnTo>
                <a:lnTo>
                  <a:pt x="7737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37" y="340633"/>
                </a:lnTo>
                <a:lnTo>
                  <a:pt x="29289" y="382322"/>
                </a:lnTo>
                <a:lnTo>
                  <a:pt x="62160" y="415197"/>
                </a:lnTo>
                <a:lnTo>
                  <a:pt x="103859" y="436757"/>
                </a:lnTo>
                <a:lnTo>
                  <a:pt x="151892" y="444500"/>
                </a:lnTo>
                <a:lnTo>
                  <a:pt x="597407" y="444500"/>
                </a:lnTo>
                <a:lnTo>
                  <a:pt x="645440" y="436757"/>
                </a:lnTo>
                <a:lnTo>
                  <a:pt x="687139" y="415197"/>
                </a:lnTo>
                <a:lnTo>
                  <a:pt x="720010" y="382322"/>
                </a:lnTo>
                <a:lnTo>
                  <a:pt x="741562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62" y="103866"/>
                </a:lnTo>
                <a:lnTo>
                  <a:pt x="720010" y="62177"/>
                </a:lnTo>
                <a:lnTo>
                  <a:pt x="687139" y="29302"/>
                </a:lnTo>
                <a:lnTo>
                  <a:pt x="645440" y="7742"/>
                </a:lnTo>
                <a:lnTo>
                  <a:pt x="5974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915900" y="5372100"/>
            <a:ext cx="355600" cy="292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255500" y="46863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07" y="444500"/>
                </a:lnTo>
                <a:lnTo>
                  <a:pt x="645440" y="436757"/>
                </a:lnTo>
                <a:lnTo>
                  <a:pt x="687139" y="415197"/>
                </a:lnTo>
                <a:lnTo>
                  <a:pt x="720010" y="382322"/>
                </a:lnTo>
                <a:lnTo>
                  <a:pt x="741562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62" y="103866"/>
                </a:lnTo>
                <a:lnTo>
                  <a:pt x="720010" y="62177"/>
                </a:lnTo>
                <a:lnTo>
                  <a:pt x="687139" y="29302"/>
                </a:lnTo>
                <a:lnTo>
                  <a:pt x="645440" y="7742"/>
                </a:lnTo>
                <a:lnTo>
                  <a:pt x="5974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433300" y="4775200"/>
            <a:ext cx="393700" cy="292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2449809" y="47244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ul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1852656" y="3556673"/>
            <a:ext cx="274320" cy="1477645"/>
          </a:xfrm>
          <a:custGeom>
            <a:avLst/>
            <a:gdLst/>
            <a:ahLst/>
            <a:cxnLst/>
            <a:rect l="l" t="t" r="r" b="b"/>
            <a:pathLst>
              <a:path w="274320" h="1477645">
                <a:moveTo>
                  <a:pt x="12374" y="1460500"/>
                </a:moveTo>
                <a:lnTo>
                  <a:pt x="11785" y="1460500"/>
                </a:lnTo>
                <a:lnTo>
                  <a:pt x="11633" y="1473200"/>
                </a:lnTo>
                <a:lnTo>
                  <a:pt x="12641" y="1473200"/>
                </a:lnTo>
                <a:lnTo>
                  <a:pt x="12374" y="1460500"/>
                </a:lnTo>
                <a:close/>
              </a:path>
              <a:path w="274320" h="1477645">
                <a:moveTo>
                  <a:pt x="15001" y="1384300"/>
                </a:moveTo>
                <a:lnTo>
                  <a:pt x="14566" y="1384300"/>
                </a:lnTo>
                <a:lnTo>
                  <a:pt x="14269" y="1409700"/>
                </a:lnTo>
                <a:lnTo>
                  <a:pt x="14076" y="1422400"/>
                </a:lnTo>
                <a:lnTo>
                  <a:pt x="13804" y="1447800"/>
                </a:lnTo>
                <a:lnTo>
                  <a:pt x="13271" y="1473200"/>
                </a:lnTo>
                <a:lnTo>
                  <a:pt x="15697" y="1473200"/>
                </a:lnTo>
                <a:lnTo>
                  <a:pt x="15600" y="1422400"/>
                </a:lnTo>
                <a:lnTo>
                  <a:pt x="15413" y="1397000"/>
                </a:lnTo>
                <a:lnTo>
                  <a:pt x="15001" y="1384300"/>
                </a:lnTo>
                <a:close/>
              </a:path>
              <a:path w="274320" h="1477645">
                <a:moveTo>
                  <a:pt x="83032" y="1308100"/>
                </a:moveTo>
                <a:lnTo>
                  <a:pt x="20777" y="1308100"/>
                </a:lnTo>
                <a:lnTo>
                  <a:pt x="22301" y="1320800"/>
                </a:lnTo>
                <a:lnTo>
                  <a:pt x="22771" y="1320800"/>
                </a:lnTo>
                <a:lnTo>
                  <a:pt x="22783" y="1333500"/>
                </a:lnTo>
                <a:lnTo>
                  <a:pt x="21522" y="1358900"/>
                </a:lnTo>
                <a:lnTo>
                  <a:pt x="19483" y="1397000"/>
                </a:lnTo>
                <a:lnTo>
                  <a:pt x="17542" y="1435100"/>
                </a:lnTo>
                <a:lnTo>
                  <a:pt x="16573" y="1473200"/>
                </a:lnTo>
                <a:lnTo>
                  <a:pt x="175591" y="1473200"/>
                </a:lnTo>
                <a:lnTo>
                  <a:pt x="192544" y="1460500"/>
                </a:lnTo>
                <a:lnTo>
                  <a:pt x="266843" y="1460500"/>
                </a:lnTo>
                <a:lnTo>
                  <a:pt x="273939" y="1447800"/>
                </a:lnTo>
                <a:lnTo>
                  <a:pt x="236115" y="1447800"/>
                </a:lnTo>
                <a:lnTo>
                  <a:pt x="247926" y="1435100"/>
                </a:lnTo>
                <a:lnTo>
                  <a:pt x="210317" y="1435100"/>
                </a:lnTo>
                <a:lnTo>
                  <a:pt x="218782" y="1422400"/>
                </a:lnTo>
                <a:lnTo>
                  <a:pt x="71132" y="1422400"/>
                </a:lnTo>
                <a:lnTo>
                  <a:pt x="71666" y="1384300"/>
                </a:lnTo>
                <a:lnTo>
                  <a:pt x="73888" y="1384300"/>
                </a:lnTo>
                <a:lnTo>
                  <a:pt x="74041" y="1333500"/>
                </a:lnTo>
                <a:lnTo>
                  <a:pt x="82603" y="1333500"/>
                </a:lnTo>
                <a:lnTo>
                  <a:pt x="82755" y="1320800"/>
                </a:lnTo>
                <a:lnTo>
                  <a:pt x="83032" y="1308100"/>
                </a:lnTo>
                <a:close/>
              </a:path>
              <a:path w="274320" h="1477645">
                <a:moveTo>
                  <a:pt x="12490" y="1435100"/>
                </a:moveTo>
                <a:lnTo>
                  <a:pt x="10595" y="1435100"/>
                </a:lnTo>
                <a:lnTo>
                  <a:pt x="10401" y="1460500"/>
                </a:lnTo>
                <a:lnTo>
                  <a:pt x="11620" y="1460500"/>
                </a:lnTo>
                <a:lnTo>
                  <a:pt x="12541" y="1447800"/>
                </a:lnTo>
                <a:lnTo>
                  <a:pt x="12490" y="1435100"/>
                </a:lnTo>
                <a:close/>
              </a:path>
              <a:path w="274320" h="1477645">
                <a:moveTo>
                  <a:pt x="9512" y="1155700"/>
                </a:moveTo>
                <a:lnTo>
                  <a:pt x="8874" y="1193800"/>
                </a:lnTo>
                <a:lnTo>
                  <a:pt x="8756" y="1422400"/>
                </a:lnTo>
                <a:lnTo>
                  <a:pt x="8610" y="1447800"/>
                </a:lnTo>
                <a:lnTo>
                  <a:pt x="9686" y="1409700"/>
                </a:lnTo>
                <a:lnTo>
                  <a:pt x="10012" y="1371600"/>
                </a:lnTo>
                <a:lnTo>
                  <a:pt x="10134" y="1346200"/>
                </a:lnTo>
                <a:lnTo>
                  <a:pt x="10237" y="1244600"/>
                </a:lnTo>
                <a:lnTo>
                  <a:pt x="10502" y="1193800"/>
                </a:lnTo>
                <a:lnTo>
                  <a:pt x="13815" y="1193800"/>
                </a:lnTo>
                <a:lnTo>
                  <a:pt x="13918" y="1168400"/>
                </a:lnTo>
                <a:lnTo>
                  <a:pt x="9804" y="1168400"/>
                </a:lnTo>
                <a:lnTo>
                  <a:pt x="9512" y="1155700"/>
                </a:lnTo>
                <a:close/>
              </a:path>
              <a:path w="274320" h="1477645">
                <a:moveTo>
                  <a:pt x="73888" y="1384300"/>
                </a:moveTo>
                <a:lnTo>
                  <a:pt x="71666" y="1384300"/>
                </a:lnTo>
                <a:lnTo>
                  <a:pt x="71922" y="1397000"/>
                </a:lnTo>
                <a:lnTo>
                  <a:pt x="72056" y="1397000"/>
                </a:lnTo>
                <a:lnTo>
                  <a:pt x="72161" y="1422400"/>
                </a:lnTo>
                <a:lnTo>
                  <a:pt x="73710" y="1422400"/>
                </a:lnTo>
                <a:lnTo>
                  <a:pt x="73791" y="1409700"/>
                </a:lnTo>
                <a:lnTo>
                  <a:pt x="73888" y="1384300"/>
                </a:lnTo>
                <a:close/>
              </a:path>
              <a:path w="274320" h="1477645">
                <a:moveTo>
                  <a:pt x="131076" y="1409700"/>
                </a:moveTo>
                <a:lnTo>
                  <a:pt x="88455" y="1409700"/>
                </a:lnTo>
                <a:lnTo>
                  <a:pt x="100920" y="1422400"/>
                </a:lnTo>
                <a:lnTo>
                  <a:pt x="133235" y="1422400"/>
                </a:lnTo>
                <a:lnTo>
                  <a:pt x="131076" y="1409700"/>
                </a:lnTo>
                <a:close/>
              </a:path>
              <a:path w="274320" h="1477645">
                <a:moveTo>
                  <a:pt x="82706" y="1168400"/>
                </a:moveTo>
                <a:lnTo>
                  <a:pt x="15163" y="1168400"/>
                </a:lnTo>
                <a:lnTo>
                  <a:pt x="15841" y="1206500"/>
                </a:lnTo>
                <a:lnTo>
                  <a:pt x="16112" y="1257300"/>
                </a:lnTo>
                <a:lnTo>
                  <a:pt x="16303" y="1320800"/>
                </a:lnTo>
                <a:lnTo>
                  <a:pt x="16741" y="1358900"/>
                </a:lnTo>
                <a:lnTo>
                  <a:pt x="17754" y="1409700"/>
                </a:lnTo>
                <a:lnTo>
                  <a:pt x="18488" y="1384300"/>
                </a:lnTo>
                <a:lnTo>
                  <a:pt x="19276" y="1333500"/>
                </a:lnTo>
                <a:lnTo>
                  <a:pt x="20520" y="1333500"/>
                </a:lnTo>
                <a:lnTo>
                  <a:pt x="20674" y="1320800"/>
                </a:lnTo>
                <a:lnTo>
                  <a:pt x="20777" y="1308100"/>
                </a:lnTo>
                <a:lnTo>
                  <a:pt x="83693" y="1308100"/>
                </a:lnTo>
                <a:lnTo>
                  <a:pt x="83935" y="1295400"/>
                </a:lnTo>
                <a:lnTo>
                  <a:pt x="84135" y="1257300"/>
                </a:lnTo>
                <a:lnTo>
                  <a:pt x="84334" y="1231900"/>
                </a:lnTo>
                <a:lnTo>
                  <a:pt x="84490" y="1206500"/>
                </a:lnTo>
                <a:lnTo>
                  <a:pt x="83166" y="1206500"/>
                </a:lnTo>
                <a:lnTo>
                  <a:pt x="82706" y="1168400"/>
                </a:lnTo>
                <a:close/>
              </a:path>
              <a:path w="274320" h="1477645">
                <a:moveTo>
                  <a:pt x="77774" y="1333500"/>
                </a:moveTo>
                <a:lnTo>
                  <a:pt x="74041" y="1333500"/>
                </a:lnTo>
                <a:lnTo>
                  <a:pt x="74717" y="1346200"/>
                </a:lnTo>
                <a:lnTo>
                  <a:pt x="74922" y="1371600"/>
                </a:lnTo>
                <a:lnTo>
                  <a:pt x="75069" y="1409700"/>
                </a:lnTo>
                <a:lnTo>
                  <a:pt x="75603" y="1409700"/>
                </a:lnTo>
                <a:lnTo>
                  <a:pt x="75974" y="1397000"/>
                </a:lnTo>
                <a:lnTo>
                  <a:pt x="78670" y="1397000"/>
                </a:lnTo>
                <a:lnTo>
                  <a:pt x="78347" y="1384300"/>
                </a:lnTo>
                <a:lnTo>
                  <a:pt x="78152" y="1371600"/>
                </a:lnTo>
                <a:lnTo>
                  <a:pt x="78179" y="1358900"/>
                </a:lnTo>
                <a:lnTo>
                  <a:pt x="77495" y="1358900"/>
                </a:lnTo>
                <a:lnTo>
                  <a:pt x="77609" y="1346200"/>
                </a:lnTo>
                <a:lnTo>
                  <a:pt x="77774" y="1333500"/>
                </a:lnTo>
                <a:close/>
              </a:path>
              <a:path w="274320" h="1477645">
                <a:moveTo>
                  <a:pt x="78670" y="1397000"/>
                </a:moveTo>
                <a:lnTo>
                  <a:pt x="76860" y="1397000"/>
                </a:lnTo>
                <a:lnTo>
                  <a:pt x="77038" y="1409700"/>
                </a:lnTo>
                <a:lnTo>
                  <a:pt x="78994" y="1409700"/>
                </a:lnTo>
                <a:lnTo>
                  <a:pt x="78670" y="1397000"/>
                </a:lnTo>
                <a:close/>
              </a:path>
              <a:path w="274320" h="1477645">
                <a:moveTo>
                  <a:pt x="80314" y="1346200"/>
                </a:moveTo>
                <a:lnTo>
                  <a:pt x="78206" y="1346200"/>
                </a:lnTo>
                <a:lnTo>
                  <a:pt x="78486" y="1371600"/>
                </a:lnTo>
                <a:lnTo>
                  <a:pt x="78663" y="1384300"/>
                </a:lnTo>
                <a:lnTo>
                  <a:pt x="78888" y="1397000"/>
                </a:lnTo>
                <a:lnTo>
                  <a:pt x="79311" y="1409700"/>
                </a:lnTo>
                <a:lnTo>
                  <a:pt x="79804" y="1397000"/>
                </a:lnTo>
                <a:lnTo>
                  <a:pt x="79936" y="1358900"/>
                </a:lnTo>
                <a:lnTo>
                  <a:pt x="80314" y="1346200"/>
                </a:lnTo>
                <a:close/>
              </a:path>
              <a:path w="274320" h="1477645">
                <a:moveTo>
                  <a:pt x="83658" y="1384300"/>
                </a:moveTo>
                <a:lnTo>
                  <a:pt x="82797" y="1384300"/>
                </a:lnTo>
                <a:lnTo>
                  <a:pt x="82600" y="1409700"/>
                </a:lnTo>
                <a:lnTo>
                  <a:pt x="83654" y="1409700"/>
                </a:lnTo>
                <a:lnTo>
                  <a:pt x="83658" y="1384300"/>
                </a:lnTo>
                <a:close/>
              </a:path>
              <a:path w="274320" h="1477645">
                <a:moveTo>
                  <a:pt x="12230" y="1358900"/>
                </a:moveTo>
                <a:lnTo>
                  <a:pt x="11992" y="1371600"/>
                </a:lnTo>
                <a:lnTo>
                  <a:pt x="11772" y="1397000"/>
                </a:lnTo>
                <a:lnTo>
                  <a:pt x="12987" y="1397000"/>
                </a:lnTo>
                <a:lnTo>
                  <a:pt x="13916" y="1384300"/>
                </a:lnTo>
                <a:lnTo>
                  <a:pt x="13887" y="1371600"/>
                </a:lnTo>
                <a:lnTo>
                  <a:pt x="12230" y="1358900"/>
                </a:lnTo>
                <a:close/>
              </a:path>
              <a:path w="274320" h="1477645">
                <a:moveTo>
                  <a:pt x="82513" y="1346200"/>
                </a:moveTo>
                <a:lnTo>
                  <a:pt x="80314" y="1346200"/>
                </a:lnTo>
                <a:lnTo>
                  <a:pt x="80555" y="1358900"/>
                </a:lnTo>
                <a:lnTo>
                  <a:pt x="80835" y="1384300"/>
                </a:lnTo>
                <a:lnTo>
                  <a:pt x="81089" y="1384300"/>
                </a:lnTo>
                <a:lnTo>
                  <a:pt x="81343" y="1371600"/>
                </a:lnTo>
                <a:lnTo>
                  <a:pt x="81470" y="1371600"/>
                </a:lnTo>
                <a:lnTo>
                  <a:pt x="81711" y="1358900"/>
                </a:lnTo>
                <a:lnTo>
                  <a:pt x="82423" y="1358900"/>
                </a:lnTo>
                <a:lnTo>
                  <a:pt x="82513" y="1346200"/>
                </a:lnTo>
                <a:close/>
              </a:path>
              <a:path w="274320" h="1477645">
                <a:moveTo>
                  <a:pt x="82423" y="1358900"/>
                </a:moveTo>
                <a:lnTo>
                  <a:pt x="81711" y="1358900"/>
                </a:lnTo>
                <a:lnTo>
                  <a:pt x="82054" y="1371600"/>
                </a:lnTo>
                <a:lnTo>
                  <a:pt x="82257" y="1371600"/>
                </a:lnTo>
                <a:lnTo>
                  <a:pt x="82423" y="1358900"/>
                </a:lnTo>
                <a:close/>
              </a:path>
              <a:path w="274320" h="1477645">
                <a:moveTo>
                  <a:pt x="14192" y="1257300"/>
                </a:moveTo>
                <a:lnTo>
                  <a:pt x="12077" y="1257300"/>
                </a:lnTo>
                <a:lnTo>
                  <a:pt x="12951" y="1270000"/>
                </a:lnTo>
                <a:lnTo>
                  <a:pt x="13203" y="1295400"/>
                </a:lnTo>
                <a:lnTo>
                  <a:pt x="13271" y="1358900"/>
                </a:lnTo>
                <a:lnTo>
                  <a:pt x="14334" y="1308100"/>
                </a:lnTo>
                <a:lnTo>
                  <a:pt x="14192" y="1257300"/>
                </a:lnTo>
                <a:close/>
              </a:path>
              <a:path w="274320" h="1477645">
                <a:moveTo>
                  <a:pt x="82603" y="1333500"/>
                </a:moveTo>
                <a:lnTo>
                  <a:pt x="77774" y="1333500"/>
                </a:lnTo>
                <a:lnTo>
                  <a:pt x="77939" y="1346200"/>
                </a:lnTo>
                <a:lnTo>
                  <a:pt x="77495" y="1358900"/>
                </a:lnTo>
                <a:lnTo>
                  <a:pt x="78179" y="1358900"/>
                </a:lnTo>
                <a:lnTo>
                  <a:pt x="78206" y="1346200"/>
                </a:lnTo>
                <a:lnTo>
                  <a:pt x="82513" y="1346200"/>
                </a:lnTo>
                <a:lnTo>
                  <a:pt x="82603" y="1333500"/>
                </a:lnTo>
                <a:close/>
              </a:path>
              <a:path w="274320" h="1477645">
                <a:moveTo>
                  <a:pt x="20312" y="1333500"/>
                </a:moveTo>
                <a:lnTo>
                  <a:pt x="19276" y="1333500"/>
                </a:lnTo>
                <a:lnTo>
                  <a:pt x="20053" y="1346200"/>
                </a:lnTo>
                <a:lnTo>
                  <a:pt x="20312" y="1333500"/>
                </a:lnTo>
                <a:close/>
              </a:path>
              <a:path w="274320" h="1477645">
                <a:moveTo>
                  <a:pt x="83693" y="1308100"/>
                </a:moveTo>
                <a:lnTo>
                  <a:pt x="83239" y="1308100"/>
                </a:lnTo>
                <a:lnTo>
                  <a:pt x="83381" y="1320800"/>
                </a:lnTo>
                <a:lnTo>
                  <a:pt x="83514" y="1320800"/>
                </a:lnTo>
                <a:lnTo>
                  <a:pt x="83693" y="1308100"/>
                </a:lnTo>
                <a:close/>
              </a:path>
              <a:path w="274320" h="1477645">
                <a:moveTo>
                  <a:pt x="85382" y="1295400"/>
                </a:moveTo>
                <a:lnTo>
                  <a:pt x="84721" y="1295400"/>
                </a:lnTo>
                <a:lnTo>
                  <a:pt x="84467" y="1308100"/>
                </a:lnTo>
                <a:lnTo>
                  <a:pt x="85928" y="1308100"/>
                </a:lnTo>
                <a:lnTo>
                  <a:pt x="85382" y="1295400"/>
                </a:lnTo>
                <a:close/>
              </a:path>
              <a:path w="274320" h="1477645">
                <a:moveTo>
                  <a:pt x="13815" y="1193800"/>
                </a:moveTo>
                <a:lnTo>
                  <a:pt x="10502" y="1193800"/>
                </a:lnTo>
                <a:lnTo>
                  <a:pt x="11092" y="1219200"/>
                </a:lnTo>
                <a:lnTo>
                  <a:pt x="11129" y="1270000"/>
                </a:lnTo>
                <a:lnTo>
                  <a:pt x="11684" y="1282700"/>
                </a:lnTo>
                <a:lnTo>
                  <a:pt x="12013" y="1282700"/>
                </a:lnTo>
                <a:lnTo>
                  <a:pt x="12077" y="1257300"/>
                </a:lnTo>
                <a:lnTo>
                  <a:pt x="14192" y="1257300"/>
                </a:lnTo>
                <a:lnTo>
                  <a:pt x="13871" y="1219200"/>
                </a:lnTo>
                <a:lnTo>
                  <a:pt x="13815" y="1193800"/>
                </a:lnTo>
                <a:close/>
              </a:path>
              <a:path w="274320" h="1477645">
                <a:moveTo>
                  <a:pt x="90191" y="1028700"/>
                </a:moveTo>
                <a:lnTo>
                  <a:pt x="6138" y="1028700"/>
                </a:lnTo>
                <a:lnTo>
                  <a:pt x="6658" y="1041400"/>
                </a:lnTo>
                <a:lnTo>
                  <a:pt x="6896" y="1066800"/>
                </a:lnTo>
                <a:lnTo>
                  <a:pt x="6183" y="1092200"/>
                </a:lnTo>
                <a:lnTo>
                  <a:pt x="2968" y="1092200"/>
                </a:lnTo>
                <a:lnTo>
                  <a:pt x="2120" y="1104900"/>
                </a:lnTo>
                <a:lnTo>
                  <a:pt x="2191" y="1143000"/>
                </a:lnTo>
                <a:lnTo>
                  <a:pt x="2589" y="1181100"/>
                </a:lnTo>
                <a:lnTo>
                  <a:pt x="3079" y="1219200"/>
                </a:lnTo>
                <a:lnTo>
                  <a:pt x="3428" y="1257300"/>
                </a:lnTo>
                <a:lnTo>
                  <a:pt x="3831" y="1257300"/>
                </a:lnTo>
                <a:lnTo>
                  <a:pt x="4484" y="1231900"/>
                </a:lnTo>
                <a:lnTo>
                  <a:pt x="5159" y="1181100"/>
                </a:lnTo>
                <a:lnTo>
                  <a:pt x="5626" y="1143000"/>
                </a:lnTo>
                <a:lnTo>
                  <a:pt x="6033" y="1130300"/>
                </a:lnTo>
                <a:lnTo>
                  <a:pt x="9033" y="1130300"/>
                </a:lnTo>
                <a:lnTo>
                  <a:pt x="9258" y="1092200"/>
                </a:lnTo>
                <a:lnTo>
                  <a:pt x="9453" y="1066800"/>
                </a:lnTo>
                <a:lnTo>
                  <a:pt x="90453" y="1066800"/>
                </a:lnTo>
                <a:lnTo>
                  <a:pt x="90736" y="1054100"/>
                </a:lnTo>
                <a:lnTo>
                  <a:pt x="90538" y="1041400"/>
                </a:lnTo>
                <a:lnTo>
                  <a:pt x="90191" y="1028700"/>
                </a:lnTo>
                <a:close/>
              </a:path>
              <a:path w="274320" h="1477645">
                <a:moveTo>
                  <a:pt x="88633" y="1219200"/>
                </a:moveTo>
                <a:lnTo>
                  <a:pt x="87071" y="1231900"/>
                </a:lnTo>
                <a:lnTo>
                  <a:pt x="88341" y="1244600"/>
                </a:lnTo>
                <a:lnTo>
                  <a:pt x="88557" y="1244600"/>
                </a:lnTo>
                <a:lnTo>
                  <a:pt x="88633" y="1219200"/>
                </a:lnTo>
                <a:close/>
              </a:path>
              <a:path w="274320" h="1477645">
                <a:moveTo>
                  <a:pt x="9033" y="1130300"/>
                </a:moveTo>
                <a:lnTo>
                  <a:pt x="6033" y="1130300"/>
                </a:lnTo>
                <a:lnTo>
                  <a:pt x="6591" y="1143000"/>
                </a:lnTo>
                <a:lnTo>
                  <a:pt x="7187" y="1155700"/>
                </a:lnTo>
                <a:lnTo>
                  <a:pt x="7708" y="1206500"/>
                </a:lnTo>
                <a:lnTo>
                  <a:pt x="8061" y="1219200"/>
                </a:lnTo>
                <a:lnTo>
                  <a:pt x="8407" y="1206500"/>
                </a:lnTo>
                <a:lnTo>
                  <a:pt x="8733" y="1181100"/>
                </a:lnTo>
                <a:lnTo>
                  <a:pt x="9033" y="1130300"/>
                </a:lnTo>
                <a:close/>
              </a:path>
              <a:path w="274320" h="1477645">
                <a:moveTo>
                  <a:pt x="84903" y="1130300"/>
                </a:moveTo>
                <a:lnTo>
                  <a:pt x="84210" y="1130300"/>
                </a:lnTo>
                <a:lnTo>
                  <a:pt x="84069" y="1155700"/>
                </a:lnTo>
                <a:lnTo>
                  <a:pt x="83958" y="1193800"/>
                </a:lnTo>
                <a:lnTo>
                  <a:pt x="83566" y="1206500"/>
                </a:lnTo>
                <a:lnTo>
                  <a:pt x="84490" y="1206500"/>
                </a:lnTo>
                <a:lnTo>
                  <a:pt x="84569" y="1193800"/>
                </a:lnTo>
                <a:lnTo>
                  <a:pt x="85336" y="1193800"/>
                </a:lnTo>
                <a:lnTo>
                  <a:pt x="85436" y="1181100"/>
                </a:lnTo>
                <a:lnTo>
                  <a:pt x="85636" y="1168400"/>
                </a:lnTo>
                <a:lnTo>
                  <a:pt x="87731" y="1168400"/>
                </a:lnTo>
                <a:lnTo>
                  <a:pt x="87697" y="1155700"/>
                </a:lnTo>
                <a:lnTo>
                  <a:pt x="85407" y="1155700"/>
                </a:lnTo>
                <a:lnTo>
                  <a:pt x="85128" y="1143000"/>
                </a:lnTo>
                <a:lnTo>
                  <a:pt x="84903" y="1130300"/>
                </a:lnTo>
                <a:close/>
              </a:path>
              <a:path w="274320" h="1477645">
                <a:moveTo>
                  <a:pt x="85336" y="1193800"/>
                </a:moveTo>
                <a:lnTo>
                  <a:pt x="84782" y="1193800"/>
                </a:lnTo>
                <a:lnTo>
                  <a:pt x="84865" y="1206500"/>
                </a:lnTo>
                <a:lnTo>
                  <a:pt x="85236" y="1206500"/>
                </a:lnTo>
                <a:lnTo>
                  <a:pt x="85336" y="1193800"/>
                </a:lnTo>
                <a:close/>
              </a:path>
              <a:path w="274320" h="1477645">
                <a:moveTo>
                  <a:pt x="88950" y="1181100"/>
                </a:moveTo>
                <a:lnTo>
                  <a:pt x="86842" y="1181100"/>
                </a:lnTo>
                <a:lnTo>
                  <a:pt x="87782" y="1193800"/>
                </a:lnTo>
                <a:lnTo>
                  <a:pt x="88315" y="1193800"/>
                </a:lnTo>
                <a:lnTo>
                  <a:pt x="88950" y="1181100"/>
                </a:lnTo>
                <a:close/>
              </a:path>
              <a:path w="274320" h="1477645">
                <a:moveTo>
                  <a:pt x="82257" y="1155700"/>
                </a:moveTo>
                <a:lnTo>
                  <a:pt x="13970" y="1155700"/>
                </a:lnTo>
                <a:lnTo>
                  <a:pt x="14389" y="1168400"/>
                </a:lnTo>
                <a:lnTo>
                  <a:pt x="14704" y="1181100"/>
                </a:lnTo>
                <a:lnTo>
                  <a:pt x="14924" y="1181100"/>
                </a:lnTo>
                <a:lnTo>
                  <a:pt x="15069" y="1168400"/>
                </a:lnTo>
                <a:lnTo>
                  <a:pt x="82706" y="1168400"/>
                </a:lnTo>
                <a:lnTo>
                  <a:pt x="82257" y="1155700"/>
                </a:lnTo>
                <a:close/>
              </a:path>
              <a:path w="274320" h="1477645">
                <a:moveTo>
                  <a:pt x="86563" y="1168400"/>
                </a:moveTo>
                <a:lnTo>
                  <a:pt x="86283" y="1168400"/>
                </a:lnTo>
                <a:lnTo>
                  <a:pt x="85851" y="1181100"/>
                </a:lnTo>
                <a:lnTo>
                  <a:pt x="86563" y="1168400"/>
                </a:lnTo>
                <a:close/>
              </a:path>
              <a:path w="274320" h="1477645">
                <a:moveTo>
                  <a:pt x="86639" y="1079500"/>
                </a:moveTo>
                <a:lnTo>
                  <a:pt x="11861" y="1079500"/>
                </a:lnTo>
                <a:lnTo>
                  <a:pt x="10960" y="1155700"/>
                </a:lnTo>
                <a:lnTo>
                  <a:pt x="10261" y="1168400"/>
                </a:lnTo>
                <a:lnTo>
                  <a:pt x="13918" y="1168400"/>
                </a:lnTo>
                <a:lnTo>
                  <a:pt x="13970" y="1155700"/>
                </a:lnTo>
                <a:lnTo>
                  <a:pt x="81407" y="1155700"/>
                </a:lnTo>
                <a:lnTo>
                  <a:pt x="82829" y="1130300"/>
                </a:lnTo>
                <a:lnTo>
                  <a:pt x="84247" y="1117600"/>
                </a:lnTo>
                <a:lnTo>
                  <a:pt x="85552" y="1104900"/>
                </a:lnTo>
                <a:lnTo>
                  <a:pt x="86639" y="1079500"/>
                </a:lnTo>
                <a:close/>
              </a:path>
              <a:path w="274320" h="1477645">
                <a:moveTo>
                  <a:pt x="86227" y="1117600"/>
                </a:moveTo>
                <a:lnTo>
                  <a:pt x="85737" y="1117600"/>
                </a:lnTo>
                <a:lnTo>
                  <a:pt x="85583" y="1130300"/>
                </a:lnTo>
                <a:lnTo>
                  <a:pt x="85407" y="1155700"/>
                </a:lnTo>
                <a:lnTo>
                  <a:pt x="87697" y="1155700"/>
                </a:lnTo>
                <a:lnTo>
                  <a:pt x="87663" y="1143000"/>
                </a:lnTo>
                <a:lnTo>
                  <a:pt x="86523" y="1143000"/>
                </a:lnTo>
                <a:lnTo>
                  <a:pt x="86227" y="1117600"/>
                </a:lnTo>
                <a:close/>
              </a:path>
              <a:path w="274320" h="1477645">
                <a:moveTo>
                  <a:pt x="87452" y="1130300"/>
                </a:moveTo>
                <a:lnTo>
                  <a:pt x="86753" y="1130300"/>
                </a:lnTo>
                <a:lnTo>
                  <a:pt x="86766" y="1143000"/>
                </a:lnTo>
                <a:lnTo>
                  <a:pt x="87663" y="1143000"/>
                </a:lnTo>
                <a:lnTo>
                  <a:pt x="87452" y="1130300"/>
                </a:lnTo>
                <a:close/>
              </a:path>
              <a:path w="274320" h="1477645">
                <a:moveTo>
                  <a:pt x="87768" y="1066800"/>
                </a:moveTo>
                <a:lnTo>
                  <a:pt x="9453" y="1066800"/>
                </a:lnTo>
                <a:lnTo>
                  <a:pt x="9598" y="1079500"/>
                </a:lnTo>
                <a:lnTo>
                  <a:pt x="9747" y="1104900"/>
                </a:lnTo>
                <a:lnTo>
                  <a:pt x="9956" y="1117600"/>
                </a:lnTo>
                <a:lnTo>
                  <a:pt x="10668" y="1117600"/>
                </a:lnTo>
                <a:lnTo>
                  <a:pt x="10528" y="1104900"/>
                </a:lnTo>
                <a:lnTo>
                  <a:pt x="11328" y="1079500"/>
                </a:lnTo>
                <a:lnTo>
                  <a:pt x="87274" y="1079500"/>
                </a:lnTo>
                <a:lnTo>
                  <a:pt x="87768" y="1066800"/>
                </a:lnTo>
                <a:close/>
              </a:path>
              <a:path w="274320" h="1477645">
                <a:moveTo>
                  <a:pt x="91655" y="1092200"/>
                </a:moveTo>
                <a:lnTo>
                  <a:pt x="89877" y="1092200"/>
                </a:lnTo>
                <a:lnTo>
                  <a:pt x="90817" y="1104900"/>
                </a:lnTo>
                <a:lnTo>
                  <a:pt x="90576" y="1117600"/>
                </a:lnTo>
                <a:lnTo>
                  <a:pt x="91948" y="1117600"/>
                </a:lnTo>
                <a:lnTo>
                  <a:pt x="91655" y="1092200"/>
                </a:lnTo>
                <a:close/>
              </a:path>
              <a:path w="274320" h="1477645">
                <a:moveTo>
                  <a:pt x="87274" y="1079500"/>
                </a:moveTo>
                <a:lnTo>
                  <a:pt x="86639" y="1079500"/>
                </a:lnTo>
                <a:lnTo>
                  <a:pt x="86658" y="1092200"/>
                </a:lnTo>
                <a:lnTo>
                  <a:pt x="87019" y="1092200"/>
                </a:lnTo>
                <a:lnTo>
                  <a:pt x="87274" y="1079500"/>
                </a:lnTo>
                <a:close/>
              </a:path>
              <a:path w="274320" h="1477645">
                <a:moveTo>
                  <a:pt x="90453" y="1066800"/>
                </a:moveTo>
                <a:lnTo>
                  <a:pt x="89890" y="1066800"/>
                </a:lnTo>
                <a:lnTo>
                  <a:pt x="90170" y="1079500"/>
                </a:lnTo>
                <a:lnTo>
                  <a:pt x="90453" y="1066800"/>
                </a:lnTo>
                <a:close/>
              </a:path>
              <a:path w="274320" h="1477645">
                <a:moveTo>
                  <a:pt x="7421" y="889000"/>
                </a:moveTo>
                <a:lnTo>
                  <a:pt x="4102" y="889000"/>
                </a:lnTo>
                <a:lnTo>
                  <a:pt x="4540" y="901700"/>
                </a:lnTo>
                <a:lnTo>
                  <a:pt x="4795" y="914400"/>
                </a:lnTo>
                <a:lnTo>
                  <a:pt x="5156" y="952500"/>
                </a:lnTo>
                <a:lnTo>
                  <a:pt x="5288" y="990600"/>
                </a:lnTo>
                <a:lnTo>
                  <a:pt x="5410" y="1041400"/>
                </a:lnTo>
                <a:lnTo>
                  <a:pt x="5626" y="1041400"/>
                </a:lnTo>
                <a:lnTo>
                  <a:pt x="6138" y="1028700"/>
                </a:lnTo>
                <a:lnTo>
                  <a:pt x="90191" y="1028700"/>
                </a:lnTo>
                <a:lnTo>
                  <a:pt x="89496" y="1003300"/>
                </a:lnTo>
                <a:lnTo>
                  <a:pt x="10629" y="1003300"/>
                </a:lnTo>
                <a:lnTo>
                  <a:pt x="10803" y="965200"/>
                </a:lnTo>
                <a:lnTo>
                  <a:pt x="10935" y="927100"/>
                </a:lnTo>
                <a:lnTo>
                  <a:pt x="9436" y="927100"/>
                </a:lnTo>
                <a:lnTo>
                  <a:pt x="9166" y="901700"/>
                </a:lnTo>
                <a:lnTo>
                  <a:pt x="7489" y="901700"/>
                </a:lnTo>
                <a:lnTo>
                  <a:pt x="7421" y="889000"/>
                </a:lnTo>
                <a:close/>
              </a:path>
              <a:path w="274320" h="1477645">
                <a:moveTo>
                  <a:pt x="12755" y="939800"/>
                </a:moveTo>
                <a:lnTo>
                  <a:pt x="12312" y="939800"/>
                </a:lnTo>
                <a:lnTo>
                  <a:pt x="11735" y="965200"/>
                </a:lnTo>
                <a:lnTo>
                  <a:pt x="10960" y="1003300"/>
                </a:lnTo>
                <a:lnTo>
                  <a:pt x="13550" y="1003300"/>
                </a:lnTo>
                <a:lnTo>
                  <a:pt x="13268" y="990600"/>
                </a:lnTo>
                <a:lnTo>
                  <a:pt x="12953" y="952500"/>
                </a:lnTo>
                <a:lnTo>
                  <a:pt x="12755" y="939800"/>
                </a:lnTo>
                <a:close/>
              </a:path>
              <a:path w="274320" h="1477645">
                <a:moveTo>
                  <a:pt x="86688" y="901700"/>
                </a:moveTo>
                <a:lnTo>
                  <a:pt x="11023" y="901700"/>
                </a:lnTo>
                <a:lnTo>
                  <a:pt x="12156" y="914400"/>
                </a:lnTo>
                <a:lnTo>
                  <a:pt x="13125" y="927100"/>
                </a:lnTo>
                <a:lnTo>
                  <a:pt x="13884" y="939800"/>
                </a:lnTo>
                <a:lnTo>
                  <a:pt x="14389" y="952500"/>
                </a:lnTo>
                <a:lnTo>
                  <a:pt x="13868" y="1003300"/>
                </a:lnTo>
                <a:lnTo>
                  <a:pt x="88265" y="1003300"/>
                </a:lnTo>
                <a:lnTo>
                  <a:pt x="88531" y="977900"/>
                </a:lnTo>
                <a:lnTo>
                  <a:pt x="88814" y="977900"/>
                </a:lnTo>
                <a:lnTo>
                  <a:pt x="89330" y="965200"/>
                </a:lnTo>
                <a:lnTo>
                  <a:pt x="86855" y="965200"/>
                </a:lnTo>
                <a:lnTo>
                  <a:pt x="86207" y="939800"/>
                </a:lnTo>
                <a:lnTo>
                  <a:pt x="86790" y="914400"/>
                </a:lnTo>
                <a:lnTo>
                  <a:pt x="86688" y="901700"/>
                </a:lnTo>
                <a:close/>
              </a:path>
              <a:path w="274320" h="1477645">
                <a:moveTo>
                  <a:pt x="49739" y="0"/>
                </a:moveTo>
                <a:lnTo>
                  <a:pt x="18503" y="0"/>
                </a:lnTo>
                <a:lnTo>
                  <a:pt x="12928" y="12700"/>
                </a:lnTo>
                <a:lnTo>
                  <a:pt x="10888" y="12700"/>
                </a:lnTo>
                <a:lnTo>
                  <a:pt x="9629" y="25400"/>
                </a:lnTo>
                <a:lnTo>
                  <a:pt x="8642" y="25400"/>
                </a:lnTo>
                <a:lnTo>
                  <a:pt x="7416" y="38100"/>
                </a:lnTo>
                <a:lnTo>
                  <a:pt x="3701" y="63500"/>
                </a:lnTo>
                <a:lnTo>
                  <a:pt x="2179" y="76200"/>
                </a:lnTo>
                <a:lnTo>
                  <a:pt x="1803" y="101600"/>
                </a:lnTo>
                <a:lnTo>
                  <a:pt x="1524" y="139700"/>
                </a:lnTo>
                <a:lnTo>
                  <a:pt x="942" y="165100"/>
                </a:lnTo>
                <a:lnTo>
                  <a:pt x="527" y="190500"/>
                </a:lnTo>
                <a:lnTo>
                  <a:pt x="190" y="228600"/>
                </a:lnTo>
                <a:lnTo>
                  <a:pt x="159" y="266700"/>
                </a:lnTo>
                <a:lnTo>
                  <a:pt x="646" y="292100"/>
                </a:lnTo>
                <a:lnTo>
                  <a:pt x="1549" y="317500"/>
                </a:lnTo>
                <a:lnTo>
                  <a:pt x="2768" y="355600"/>
                </a:lnTo>
                <a:lnTo>
                  <a:pt x="1721" y="381000"/>
                </a:lnTo>
                <a:lnTo>
                  <a:pt x="869" y="406400"/>
                </a:lnTo>
                <a:lnTo>
                  <a:pt x="275" y="431800"/>
                </a:lnTo>
                <a:lnTo>
                  <a:pt x="0" y="444500"/>
                </a:lnTo>
                <a:lnTo>
                  <a:pt x="2503" y="495300"/>
                </a:lnTo>
                <a:lnTo>
                  <a:pt x="2717" y="520700"/>
                </a:lnTo>
                <a:lnTo>
                  <a:pt x="2819" y="558800"/>
                </a:lnTo>
                <a:lnTo>
                  <a:pt x="2374" y="609600"/>
                </a:lnTo>
                <a:lnTo>
                  <a:pt x="2635" y="622300"/>
                </a:lnTo>
                <a:lnTo>
                  <a:pt x="2906" y="647700"/>
                </a:lnTo>
                <a:lnTo>
                  <a:pt x="3451" y="673100"/>
                </a:lnTo>
                <a:lnTo>
                  <a:pt x="4533" y="711200"/>
                </a:lnTo>
                <a:lnTo>
                  <a:pt x="4367" y="736600"/>
                </a:lnTo>
                <a:lnTo>
                  <a:pt x="4405" y="800100"/>
                </a:lnTo>
                <a:lnTo>
                  <a:pt x="4483" y="812800"/>
                </a:lnTo>
                <a:lnTo>
                  <a:pt x="87985" y="812800"/>
                </a:lnTo>
                <a:lnTo>
                  <a:pt x="87557" y="838200"/>
                </a:lnTo>
                <a:lnTo>
                  <a:pt x="87234" y="876300"/>
                </a:lnTo>
                <a:lnTo>
                  <a:pt x="87081" y="901700"/>
                </a:lnTo>
                <a:lnTo>
                  <a:pt x="86967" y="927100"/>
                </a:lnTo>
                <a:lnTo>
                  <a:pt x="86855" y="965200"/>
                </a:lnTo>
                <a:lnTo>
                  <a:pt x="89976" y="965200"/>
                </a:lnTo>
                <a:lnTo>
                  <a:pt x="90652" y="990600"/>
                </a:lnTo>
                <a:lnTo>
                  <a:pt x="90990" y="990600"/>
                </a:lnTo>
                <a:lnTo>
                  <a:pt x="91316" y="965200"/>
                </a:lnTo>
                <a:lnTo>
                  <a:pt x="91523" y="927100"/>
                </a:lnTo>
                <a:lnTo>
                  <a:pt x="91629" y="901700"/>
                </a:lnTo>
                <a:lnTo>
                  <a:pt x="91742" y="863600"/>
                </a:lnTo>
                <a:lnTo>
                  <a:pt x="91755" y="800100"/>
                </a:lnTo>
                <a:lnTo>
                  <a:pt x="90174" y="800100"/>
                </a:lnTo>
                <a:lnTo>
                  <a:pt x="89996" y="787400"/>
                </a:lnTo>
                <a:lnTo>
                  <a:pt x="89827" y="787400"/>
                </a:lnTo>
                <a:lnTo>
                  <a:pt x="90982" y="762000"/>
                </a:lnTo>
                <a:lnTo>
                  <a:pt x="91738" y="762000"/>
                </a:lnTo>
                <a:lnTo>
                  <a:pt x="91732" y="749300"/>
                </a:lnTo>
                <a:lnTo>
                  <a:pt x="92609" y="736600"/>
                </a:lnTo>
                <a:lnTo>
                  <a:pt x="93159" y="711200"/>
                </a:lnTo>
                <a:lnTo>
                  <a:pt x="93230" y="685800"/>
                </a:lnTo>
                <a:lnTo>
                  <a:pt x="92671" y="660400"/>
                </a:lnTo>
                <a:lnTo>
                  <a:pt x="92405" y="635000"/>
                </a:lnTo>
                <a:lnTo>
                  <a:pt x="92646" y="622300"/>
                </a:lnTo>
                <a:lnTo>
                  <a:pt x="93218" y="609600"/>
                </a:lnTo>
                <a:lnTo>
                  <a:pt x="95237" y="609600"/>
                </a:lnTo>
                <a:lnTo>
                  <a:pt x="96278" y="596900"/>
                </a:lnTo>
                <a:lnTo>
                  <a:pt x="96442" y="596900"/>
                </a:lnTo>
                <a:lnTo>
                  <a:pt x="96515" y="571500"/>
                </a:lnTo>
                <a:lnTo>
                  <a:pt x="96037" y="558800"/>
                </a:lnTo>
                <a:lnTo>
                  <a:pt x="94551" y="558800"/>
                </a:lnTo>
                <a:lnTo>
                  <a:pt x="95236" y="546100"/>
                </a:lnTo>
                <a:lnTo>
                  <a:pt x="95553" y="520700"/>
                </a:lnTo>
                <a:lnTo>
                  <a:pt x="95467" y="508000"/>
                </a:lnTo>
                <a:lnTo>
                  <a:pt x="94945" y="495300"/>
                </a:lnTo>
                <a:lnTo>
                  <a:pt x="93767" y="482600"/>
                </a:lnTo>
                <a:lnTo>
                  <a:pt x="92987" y="469900"/>
                </a:lnTo>
                <a:lnTo>
                  <a:pt x="92539" y="457200"/>
                </a:lnTo>
                <a:lnTo>
                  <a:pt x="92354" y="444500"/>
                </a:lnTo>
                <a:lnTo>
                  <a:pt x="92447" y="419100"/>
                </a:lnTo>
                <a:lnTo>
                  <a:pt x="92775" y="393700"/>
                </a:lnTo>
                <a:lnTo>
                  <a:pt x="92809" y="368300"/>
                </a:lnTo>
                <a:lnTo>
                  <a:pt x="92024" y="342900"/>
                </a:lnTo>
                <a:lnTo>
                  <a:pt x="91488" y="292100"/>
                </a:lnTo>
                <a:lnTo>
                  <a:pt x="91127" y="279400"/>
                </a:lnTo>
                <a:lnTo>
                  <a:pt x="90630" y="254000"/>
                </a:lnTo>
                <a:lnTo>
                  <a:pt x="89954" y="228600"/>
                </a:lnTo>
                <a:lnTo>
                  <a:pt x="89179" y="203200"/>
                </a:lnTo>
                <a:lnTo>
                  <a:pt x="87661" y="177800"/>
                </a:lnTo>
                <a:lnTo>
                  <a:pt x="85428" y="139700"/>
                </a:lnTo>
                <a:lnTo>
                  <a:pt x="82358" y="101600"/>
                </a:lnTo>
                <a:lnTo>
                  <a:pt x="78333" y="63500"/>
                </a:lnTo>
                <a:lnTo>
                  <a:pt x="72859" y="50800"/>
                </a:lnTo>
                <a:lnTo>
                  <a:pt x="66243" y="38100"/>
                </a:lnTo>
                <a:lnTo>
                  <a:pt x="58515" y="12700"/>
                </a:lnTo>
                <a:lnTo>
                  <a:pt x="49739" y="0"/>
                </a:lnTo>
                <a:close/>
              </a:path>
              <a:path w="274320" h="1477645">
                <a:moveTo>
                  <a:pt x="87985" y="812800"/>
                </a:moveTo>
                <a:lnTo>
                  <a:pt x="3461" y="812800"/>
                </a:lnTo>
                <a:lnTo>
                  <a:pt x="3081" y="838200"/>
                </a:lnTo>
                <a:lnTo>
                  <a:pt x="3116" y="889000"/>
                </a:lnTo>
                <a:lnTo>
                  <a:pt x="3213" y="927100"/>
                </a:lnTo>
                <a:lnTo>
                  <a:pt x="3600" y="939800"/>
                </a:lnTo>
                <a:lnTo>
                  <a:pt x="3750" y="901700"/>
                </a:lnTo>
                <a:lnTo>
                  <a:pt x="4102" y="889000"/>
                </a:lnTo>
                <a:lnTo>
                  <a:pt x="7421" y="889000"/>
                </a:lnTo>
                <a:lnTo>
                  <a:pt x="7353" y="876300"/>
                </a:lnTo>
                <a:lnTo>
                  <a:pt x="86604" y="876300"/>
                </a:lnTo>
                <a:lnTo>
                  <a:pt x="86621" y="863600"/>
                </a:lnTo>
                <a:lnTo>
                  <a:pt x="7391" y="863600"/>
                </a:lnTo>
                <a:lnTo>
                  <a:pt x="6997" y="850900"/>
                </a:lnTo>
                <a:lnTo>
                  <a:pt x="6540" y="850900"/>
                </a:lnTo>
                <a:lnTo>
                  <a:pt x="6646" y="838200"/>
                </a:lnTo>
                <a:lnTo>
                  <a:pt x="6858" y="825500"/>
                </a:lnTo>
                <a:lnTo>
                  <a:pt x="87536" y="825500"/>
                </a:lnTo>
                <a:lnTo>
                  <a:pt x="87985" y="812800"/>
                </a:lnTo>
                <a:close/>
              </a:path>
              <a:path w="274320" h="1477645">
                <a:moveTo>
                  <a:pt x="86587" y="889000"/>
                </a:moveTo>
                <a:lnTo>
                  <a:pt x="9613" y="889000"/>
                </a:lnTo>
                <a:lnTo>
                  <a:pt x="9436" y="927100"/>
                </a:lnTo>
                <a:lnTo>
                  <a:pt x="10935" y="927100"/>
                </a:lnTo>
                <a:lnTo>
                  <a:pt x="11023" y="901700"/>
                </a:lnTo>
                <a:lnTo>
                  <a:pt x="86688" y="901700"/>
                </a:lnTo>
                <a:lnTo>
                  <a:pt x="86587" y="889000"/>
                </a:lnTo>
                <a:close/>
              </a:path>
              <a:path w="274320" h="1477645">
                <a:moveTo>
                  <a:pt x="86604" y="876300"/>
                </a:moveTo>
                <a:lnTo>
                  <a:pt x="8216" y="876300"/>
                </a:lnTo>
                <a:lnTo>
                  <a:pt x="7988" y="889000"/>
                </a:lnTo>
                <a:lnTo>
                  <a:pt x="7706" y="901700"/>
                </a:lnTo>
                <a:lnTo>
                  <a:pt x="9166" y="901700"/>
                </a:lnTo>
                <a:lnTo>
                  <a:pt x="8953" y="889000"/>
                </a:lnTo>
                <a:lnTo>
                  <a:pt x="86587" y="889000"/>
                </a:lnTo>
                <a:lnTo>
                  <a:pt x="86604" y="876300"/>
                </a:lnTo>
                <a:close/>
              </a:path>
              <a:path w="274320" h="1477645">
                <a:moveTo>
                  <a:pt x="87536" y="825500"/>
                </a:moveTo>
                <a:lnTo>
                  <a:pt x="7408" y="825500"/>
                </a:lnTo>
                <a:lnTo>
                  <a:pt x="7480" y="863600"/>
                </a:lnTo>
                <a:lnTo>
                  <a:pt x="86621" y="863600"/>
                </a:lnTo>
                <a:lnTo>
                  <a:pt x="86638" y="850900"/>
                </a:lnTo>
                <a:lnTo>
                  <a:pt x="87536" y="825500"/>
                </a:lnTo>
                <a:close/>
              </a:path>
              <a:path w="274320" h="1477645">
                <a:moveTo>
                  <a:pt x="91738" y="762000"/>
                </a:moveTo>
                <a:lnTo>
                  <a:pt x="90982" y="762000"/>
                </a:lnTo>
                <a:lnTo>
                  <a:pt x="90627" y="787400"/>
                </a:lnTo>
                <a:lnTo>
                  <a:pt x="90378" y="800100"/>
                </a:lnTo>
                <a:lnTo>
                  <a:pt x="91755" y="800100"/>
                </a:lnTo>
                <a:lnTo>
                  <a:pt x="91738" y="762000"/>
                </a:lnTo>
                <a:close/>
              </a:path>
              <a:path w="274320" h="1477645">
                <a:moveTo>
                  <a:pt x="95237" y="609600"/>
                </a:moveTo>
                <a:lnTo>
                  <a:pt x="93218" y="609600"/>
                </a:lnTo>
                <a:lnTo>
                  <a:pt x="93573" y="622300"/>
                </a:lnTo>
                <a:lnTo>
                  <a:pt x="94043" y="635000"/>
                </a:lnTo>
                <a:lnTo>
                  <a:pt x="94361" y="622300"/>
                </a:lnTo>
                <a:lnTo>
                  <a:pt x="94602" y="622300"/>
                </a:lnTo>
                <a:lnTo>
                  <a:pt x="95237" y="609600"/>
                </a:lnTo>
                <a:close/>
              </a:path>
              <a:path w="274320" h="1477645">
                <a:moveTo>
                  <a:pt x="10553" y="1476311"/>
                </a:moveTo>
                <a:lnTo>
                  <a:pt x="14353" y="1477263"/>
                </a:lnTo>
                <a:lnTo>
                  <a:pt x="20651" y="1477602"/>
                </a:lnTo>
                <a:lnTo>
                  <a:pt x="28686" y="1477524"/>
                </a:lnTo>
                <a:lnTo>
                  <a:pt x="37693" y="1477225"/>
                </a:lnTo>
                <a:lnTo>
                  <a:pt x="32588" y="1476774"/>
                </a:lnTo>
                <a:lnTo>
                  <a:pt x="26247" y="1476478"/>
                </a:lnTo>
                <a:lnTo>
                  <a:pt x="18844" y="1476327"/>
                </a:lnTo>
                <a:lnTo>
                  <a:pt x="10553" y="14763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437495" y="5222654"/>
            <a:ext cx="283587" cy="3111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738100" y="58420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07" y="0"/>
                </a:moveTo>
                <a:lnTo>
                  <a:pt x="151892" y="0"/>
                </a:lnTo>
                <a:lnTo>
                  <a:pt x="103859" y="7742"/>
                </a:lnTo>
                <a:lnTo>
                  <a:pt x="62160" y="29302"/>
                </a:lnTo>
                <a:lnTo>
                  <a:pt x="29289" y="62177"/>
                </a:lnTo>
                <a:lnTo>
                  <a:pt x="7737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37" y="340633"/>
                </a:lnTo>
                <a:lnTo>
                  <a:pt x="29289" y="382322"/>
                </a:lnTo>
                <a:lnTo>
                  <a:pt x="62160" y="415197"/>
                </a:lnTo>
                <a:lnTo>
                  <a:pt x="103859" y="436757"/>
                </a:lnTo>
                <a:lnTo>
                  <a:pt x="151892" y="444500"/>
                </a:lnTo>
                <a:lnTo>
                  <a:pt x="597407" y="444500"/>
                </a:lnTo>
                <a:lnTo>
                  <a:pt x="645440" y="436757"/>
                </a:lnTo>
                <a:lnTo>
                  <a:pt x="687139" y="415197"/>
                </a:lnTo>
                <a:lnTo>
                  <a:pt x="720010" y="382322"/>
                </a:lnTo>
                <a:lnTo>
                  <a:pt x="741562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62" y="103866"/>
                </a:lnTo>
                <a:lnTo>
                  <a:pt x="720010" y="62177"/>
                </a:lnTo>
                <a:lnTo>
                  <a:pt x="687139" y="29302"/>
                </a:lnTo>
                <a:lnTo>
                  <a:pt x="645440" y="7742"/>
                </a:lnTo>
                <a:lnTo>
                  <a:pt x="5974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915900" y="5930900"/>
            <a:ext cx="355600" cy="292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2932409" y="5097668"/>
            <a:ext cx="360680" cy="1139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667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  li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2436995" y="5337518"/>
            <a:ext cx="276339" cy="8275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534856" y="3792659"/>
            <a:ext cx="1618769" cy="19857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4381855" y="5125679"/>
            <a:ext cx="5094605" cy="884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200"/>
              </a:lnSpc>
            </a:pPr>
            <a:r>
              <a:rPr sz="2800" i="1" spc="-75" dirty="0">
                <a:solidFill>
                  <a:srgbClr val="F8F5F1"/>
                </a:solidFill>
                <a:latin typeface="Arial"/>
                <a:cs typeface="Arial"/>
              </a:rPr>
              <a:t>fadeIn() </a:t>
            </a:r>
            <a:r>
              <a:rPr sz="2800" i="1" spc="-100" dirty="0">
                <a:solidFill>
                  <a:srgbClr val="F8F5F1"/>
                </a:solidFill>
                <a:latin typeface="Arial"/>
                <a:cs typeface="Arial"/>
              </a:rPr>
              <a:t>.comments </a:t>
            </a:r>
            <a:r>
              <a:rPr sz="2800" i="1" spc="-110" dirty="0">
                <a:solidFill>
                  <a:srgbClr val="F8F5F1"/>
                </a:solidFill>
                <a:latin typeface="Arial"/>
                <a:cs typeface="Arial"/>
              </a:rPr>
              <a:t>on </a:t>
            </a:r>
            <a:r>
              <a:rPr sz="2800" i="1" spc="35" dirty="0">
                <a:solidFill>
                  <a:srgbClr val="F8F5F1"/>
                </a:solidFill>
                <a:latin typeface="Arial"/>
                <a:cs typeface="Arial"/>
              </a:rPr>
              <a:t>first </a:t>
            </a:r>
            <a:r>
              <a:rPr sz="2800" i="1" spc="-95" dirty="0">
                <a:solidFill>
                  <a:srgbClr val="F8F5F1"/>
                </a:solidFill>
                <a:latin typeface="Arial"/>
                <a:cs typeface="Arial"/>
              </a:rPr>
              <a:t>click,  </a:t>
            </a:r>
            <a:r>
              <a:rPr sz="2800" i="1" spc="-85" dirty="0">
                <a:solidFill>
                  <a:srgbClr val="F8F5F1"/>
                </a:solidFill>
                <a:latin typeface="Arial"/>
                <a:cs typeface="Arial"/>
              </a:rPr>
              <a:t>fadeOut() </a:t>
            </a:r>
            <a:r>
              <a:rPr sz="2800" i="1" spc="-100" dirty="0">
                <a:solidFill>
                  <a:srgbClr val="F8F5F1"/>
                </a:solidFill>
                <a:latin typeface="Arial"/>
                <a:cs typeface="Arial"/>
              </a:rPr>
              <a:t>.comments </a:t>
            </a:r>
            <a:r>
              <a:rPr sz="2800" i="1" spc="-110" dirty="0">
                <a:solidFill>
                  <a:srgbClr val="F8F5F1"/>
                </a:solidFill>
                <a:latin typeface="Arial"/>
                <a:cs typeface="Arial"/>
              </a:rPr>
              <a:t>on </a:t>
            </a:r>
            <a:r>
              <a:rPr sz="2800" i="1" spc="-60" dirty="0">
                <a:solidFill>
                  <a:srgbClr val="F8F5F1"/>
                </a:solidFill>
                <a:latin typeface="Arial"/>
                <a:cs typeface="Arial"/>
              </a:rPr>
              <a:t>next</a:t>
            </a:r>
            <a:r>
              <a:rPr sz="2800" i="1" spc="-50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90" dirty="0">
                <a:solidFill>
                  <a:srgbClr val="F8F5F1"/>
                </a:solidFill>
                <a:latin typeface="Arial"/>
                <a:cs typeface="Arial"/>
              </a:rPr>
              <a:t>click.</a:t>
            </a:r>
            <a:endParaRPr sz="28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58800" y="495300"/>
            <a:ext cx="5067300" cy="8128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155" dirty="0"/>
              <a:t>Handling </a:t>
            </a:r>
            <a:r>
              <a:rPr spc="-15" dirty="0"/>
              <a:t>the</a:t>
            </a:r>
            <a:r>
              <a:rPr spc="-500" dirty="0"/>
              <a:t> </a:t>
            </a:r>
            <a:r>
              <a:rPr spc="-260" dirty="0"/>
              <a:t>Click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12357100" y="3054350"/>
            <a:ext cx="13970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.vacation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2374880" y="3594100"/>
            <a:ext cx="15824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502284" algn="l"/>
              </a:tabLst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a	</a:t>
            </a: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.expand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3119100" y="4762500"/>
            <a:ext cx="13970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.comments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9372600" y="1676400"/>
            <a:ext cx="977900" cy="8509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499600" y="1765300"/>
            <a:ext cx="723900" cy="5969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876300" y="1346200"/>
            <a:ext cx="1619250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application.js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90327" y="8373428"/>
            <a:ext cx="373634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85" dirty="0">
                <a:solidFill>
                  <a:srgbClr val="7999AF"/>
                </a:solidFill>
                <a:latin typeface="Arial"/>
                <a:cs typeface="Arial"/>
              </a:rPr>
              <a:t>4.4 </a:t>
            </a:r>
            <a:r>
              <a:rPr sz="4200" b="1" spc="175" dirty="0">
                <a:solidFill>
                  <a:srgbClr val="7999AF"/>
                </a:solidFill>
                <a:latin typeface="Calibri"/>
                <a:cs typeface="Calibri"/>
              </a:rPr>
              <a:t>Link</a:t>
            </a:r>
            <a:r>
              <a:rPr sz="4200" b="1" spc="-32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50" dirty="0">
                <a:solidFill>
                  <a:srgbClr val="7999AF"/>
                </a:solidFill>
                <a:latin typeface="Calibri"/>
                <a:cs typeface="Calibri"/>
              </a:rPr>
              <a:t>Layover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546860" y="2667000"/>
            <a:ext cx="4719320" cy="1068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(this).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closest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.vacation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endParaRPr sz="2200">
              <a:latin typeface="Courier New"/>
              <a:cs typeface="Courier New"/>
            </a:endParaRPr>
          </a:p>
          <a:p>
            <a:pPr marL="1186180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.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find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.comments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')</a:t>
            </a:r>
            <a:endParaRPr sz="2200">
              <a:latin typeface="Courier New"/>
              <a:cs typeface="Courier New"/>
            </a:endParaRPr>
          </a:p>
          <a:p>
            <a:pPr marL="1183640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.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fadeToggle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();</a:t>
            </a:r>
            <a:endParaRPr sz="2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44800" y="1498600"/>
            <a:ext cx="7213600" cy="635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908300" y="1485900"/>
            <a:ext cx="678053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i="1" spc="-160" dirty="0">
                <a:solidFill>
                  <a:srgbClr val="78AAD6"/>
                </a:solidFill>
                <a:latin typeface="Arial"/>
                <a:cs typeface="Arial"/>
              </a:rPr>
              <a:t>Why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254" dirty="0">
                <a:solidFill>
                  <a:srgbClr val="78AAD6"/>
                </a:solidFill>
                <a:latin typeface="Arial"/>
                <a:cs typeface="Arial"/>
              </a:rPr>
              <a:t>does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55" dirty="0">
                <a:solidFill>
                  <a:srgbClr val="78AAD6"/>
                </a:solidFill>
                <a:latin typeface="Arial"/>
                <a:cs typeface="Arial"/>
              </a:rPr>
              <a:t>the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210" dirty="0">
                <a:solidFill>
                  <a:srgbClr val="78AAD6"/>
                </a:solidFill>
                <a:latin typeface="Arial"/>
                <a:cs typeface="Arial"/>
              </a:rPr>
              <a:t>page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60" dirty="0">
                <a:solidFill>
                  <a:srgbClr val="78AAD6"/>
                </a:solidFill>
                <a:latin typeface="Arial"/>
                <a:cs typeface="Arial"/>
              </a:rPr>
              <a:t>jump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60" dirty="0">
                <a:solidFill>
                  <a:srgbClr val="78AAD6"/>
                </a:solidFill>
                <a:latin typeface="Arial"/>
                <a:cs typeface="Arial"/>
              </a:rPr>
              <a:t>to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55" dirty="0">
                <a:solidFill>
                  <a:srgbClr val="78AAD6"/>
                </a:solidFill>
                <a:latin typeface="Arial"/>
                <a:cs typeface="Arial"/>
              </a:rPr>
              <a:t>the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85" dirty="0">
                <a:solidFill>
                  <a:srgbClr val="78AAD6"/>
                </a:solidFill>
                <a:latin typeface="Arial"/>
                <a:cs typeface="Arial"/>
              </a:rPr>
              <a:t>top?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1993900"/>
            <a:ext cx="9372600" cy="86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8800" y="1993900"/>
            <a:ext cx="9321800" cy="812800"/>
          </a:xfrm>
          <a:custGeom>
            <a:avLst/>
            <a:gdLst/>
            <a:ahLst/>
            <a:cxnLst/>
            <a:rect l="l" t="t" r="r" b="b"/>
            <a:pathLst>
              <a:path w="9321800" h="812800">
                <a:moveTo>
                  <a:pt x="92255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16508"/>
                </a:lnTo>
                <a:lnTo>
                  <a:pt x="7567" y="753987"/>
                </a:lnTo>
                <a:lnTo>
                  <a:pt x="28203" y="784594"/>
                </a:lnTo>
                <a:lnTo>
                  <a:pt x="58810" y="805232"/>
                </a:lnTo>
                <a:lnTo>
                  <a:pt x="96291" y="812800"/>
                </a:lnTo>
                <a:lnTo>
                  <a:pt x="9225508" y="812800"/>
                </a:lnTo>
                <a:lnTo>
                  <a:pt x="9262987" y="805232"/>
                </a:lnTo>
                <a:lnTo>
                  <a:pt x="9293594" y="784594"/>
                </a:lnTo>
                <a:lnTo>
                  <a:pt x="9314232" y="753987"/>
                </a:lnTo>
                <a:lnTo>
                  <a:pt x="9321800" y="716508"/>
                </a:lnTo>
                <a:lnTo>
                  <a:pt x="9321800" y="96291"/>
                </a:lnTo>
                <a:lnTo>
                  <a:pt x="9314232" y="58812"/>
                </a:lnTo>
                <a:lnTo>
                  <a:pt x="9293594" y="28205"/>
                </a:lnTo>
                <a:lnTo>
                  <a:pt x="9262987" y="7567"/>
                </a:lnTo>
                <a:lnTo>
                  <a:pt x="92255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63600" y="1574800"/>
            <a:ext cx="8742680" cy="1005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z="2200" spc="65" dirty="0">
                <a:solidFill>
                  <a:srgbClr val="FFFFFF"/>
                </a:solidFill>
                <a:latin typeface="Calibri"/>
                <a:cs typeface="Calibri"/>
              </a:rPr>
              <a:t>index.html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600" spc="-5" dirty="0">
                <a:solidFill>
                  <a:srgbClr val="7F90AA"/>
                </a:solidFill>
                <a:latin typeface="Courier New"/>
                <a:cs typeface="Courier New"/>
              </a:rPr>
              <a:t>&lt;a href=</a:t>
            </a:r>
            <a:r>
              <a:rPr sz="2600" spc="-5" dirty="0">
                <a:solidFill>
                  <a:srgbClr val="61CE3C"/>
                </a:solidFill>
                <a:latin typeface="Courier New"/>
                <a:cs typeface="Courier New"/>
              </a:rPr>
              <a:t>'#' </a:t>
            </a:r>
            <a:r>
              <a:rPr sz="2600" spc="-5" dirty="0">
                <a:solidFill>
                  <a:srgbClr val="7F90AA"/>
                </a:solidFill>
                <a:latin typeface="Courier New"/>
                <a:cs typeface="Courier New"/>
              </a:rPr>
              <a:t>class=</a:t>
            </a:r>
            <a:r>
              <a:rPr sz="2600" spc="-5" dirty="0">
                <a:solidFill>
                  <a:srgbClr val="61CE3C"/>
                </a:solidFill>
                <a:latin typeface="Courier New"/>
                <a:cs typeface="Courier New"/>
              </a:rPr>
              <a:t>'expand'</a:t>
            </a:r>
            <a:r>
              <a:rPr sz="2600" spc="-5" dirty="0">
                <a:solidFill>
                  <a:srgbClr val="7F90AA"/>
                </a:solidFill>
                <a:latin typeface="Courier New"/>
                <a:cs typeface="Courier New"/>
              </a:rPr>
              <a:t>&gt;</a:t>
            </a:r>
            <a:r>
              <a:rPr sz="2600" spc="-5" dirty="0">
                <a:solidFill>
                  <a:srgbClr val="F8F8F8"/>
                </a:solidFill>
                <a:latin typeface="Courier New"/>
                <a:cs typeface="Courier New"/>
              </a:rPr>
              <a:t>Show</a:t>
            </a:r>
            <a:r>
              <a:rPr sz="2600" spc="8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600" spc="-5" dirty="0">
                <a:solidFill>
                  <a:srgbClr val="F8F8F8"/>
                </a:solidFill>
                <a:latin typeface="Courier New"/>
                <a:cs typeface="Courier New"/>
              </a:rPr>
              <a:t>Comments</a:t>
            </a:r>
            <a:r>
              <a:rPr sz="2600" spc="-5" dirty="0">
                <a:solidFill>
                  <a:srgbClr val="7F90AA"/>
                </a:solidFill>
                <a:latin typeface="Courier New"/>
                <a:cs typeface="Courier New"/>
              </a:rPr>
              <a:t>&lt;/a&gt;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58800" y="495300"/>
            <a:ext cx="9232900" cy="81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260" dirty="0"/>
              <a:t>How </a:t>
            </a:r>
            <a:r>
              <a:rPr spc="-15" dirty="0"/>
              <a:t>the </a:t>
            </a:r>
            <a:r>
              <a:rPr spc="-250" dirty="0"/>
              <a:t>Browser </a:t>
            </a:r>
            <a:r>
              <a:rPr spc="-220" dirty="0"/>
              <a:t>Handles </a:t>
            </a:r>
            <a:r>
              <a:rPr spc="-15" dirty="0"/>
              <a:t>the</a:t>
            </a:r>
            <a:r>
              <a:rPr spc="-810" dirty="0"/>
              <a:t> </a:t>
            </a:r>
            <a:r>
              <a:rPr spc="-260" dirty="0"/>
              <a:t>Click</a:t>
            </a:r>
          </a:p>
        </p:txBody>
      </p:sp>
      <p:sp>
        <p:nvSpPr>
          <p:cNvPr id="7" name="object 7"/>
          <p:cNvSpPr/>
          <p:nvPr/>
        </p:nvSpPr>
        <p:spPr>
          <a:xfrm>
            <a:off x="10426700" y="1384300"/>
            <a:ext cx="5410200" cy="5295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452100" y="1384300"/>
            <a:ext cx="5359400" cy="5245100"/>
          </a:xfrm>
          <a:custGeom>
            <a:avLst/>
            <a:gdLst/>
            <a:ahLst/>
            <a:cxnLst/>
            <a:rect l="l" t="t" r="r" b="b"/>
            <a:pathLst>
              <a:path w="5359400" h="5245100">
                <a:moveTo>
                  <a:pt x="52631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5148808"/>
                </a:lnTo>
                <a:lnTo>
                  <a:pt x="7567" y="5186287"/>
                </a:lnTo>
                <a:lnTo>
                  <a:pt x="28205" y="5216894"/>
                </a:lnTo>
                <a:lnTo>
                  <a:pt x="58812" y="5237532"/>
                </a:lnTo>
                <a:lnTo>
                  <a:pt x="96291" y="5245100"/>
                </a:lnTo>
                <a:lnTo>
                  <a:pt x="5263134" y="5245100"/>
                </a:lnTo>
                <a:lnTo>
                  <a:pt x="5300624" y="5237532"/>
                </a:lnTo>
                <a:lnTo>
                  <a:pt x="5331221" y="5216894"/>
                </a:lnTo>
                <a:lnTo>
                  <a:pt x="5351841" y="5186287"/>
                </a:lnTo>
                <a:lnTo>
                  <a:pt x="5359400" y="5148808"/>
                </a:lnTo>
                <a:lnTo>
                  <a:pt x="5359400" y="96291"/>
                </a:lnTo>
                <a:lnTo>
                  <a:pt x="5351841" y="58812"/>
                </a:lnTo>
                <a:lnTo>
                  <a:pt x="5331221" y="28205"/>
                </a:lnTo>
                <a:lnTo>
                  <a:pt x="5300624" y="7567"/>
                </a:lnTo>
                <a:lnTo>
                  <a:pt x="52631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883900" y="24638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061700" y="2552700"/>
            <a:ext cx="393700" cy="292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078209" y="25019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ul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655300" y="1663700"/>
            <a:ext cx="2146300" cy="533400"/>
          </a:xfrm>
          <a:custGeom>
            <a:avLst/>
            <a:gdLst/>
            <a:ahLst/>
            <a:cxnLst/>
            <a:rect l="l" t="t" r="r" b="b"/>
            <a:pathLst>
              <a:path w="2146300" h="533400">
                <a:moveTo>
                  <a:pt x="1994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381533"/>
                </a:lnTo>
                <a:lnTo>
                  <a:pt x="7742" y="429533"/>
                </a:lnTo>
                <a:lnTo>
                  <a:pt x="29302" y="471222"/>
                </a:lnTo>
                <a:lnTo>
                  <a:pt x="62177" y="504097"/>
                </a:lnTo>
                <a:lnTo>
                  <a:pt x="103866" y="525657"/>
                </a:lnTo>
                <a:lnTo>
                  <a:pt x="151866" y="533400"/>
                </a:lnTo>
                <a:lnTo>
                  <a:pt x="1994433" y="533400"/>
                </a:lnTo>
                <a:lnTo>
                  <a:pt x="2042453" y="525657"/>
                </a:lnTo>
                <a:lnTo>
                  <a:pt x="2084144" y="504097"/>
                </a:lnTo>
                <a:lnTo>
                  <a:pt x="2117012" y="471222"/>
                </a:lnTo>
                <a:lnTo>
                  <a:pt x="2138562" y="429533"/>
                </a:lnTo>
                <a:lnTo>
                  <a:pt x="2146300" y="381533"/>
                </a:lnTo>
                <a:lnTo>
                  <a:pt x="2146300" y="151866"/>
                </a:lnTo>
                <a:lnTo>
                  <a:pt x="2138562" y="103866"/>
                </a:lnTo>
                <a:lnTo>
                  <a:pt x="2117012" y="62177"/>
                </a:lnTo>
                <a:lnTo>
                  <a:pt x="2084144" y="29302"/>
                </a:lnTo>
                <a:lnTo>
                  <a:pt x="2042453" y="7742"/>
                </a:lnTo>
                <a:lnTo>
                  <a:pt x="1994433" y="0"/>
                </a:lnTo>
                <a:close/>
              </a:path>
            </a:pathLst>
          </a:custGeom>
          <a:solidFill>
            <a:srgbClr val="273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036300" y="1816100"/>
            <a:ext cx="1397000" cy="279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1045190" y="1752600"/>
            <a:ext cx="13665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DOCUMENT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547600" y="4089400"/>
            <a:ext cx="2603500" cy="444500"/>
          </a:xfrm>
          <a:custGeom>
            <a:avLst/>
            <a:gdLst/>
            <a:ahLst/>
            <a:cxnLst/>
            <a:rect l="l" t="t" r="r" b="b"/>
            <a:pathLst>
              <a:path w="2603500" h="444500">
                <a:moveTo>
                  <a:pt x="24516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451607" y="444500"/>
                </a:lnTo>
                <a:lnTo>
                  <a:pt x="2499640" y="436757"/>
                </a:lnTo>
                <a:lnTo>
                  <a:pt x="2541339" y="415197"/>
                </a:lnTo>
                <a:lnTo>
                  <a:pt x="2574210" y="382322"/>
                </a:lnTo>
                <a:lnTo>
                  <a:pt x="2595762" y="340633"/>
                </a:lnTo>
                <a:lnTo>
                  <a:pt x="2603500" y="292633"/>
                </a:lnTo>
                <a:lnTo>
                  <a:pt x="2603500" y="151866"/>
                </a:lnTo>
                <a:lnTo>
                  <a:pt x="2595762" y="103866"/>
                </a:lnTo>
                <a:lnTo>
                  <a:pt x="2574210" y="62177"/>
                </a:lnTo>
                <a:lnTo>
                  <a:pt x="2541339" y="29302"/>
                </a:lnTo>
                <a:lnTo>
                  <a:pt x="2499640" y="7742"/>
                </a:lnTo>
                <a:lnTo>
                  <a:pt x="24516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725400" y="4178300"/>
            <a:ext cx="2235200" cy="292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2746990" y="4127500"/>
            <a:ext cx="69596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Show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585189" y="4127500"/>
            <a:ext cx="13665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Comments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053195" y="2946356"/>
            <a:ext cx="283536" cy="3111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442700" y="29972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4196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305333"/>
                </a:lnTo>
                <a:lnTo>
                  <a:pt x="7742" y="353333"/>
                </a:lnTo>
                <a:lnTo>
                  <a:pt x="29302" y="395022"/>
                </a:lnTo>
                <a:lnTo>
                  <a:pt x="62177" y="427897"/>
                </a:lnTo>
                <a:lnTo>
                  <a:pt x="103866" y="449457"/>
                </a:lnTo>
                <a:lnTo>
                  <a:pt x="151866" y="457200"/>
                </a:lnTo>
                <a:lnTo>
                  <a:pt x="419633" y="457200"/>
                </a:lnTo>
                <a:lnTo>
                  <a:pt x="467633" y="449457"/>
                </a:lnTo>
                <a:lnTo>
                  <a:pt x="509322" y="427897"/>
                </a:lnTo>
                <a:lnTo>
                  <a:pt x="542197" y="395022"/>
                </a:lnTo>
                <a:lnTo>
                  <a:pt x="563757" y="353333"/>
                </a:lnTo>
                <a:lnTo>
                  <a:pt x="571500" y="305333"/>
                </a:lnTo>
                <a:lnTo>
                  <a:pt x="571500" y="151866"/>
                </a:lnTo>
                <a:lnTo>
                  <a:pt x="563757" y="103866"/>
                </a:lnTo>
                <a:lnTo>
                  <a:pt x="542197" y="62177"/>
                </a:lnTo>
                <a:lnTo>
                  <a:pt x="509322" y="29302"/>
                </a:lnTo>
                <a:lnTo>
                  <a:pt x="467633" y="7742"/>
                </a:lnTo>
                <a:lnTo>
                  <a:pt x="4196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531600" y="3098800"/>
            <a:ext cx="355600" cy="292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1548109" y="30480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039600" y="3556000"/>
            <a:ext cx="482600" cy="444500"/>
          </a:xfrm>
          <a:custGeom>
            <a:avLst/>
            <a:gdLst/>
            <a:ahLst/>
            <a:cxnLst/>
            <a:rect l="l" t="t" r="r" b="b"/>
            <a:pathLst>
              <a:path w="482600" h="444500">
                <a:moveTo>
                  <a:pt x="3307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330733" y="444500"/>
                </a:lnTo>
                <a:lnTo>
                  <a:pt x="378733" y="436757"/>
                </a:lnTo>
                <a:lnTo>
                  <a:pt x="420422" y="415197"/>
                </a:lnTo>
                <a:lnTo>
                  <a:pt x="453297" y="382322"/>
                </a:lnTo>
                <a:lnTo>
                  <a:pt x="474857" y="340633"/>
                </a:lnTo>
                <a:lnTo>
                  <a:pt x="482600" y="292633"/>
                </a:lnTo>
                <a:lnTo>
                  <a:pt x="482600" y="151866"/>
                </a:lnTo>
                <a:lnTo>
                  <a:pt x="474857" y="103866"/>
                </a:lnTo>
                <a:lnTo>
                  <a:pt x="453297" y="62177"/>
                </a:lnTo>
                <a:lnTo>
                  <a:pt x="420422" y="29302"/>
                </a:lnTo>
                <a:lnTo>
                  <a:pt x="378733" y="7742"/>
                </a:lnTo>
                <a:lnTo>
                  <a:pt x="3307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166600" y="3708400"/>
            <a:ext cx="215900" cy="2286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2184380" y="3594100"/>
            <a:ext cx="1930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662795" y="3597054"/>
            <a:ext cx="283536" cy="3111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246995" y="4092354"/>
            <a:ext cx="283536" cy="3111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547600" y="52832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07" y="444500"/>
                </a:lnTo>
                <a:lnTo>
                  <a:pt x="645440" y="436757"/>
                </a:lnTo>
                <a:lnTo>
                  <a:pt x="687139" y="415197"/>
                </a:lnTo>
                <a:lnTo>
                  <a:pt x="720010" y="382322"/>
                </a:lnTo>
                <a:lnTo>
                  <a:pt x="741562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62" y="103866"/>
                </a:lnTo>
                <a:lnTo>
                  <a:pt x="720010" y="62177"/>
                </a:lnTo>
                <a:lnTo>
                  <a:pt x="687139" y="29302"/>
                </a:lnTo>
                <a:lnTo>
                  <a:pt x="645440" y="7742"/>
                </a:lnTo>
                <a:lnTo>
                  <a:pt x="5974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725400" y="5372100"/>
            <a:ext cx="355600" cy="292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065000" y="46863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53" y="436757"/>
                </a:lnTo>
                <a:lnTo>
                  <a:pt x="687144" y="415197"/>
                </a:lnTo>
                <a:lnTo>
                  <a:pt x="720012" y="382322"/>
                </a:lnTo>
                <a:lnTo>
                  <a:pt x="741562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62" y="103866"/>
                </a:lnTo>
                <a:lnTo>
                  <a:pt x="720012" y="62177"/>
                </a:lnTo>
                <a:lnTo>
                  <a:pt x="687144" y="29302"/>
                </a:lnTo>
                <a:lnTo>
                  <a:pt x="64545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242800" y="4775200"/>
            <a:ext cx="393700" cy="292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2259309" y="47244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ul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1662156" y="3556673"/>
            <a:ext cx="274320" cy="1477645"/>
          </a:xfrm>
          <a:custGeom>
            <a:avLst/>
            <a:gdLst/>
            <a:ahLst/>
            <a:cxnLst/>
            <a:rect l="l" t="t" r="r" b="b"/>
            <a:pathLst>
              <a:path w="274320" h="1477645">
                <a:moveTo>
                  <a:pt x="12374" y="1460500"/>
                </a:moveTo>
                <a:lnTo>
                  <a:pt x="11785" y="1460500"/>
                </a:lnTo>
                <a:lnTo>
                  <a:pt x="11633" y="1473200"/>
                </a:lnTo>
                <a:lnTo>
                  <a:pt x="12641" y="1473200"/>
                </a:lnTo>
                <a:lnTo>
                  <a:pt x="12374" y="1460500"/>
                </a:lnTo>
                <a:close/>
              </a:path>
              <a:path w="274320" h="1477645">
                <a:moveTo>
                  <a:pt x="15001" y="1384300"/>
                </a:moveTo>
                <a:lnTo>
                  <a:pt x="14566" y="1384300"/>
                </a:lnTo>
                <a:lnTo>
                  <a:pt x="14269" y="1409700"/>
                </a:lnTo>
                <a:lnTo>
                  <a:pt x="14076" y="1422400"/>
                </a:lnTo>
                <a:lnTo>
                  <a:pt x="13804" y="1447800"/>
                </a:lnTo>
                <a:lnTo>
                  <a:pt x="13271" y="1473200"/>
                </a:lnTo>
                <a:lnTo>
                  <a:pt x="15697" y="1473200"/>
                </a:lnTo>
                <a:lnTo>
                  <a:pt x="15596" y="1422400"/>
                </a:lnTo>
                <a:lnTo>
                  <a:pt x="15411" y="1397000"/>
                </a:lnTo>
                <a:lnTo>
                  <a:pt x="15001" y="1384300"/>
                </a:lnTo>
                <a:close/>
              </a:path>
              <a:path w="274320" h="1477645">
                <a:moveTo>
                  <a:pt x="83032" y="1308100"/>
                </a:moveTo>
                <a:lnTo>
                  <a:pt x="20777" y="1308100"/>
                </a:lnTo>
                <a:lnTo>
                  <a:pt x="22301" y="1320800"/>
                </a:lnTo>
                <a:lnTo>
                  <a:pt x="22771" y="1320800"/>
                </a:lnTo>
                <a:lnTo>
                  <a:pt x="22783" y="1333500"/>
                </a:lnTo>
                <a:lnTo>
                  <a:pt x="21522" y="1358900"/>
                </a:lnTo>
                <a:lnTo>
                  <a:pt x="19483" y="1397000"/>
                </a:lnTo>
                <a:lnTo>
                  <a:pt x="17542" y="1435100"/>
                </a:lnTo>
                <a:lnTo>
                  <a:pt x="16573" y="1473200"/>
                </a:lnTo>
                <a:lnTo>
                  <a:pt x="175591" y="1473200"/>
                </a:lnTo>
                <a:lnTo>
                  <a:pt x="192544" y="1460500"/>
                </a:lnTo>
                <a:lnTo>
                  <a:pt x="266843" y="1460500"/>
                </a:lnTo>
                <a:lnTo>
                  <a:pt x="273939" y="1447800"/>
                </a:lnTo>
                <a:lnTo>
                  <a:pt x="236115" y="1447800"/>
                </a:lnTo>
                <a:lnTo>
                  <a:pt x="247926" y="1435100"/>
                </a:lnTo>
                <a:lnTo>
                  <a:pt x="210322" y="1435100"/>
                </a:lnTo>
                <a:lnTo>
                  <a:pt x="218782" y="1422400"/>
                </a:lnTo>
                <a:lnTo>
                  <a:pt x="71132" y="1422400"/>
                </a:lnTo>
                <a:lnTo>
                  <a:pt x="71678" y="1384300"/>
                </a:lnTo>
                <a:lnTo>
                  <a:pt x="73888" y="1384300"/>
                </a:lnTo>
                <a:lnTo>
                  <a:pt x="74041" y="1333500"/>
                </a:lnTo>
                <a:lnTo>
                  <a:pt x="82603" y="1333500"/>
                </a:lnTo>
                <a:lnTo>
                  <a:pt x="82755" y="1320800"/>
                </a:lnTo>
                <a:lnTo>
                  <a:pt x="83032" y="1308100"/>
                </a:lnTo>
                <a:close/>
              </a:path>
              <a:path w="274320" h="1477645">
                <a:moveTo>
                  <a:pt x="12490" y="1435100"/>
                </a:moveTo>
                <a:lnTo>
                  <a:pt x="10595" y="1435100"/>
                </a:lnTo>
                <a:lnTo>
                  <a:pt x="10401" y="1460500"/>
                </a:lnTo>
                <a:lnTo>
                  <a:pt x="11620" y="1460500"/>
                </a:lnTo>
                <a:lnTo>
                  <a:pt x="12541" y="1447800"/>
                </a:lnTo>
                <a:lnTo>
                  <a:pt x="12490" y="1435100"/>
                </a:lnTo>
                <a:close/>
              </a:path>
              <a:path w="274320" h="1477645">
                <a:moveTo>
                  <a:pt x="9512" y="1155700"/>
                </a:moveTo>
                <a:lnTo>
                  <a:pt x="8874" y="1193800"/>
                </a:lnTo>
                <a:lnTo>
                  <a:pt x="8756" y="1422400"/>
                </a:lnTo>
                <a:lnTo>
                  <a:pt x="8610" y="1447800"/>
                </a:lnTo>
                <a:lnTo>
                  <a:pt x="9686" y="1409700"/>
                </a:lnTo>
                <a:lnTo>
                  <a:pt x="10012" y="1371600"/>
                </a:lnTo>
                <a:lnTo>
                  <a:pt x="10134" y="1346200"/>
                </a:lnTo>
                <a:lnTo>
                  <a:pt x="10237" y="1244600"/>
                </a:lnTo>
                <a:lnTo>
                  <a:pt x="10502" y="1193800"/>
                </a:lnTo>
                <a:lnTo>
                  <a:pt x="13815" y="1193800"/>
                </a:lnTo>
                <a:lnTo>
                  <a:pt x="13918" y="1168400"/>
                </a:lnTo>
                <a:lnTo>
                  <a:pt x="9804" y="1168400"/>
                </a:lnTo>
                <a:lnTo>
                  <a:pt x="9512" y="1155700"/>
                </a:lnTo>
                <a:close/>
              </a:path>
              <a:path w="274320" h="1477645">
                <a:moveTo>
                  <a:pt x="73888" y="1384300"/>
                </a:moveTo>
                <a:lnTo>
                  <a:pt x="71678" y="1384300"/>
                </a:lnTo>
                <a:lnTo>
                  <a:pt x="71927" y="1397000"/>
                </a:lnTo>
                <a:lnTo>
                  <a:pt x="72058" y="1397000"/>
                </a:lnTo>
                <a:lnTo>
                  <a:pt x="72161" y="1422400"/>
                </a:lnTo>
                <a:lnTo>
                  <a:pt x="73710" y="1422400"/>
                </a:lnTo>
                <a:lnTo>
                  <a:pt x="73791" y="1409700"/>
                </a:lnTo>
                <a:lnTo>
                  <a:pt x="73888" y="1384300"/>
                </a:lnTo>
                <a:close/>
              </a:path>
              <a:path w="274320" h="1477645">
                <a:moveTo>
                  <a:pt x="131076" y="1409700"/>
                </a:moveTo>
                <a:lnTo>
                  <a:pt x="88455" y="1409700"/>
                </a:lnTo>
                <a:lnTo>
                  <a:pt x="100920" y="1422400"/>
                </a:lnTo>
                <a:lnTo>
                  <a:pt x="133235" y="1422400"/>
                </a:lnTo>
                <a:lnTo>
                  <a:pt x="131076" y="1409700"/>
                </a:lnTo>
                <a:close/>
              </a:path>
              <a:path w="274320" h="1477645">
                <a:moveTo>
                  <a:pt x="82706" y="1168400"/>
                </a:moveTo>
                <a:lnTo>
                  <a:pt x="15163" y="1168400"/>
                </a:lnTo>
                <a:lnTo>
                  <a:pt x="15841" y="1206500"/>
                </a:lnTo>
                <a:lnTo>
                  <a:pt x="16112" y="1257300"/>
                </a:lnTo>
                <a:lnTo>
                  <a:pt x="16303" y="1320800"/>
                </a:lnTo>
                <a:lnTo>
                  <a:pt x="16741" y="1358900"/>
                </a:lnTo>
                <a:lnTo>
                  <a:pt x="17754" y="1409700"/>
                </a:lnTo>
                <a:lnTo>
                  <a:pt x="18488" y="1384300"/>
                </a:lnTo>
                <a:lnTo>
                  <a:pt x="19276" y="1333500"/>
                </a:lnTo>
                <a:lnTo>
                  <a:pt x="20515" y="1333500"/>
                </a:lnTo>
                <a:lnTo>
                  <a:pt x="20669" y="1320800"/>
                </a:lnTo>
                <a:lnTo>
                  <a:pt x="20777" y="1308100"/>
                </a:lnTo>
                <a:lnTo>
                  <a:pt x="83693" y="1308100"/>
                </a:lnTo>
                <a:lnTo>
                  <a:pt x="83935" y="1295400"/>
                </a:lnTo>
                <a:lnTo>
                  <a:pt x="84135" y="1257300"/>
                </a:lnTo>
                <a:lnTo>
                  <a:pt x="84334" y="1231900"/>
                </a:lnTo>
                <a:lnTo>
                  <a:pt x="84490" y="1206500"/>
                </a:lnTo>
                <a:lnTo>
                  <a:pt x="83161" y="1206500"/>
                </a:lnTo>
                <a:lnTo>
                  <a:pt x="82706" y="1168400"/>
                </a:lnTo>
                <a:close/>
              </a:path>
              <a:path w="274320" h="1477645">
                <a:moveTo>
                  <a:pt x="77774" y="1333500"/>
                </a:moveTo>
                <a:lnTo>
                  <a:pt x="74041" y="1333500"/>
                </a:lnTo>
                <a:lnTo>
                  <a:pt x="74717" y="1346200"/>
                </a:lnTo>
                <a:lnTo>
                  <a:pt x="74922" y="1371600"/>
                </a:lnTo>
                <a:lnTo>
                  <a:pt x="75069" y="1409700"/>
                </a:lnTo>
                <a:lnTo>
                  <a:pt x="75603" y="1409700"/>
                </a:lnTo>
                <a:lnTo>
                  <a:pt x="75969" y="1397000"/>
                </a:lnTo>
                <a:lnTo>
                  <a:pt x="78670" y="1397000"/>
                </a:lnTo>
                <a:lnTo>
                  <a:pt x="78347" y="1384300"/>
                </a:lnTo>
                <a:lnTo>
                  <a:pt x="78152" y="1371600"/>
                </a:lnTo>
                <a:lnTo>
                  <a:pt x="78179" y="1358900"/>
                </a:lnTo>
                <a:lnTo>
                  <a:pt x="77495" y="1358900"/>
                </a:lnTo>
                <a:lnTo>
                  <a:pt x="77609" y="1346200"/>
                </a:lnTo>
                <a:lnTo>
                  <a:pt x="77774" y="1333500"/>
                </a:lnTo>
                <a:close/>
              </a:path>
              <a:path w="274320" h="1477645">
                <a:moveTo>
                  <a:pt x="78670" y="1397000"/>
                </a:moveTo>
                <a:lnTo>
                  <a:pt x="76860" y="1397000"/>
                </a:lnTo>
                <a:lnTo>
                  <a:pt x="77038" y="1409700"/>
                </a:lnTo>
                <a:lnTo>
                  <a:pt x="78994" y="1409700"/>
                </a:lnTo>
                <a:lnTo>
                  <a:pt x="78670" y="1397000"/>
                </a:lnTo>
                <a:close/>
              </a:path>
              <a:path w="274320" h="1477645">
                <a:moveTo>
                  <a:pt x="80314" y="1346200"/>
                </a:moveTo>
                <a:lnTo>
                  <a:pt x="78206" y="1346200"/>
                </a:lnTo>
                <a:lnTo>
                  <a:pt x="78486" y="1371600"/>
                </a:lnTo>
                <a:lnTo>
                  <a:pt x="78663" y="1384300"/>
                </a:lnTo>
                <a:lnTo>
                  <a:pt x="78888" y="1397000"/>
                </a:lnTo>
                <a:lnTo>
                  <a:pt x="79311" y="1409700"/>
                </a:lnTo>
                <a:lnTo>
                  <a:pt x="79804" y="1397000"/>
                </a:lnTo>
                <a:lnTo>
                  <a:pt x="79936" y="1358900"/>
                </a:lnTo>
                <a:lnTo>
                  <a:pt x="80314" y="1346200"/>
                </a:lnTo>
                <a:close/>
              </a:path>
              <a:path w="274320" h="1477645">
                <a:moveTo>
                  <a:pt x="83658" y="1384300"/>
                </a:moveTo>
                <a:lnTo>
                  <a:pt x="82797" y="1384300"/>
                </a:lnTo>
                <a:lnTo>
                  <a:pt x="82600" y="1409700"/>
                </a:lnTo>
                <a:lnTo>
                  <a:pt x="83654" y="1409700"/>
                </a:lnTo>
                <a:lnTo>
                  <a:pt x="83658" y="1384300"/>
                </a:lnTo>
                <a:close/>
              </a:path>
              <a:path w="274320" h="1477645">
                <a:moveTo>
                  <a:pt x="12230" y="1358900"/>
                </a:moveTo>
                <a:lnTo>
                  <a:pt x="11992" y="1371600"/>
                </a:lnTo>
                <a:lnTo>
                  <a:pt x="11772" y="1397000"/>
                </a:lnTo>
                <a:lnTo>
                  <a:pt x="12987" y="1397000"/>
                </a:lnTo>
                <a:lnTo>
                  <a:pt x="13916" y="1384300"/>
                </a:lnTo>
                <a:lnTo>
                  <a:pt x="13887" y="1371600"/>
                </a:lnTo>
                <a:lnTo>
                  <a:pt x="12230" y="1358900"/>
                </a:lnTo>
                <a:close/>
              </a:path>
              <a:path w="274320" h="1477645">
                <a:moveTo>
                  <a:pt x="82513" y="1346200"/>
                </a:moveTo>
                <a:lnTo>
                  <a:pt x="80314" y="1346200"/>
                </a:lnTo>
                <a:lnTo>
                  <a:pt x="80555" y="1358900"/>
                </a:lnTo>
                <a:lnTo>
                  <a:pt x="80835" y="1384300"/>
                </a:lnTo>
                <a:lnTo>
                  <a:pt x="81089" y="1384300"/>
                </a:lnTo>
                <a:lnTo>
                  <a:pt x="81343" y="1371600"/>
                </a:lnTo>
                <a:lnTo>
                  <a:pt x="81470" y="1371600"/>
                </a:lnTo>
                <a:lnTo>
                  <a:pt x="81711" y="1358900"/>
                </a:lnTo>
                <a:lnTo>
                  <a:pt x="82423" y="1358900"/>
                </a:lnTo>
                <a:lnTo>
                  <a:pt x="82513" y="1346200"/>
                </a:lnTo>
                <a:close/>
              </a:path>
              <a:path w="274320" h="1477645">
                <a:moveTo>
                  <a:pt x="82423" y="1358900"/>
                </a:moveTo>
                <a:lnTo>
                  <a:pt x="81711" y="1358900"/>
                </a:lnTo>
                <a:lnTo>
                  <a:pt x="82054" y="1371600"/>
                </a:lnTo>
                <a:lnTo>
                  <a:pt x="82257" y="1371600"/>
                </a:lnTo>
                <a:lnTo>
                  <a:pt x="82423" y="1358900"/>
                </a:lnTo>
                <a:close/>
              </a:path>
              <a:path w="274320" h="1477645">
                <a:moveTo>
                  <a:pt x="14192" y="1257300"/>
                </a:moveTo>
                <a:lnTo>
                  <a:pt x="12077" y="1257300"/>
                </a:lnTo>
                <a:lnTo>
                  <a:pt x="12951" y="1270000"/>
                </a:lnTo>
                <a:lnTo>
                  <a:pt x="13203" y="1295400"/>
                </a:lnTo>
                <a:lnTo>
                  <a:pt x="13271" y="1358900"/>
                </a:lnTo>
                <a:lnTo>
                  <a:pt x="14334" y="1308100"/>
                </a:lnTo>
                <a:lnTo>
                  <a:pt x="14192" y="1257300"/>
                </a:lnTo>
                <a:close/>
              </a:path>
              <a:path w="274320" h="1477645">
                <a:moveTo>
                  <a:pt x="82603" y="1333500"/>
                </a:moveTo>
                <a:lnTo>
                  <a:pt x="77774" y="1333500"/>
                </a:lnTo>
                <a:lnTo>
                  <a:pt x="77939" y="1346200"/>
                </a:lnTo>
                <a:lnTo>
                  <a:pt x="77495" y="1358900"/>
                </a:lnTo>
                <a:lnTo>
                  <a:pt x="78179" y="1358900"/>
                </a:lnTo>
                <a:lnTo>
                  <a:pt x="78206" y="1346200"/>
                </a:lnTo>
                <a:lnTo>
                  <a:pt x="82513" y="1346200"/>
                </a:lnTo>
                <a:lnTo>
                  <a:pt x="82603" y="1333500"/>
                </a:lnTo>
                <a:close/>
              </a:path>
              <a:path w="274320" h="1477645">
                <a:moveTo>
                  <a:pt x="20311" y="1333500"/>
                </a:moveTo>
                <a:lnTo>
                  <a:pt x="19276" y="1333500"/>
                </a:lnTo>
                <a:lnTo>
                  <a:pt x="20053" y="1346200"/>
                </a:lnTo>
                <a:lnTo>
                  <a:pt x="20311" y="1333500"/>
                </a:lnTo>
                <a:close/>
              </a:path>
              <a:path w="274320" h="1477645">
                <a:moveTo>
                  <a:pt x="83693" y="1308100"/>
                </a:moveTo>
                <a:lnTo>
                  <a:pt x="83239" y="1308100"/>
                </a:lnTo>
                <a:lnTo>
                  <a:pt x="83381" y="1320800"/>
                </a:lnTo>
                <a:lnTo>
                  <a:pt x="83514" y="1320800"/>
                </a:lnTo>
                <a:lnTo>
                  <a:pt x="83693" y="1308100"/>
                </a:lnTo>
                <a:close/>
              </a:path>
              <a:path w="274320" h="1477645">
                <a:moveTo>
                  <a:pt x="85382" y="1295400"/>
                </a:moveTo>
                <a:lnTo>
                  <a:pt x="84721" y="1295400"/>
                </a:lnTo>
                <a:lnTo>
                  <a:pt x="84467" y="1308100"/>
                </a:lnTo>
                <a:lnTo>
                  <a:pt x="85928" y="1308100"/>
                </a:lnTo>
                <a:lnTo>
                  <a:pt x="85382" y="1295400"/>
                </a:lnTo>
                <a:close/>
              </a:path>
              <a:path w="274320" h="1477645">
                <a:moveTo>
                  <a:pt x="13815" y="1193800"/>
                </a:moveTo>
                <a:lnTo>
                  <a:pt x="10502" y="1193800"/>
                </a:lnTo>
                <a:lnTo>
                  <a:pt x="11092" y="1219200"/>
                </a:lnTo>
                <a:lnTo>
                  <a:pt x="11129" y="1270000"/>
                </a:lnTo>
                <a:lnTo>
                  <a:pt x="11684" y="1282700"/>
                </a:lnTo>
                <a:lnTo>
                  <a:pt x="12013" y="1282700"/>
                </a:lnTo>
                <a:lnTo>
                  <a:pt x="12077" y="1257300"/>
                </a:lnTo>
                <a:lnTo>
                  <a:pt x="14192" y="1257300"/>
                </a:lnTo>
                <a:lnTo>
                  <a:pt x="13871" y="1219200"/>
                </a:lnTo>
                <a:lnTo>
                  <a:pt x="13815" y="1193800"/>
                </a:lnTo>
                <a:close/>
              </a:path>
              <a:path w="274320" h="1477645">
                <a:moveTo>
                  <a:pt x="90191" y="1028700"/>
                </a:moveTo>
                <a:lnTo>
                  <a:pt x="6138" y="1028700"/>
                </a:lnTo>
                <a:lnTo>
                  <a:pt x="6658" y="1041400"/>
                </a:lnTo>
                <a:lnTo>
                  <a:pt x="6896" y="1066800"/>
                </a:lnTo>
                <a:lnTo>
                  <a:pt x="6183" y="1092200"/>
                </a:lnTo>
                <a:lnTo>
                  <a:pt x="2968" y="1092200"/>
                </a:lnTo>
                <a:lnTo>
                  <a:pt x="2120" y="1104900"/>
                </a:lnTo>
                <a:lnTo>
                  <a:pt x="2191" y="1143000"/>
                </a:lnTo>
                <a:lnTo>
                  <a:pt x="2589" y="1181100"/>
                </a:lnTo>
                <a:lnTo>
                  <a:pt x="3079" y="1219200"/>
                </a:lnTo>
                <a:lnTo>
                  <a:pt x="3428" y="1257300"/>
                </a:lnTo>
                <a:lnTo>
                  <a:pt x="3831" y="1257300"/>
                </a:lnTo>
                <a:lnTo>
                  <a:pt x="4484" y="1231900"/>
                </a:lnTo>
                <a:lnTo>
                  <a:pt x="5159" y="1181100"/>
                </a:lnTo>
                <a:lnTo>
                  <a:pt x="5626" y="1143000"/>
                </a:lnTo>
                <a:lnTo>
                  <a:pt x="6033" y="1130300"/>
                </a:lnTo>
                <a:lnTo>
                  <a:pt x="9024" y="1130300"/>
                </a:lnTo>
                <a:lnTo>
                  <a:pt x="9245" y="1092200"/>
                </a:lnTo>
                <a:lnTo>
                  <a:pt x="9453" y="1066800"/>
                </a:lnTo>
                <a:lnTo>
                  <a:pt x="90453" y="1066800"/>
                </a:lnTo>
                <a:lnTo>
                  <a:pt x="90736" y="1054100"/>
                </a:lnTo>
                <a:lnTo>
                  <a:pt x="90538" y="1041400"/>
                </a:lnTo>
                <a:lnTo>
                  <a:pt x="90191" y="1028700"/>
                </a:lnTo>
                <a:close/>
              </a:path>
              <a:path w="274320" h="1477645">
                <a:moveTo>
                  <a:pt x="88633" y="1219200"/>
                </a:moveTo>
                <a:lnTo>
                  <a:pt x="87071" y="1231900"/>
                </a:lnTo>
                <a:lnTo>
                  <a:pt x="88341" y="1244600"/>
                </a:lnTo>
                <a:lnTo>
                  <a:pt x="88557" y="1244600"/>
                </a:lnTo>
                <a:lnTo>
                  <a:pt x="88633" y="1219200"/>
                </a:lnTo>
                <a:close/>
              </a:path>
              <a:path w="274320" h="1477645">
                <a:moveTo>
                  <a:pt x="9024" y="1130300"/>
                </a:moveTo>
                <a:lnTo>
                  <a:pt x="6033" y="1130300"/>
                </a:lnTo>
                <a:lnTo>
                  <a:pt x="6591" y="1143000"/>
                </a:lnTo>
                <a:lnTo>
                  <a:pt x="7187" y="1155700"/>
                </a:lnTo>
                <a:lnTo>
                  <a:pt x="7708" y="1206500"/>
                </a:lnTo>
                <a:lnTo>
                  <a:pt x="8061" y="1219200"/>
                </a:lnTo>
                <a:lnTo>
                  <a:pt x="8407" y="1206500"/>
                </a:lnTo>
                <a:lnTo>
                  <a:pt x="8730" y="1181100"/>
                </a:lnTo>
                <a:lnTo>
                  <a:pt x="9024" y="1130300"/>
                </a:lnTo>
                <a:close/>
              </a:path>
              <a:path w="274320" h="1477645">
                <a:moveTo>
                  <a:pt x="84903" y="1130300"/>
                </a:moveTo>
                <a:lnTo>
                  <a:pt x="84210" y="1130300"/>
                </a:lnTo>
                <a:lnTo>
                  <a:pt x="84067" y="1155700"/>
                </a:lnTo>
                <a:lnTo>
                  <a:pt x="83953" y="1193800"/>
                </a:lnTo>
                <a:lnTo>
                  <a:pt x="83553" y="1206500"/>
                </a:lnTo>
                <a:lnTo>
                  <a:pt x="84490" y="1206500"/>
                </a:lnTo>
                <a:lnTo>
                  <a:pt x="84569" y="1193800"/>
                </a:lnTo>
                <a:lnTo>
                  <a:pt x="85336" y="1193800"/>
                </a:lnTo>
                <a:lnTo>
                  <a:pt x="85436" y="1181100"/>
                </a:lnTo>
                <a:lnTo>
                  <a:pt x="85636" y="1168400"/>
                </a:lnTo>
                <a:lnTo>
                  <a:pt x="87731" y="1168400"/>
                </a:lnTo>
                <a:lnTo>
                  <a:pt x="87697" y="1155700"/>
                </a:lnTo>
                <a:lnTo>
                  <a:pt x="85407" y="1155700"/>
                </a:lnTo>
                <a:lnTo>
                  <a:pt x="85128" y="1143000"/>
                </a:lnTo>
                <a:lnTo>
                  <a:pt x="84903" y="1130300"/>
                </a:lnTo>
                <a:close/>
              </a:path>
              <a:path w="274320" h="1477645">
                <a:moveTo>
                  <a:pt x="85336" y="1193800"/>
                </a:moveTo>
                <a:lnTo>
                  <a:pt x="84782" y="1193800"/>
                </a:lnTo>
                <a:lnTo>
                  <a:pt x="84865" y="1206500"/>
                </a:lnTo>
                <a:lnTo>
                  <a:pt x="85236" y="1206500"/>
                </a:lnTo>
                <a:lnTo>
                  <a:pt x="85336" y="1193800"/>
                </a:lnTo>
                <a:close/>
              </a:path>
              <a:path w="274320" h="1477645">
                <a:moveTo>
                  <a:pt x="88950" y="1181100"/>
                </a:moveTo>
                <a:lnTo>
                  <a:pt x="86842" y="1181100"/>
                </a:lnTo>
                <a:lnTo>
                  <a:pt x="87782" y="1193800"/>
                </a:lnTo>
                <a:lnTo>
                  <a:pt x="88315" y="1193800"/>
                </a:lnTo>
                <a:lnTo>
                  <a:pt x="88950" y="1181100"/>
                </a:lnTo>
                <a:close/>
              </a:path>
              <a:path w="274320" h="1477645">
                <a:moveTo>
                  <a:pt x="82257" y="1155700"/>
                </a:moveTo>
                <a:lnTo>
                  <a:pt x="13970" y="1155700"/>
                </a:lnTo>
                <a:lnTo>
                  <a:pt x="14389" y="1168400"/>
                </a:lnTo>
                <a:lnTo>
                  <a:pt x="14706" y="1181100"/>
                </a:lnTo>
                <a:lnTo>
                  <a:pt x="14928" y="1181100"/>
                </a:lnTo>
                <a:lnTo>
                  <a:pt x="15074" y="1168400"/>
                </a:lnTo>
                <a:lnTo>
                  <a:pt x="82706" y="1168400"/>
                </a:lnTo>
                <a:lnTo>
                  <a:pt x="82257" y="1155700"/>
                </a:lnTo>
                <a:close/>
              </a:path>
              <a:path w="274320" h="1477645">
                <a:moveTo>
                  <a:pt x="86563" y="1168400"/>
                </a:moveTo>
                <a:lnTo>
                  <a:pt x="86283" y="1168400"/>
                </a:lnTo>
                <a:lnTo>
                  <a:pt x="85851" y="1181100"/>
                </a:lnTo>
                <a:lnTo>
                  <a:pt x="86563" y="1168400"/>
                </a:lnTo>
                <a:close/>
              </a:path>
              <a:path w="274320" h="1477645">
                <a:moveTo>
                  <a:pt x="86639" y="1079500"/>
                </a:moveTo>
                <a:lnTo>
                  <a:pt x="11861" y="1079500"/>
                </a:lnTo>
                <a:lnTo>
                  <a:pt x="10960" y="1155700"/>
                </a:lnTo>
                <a:lnTo>
                  <a:pt x="10261" y="1168400"/>
                </a:lnTo>
                <a:lnTo>
                  <a:pt x="13918" y="1168400"/>
                </a:lnTo>
                <a:lnTo>
                  <a:pt x="13970" y="1155700"/>
                </a:lnTo>
                <a:lnTo>
                  <a:pt x="81407" y="1155700"/>
                </a:lnTo>
                <a:lnTo>
                  <a:pt x="82829" y="1130300"/>
                </a:lnTo>
                <a:lnTo>
                  <a:pt x="84247" y="1117600"/>
                </a:lnTo>
                <a:lnTo>
                  <a:pt x="85552" y="1104900"/>
                </a:lnTo>
                <a:lnTo>
                  <a:pt x="86639" y="1079500"/>
                </a:lnTo>
                <a:close/>
              </a:path>
              <a:path w="274320" h="1477645">
                <a:moveTo>
                  <a:pt x="86227" y="1117600"/>
                </a:moveTo>
                <a:lnTo>
                  <a:pt x="85737" y="1117600"/>
                </a:lnTo>
                <a:lnTo>
                  <a:pt x="85583" y="1130300"/>
                </a:lnTo>
                <a:lnTo>
                  <a:pt x="85407" y="1155700"/>
                </a:lnTo>
                <a:lnTo>
                  <a:pt x="87697" y="1155700"/>
                </a:lnTo>
                <a:lnTo>
                  <a:pt x="87663" y="1143000"/>
                </a:lnTo>
                <a:lnTo>
                  <a:pt x="86523" y="1143000"/>
                </a:lnTo>
                <a:lnTo>
                  <a:pt x="86227" y="1117600"/>
                </a:lnTo>
                <a:close/>
              </a:path>
              <a:path w="274320" h="1477645">
                <a:moveTo>
                  <a:pt x="87452" y="1130300"/>
                </a:moveTo>
                <a:lnTo>
                  <a:pt x="86753" y="1130300"/>
                </a:lnTo>
                <a:lnTo>
                  <a:pt x="86766" y="1143000"/>
                </a:lnTo>
                <a:lnTo>
                  <a:pt x="87663" y="1143000"/>
                </a:lnTo>
                <a:lnTo>
                  <a:pt x="87452" y="1130300"/>
                </a:lnTo>
                <a:close/>
              </a:path>
              <a:path w="274320" h="1477645">
                <a:moveTo>
                  <a:pt x="87768" y="1066800"/>
                </a:moveTo>
                <a:lnTo>
                  <a:pt x="9453" y="1066800"/>
                </a:lnTo>
                <a:lnTo>
                  <a:pt x="9601" y="1079500"/>
                </a:lnTo>
                <a:lnTo>
                  <a:pt x="9749" y="1104900"/>
                </a:lnTo>
                <a:lnTo>
                  <a:pt x="9956" y="1117600"/>
                </a:lnTo>
                <a:lnTo>
                  <a:pt x="10668" y="1117600"/>
                </a:lnTo>
                <a:lnTo>
                  <a:pt x="10528" y="1104900"/>
                </a:lnTo>
                <a:lnTo>
                  <a:pt x="11328" y="1079500"/>
                </a:lnTo>
                <a:lnTo>
                  <a:pt x="87274" y="1079500"/>
                </a:lnTo>
                <a:lnTo>
                  <a:pt x="87768" y="1066800"/>
                </a:lnTo>
                <a:close/>
              </a:path>
              <a:path w="274320" h="1477645">
                <a:moveTo>
                  <a:pt x="91655" y="1092200"/>
                </a:moveTo>
                <a:lnTo>
                  <a:pt x="89877" y="1092200"/>
                </a:lnTo>
                <a:lnTo>
                  <a:pt x="90817" y="1104900"/>
                </a:lnTo>
                <a:lnTo>
                  <a:pt x="90576" y="1117600"/>
                </a:lnTo>
                <a:lnTo>
                  <a:pt x="91948" y="1117600"/>
                </a:lnTo>
                <a:lnTo>
                  <a:pt x="91655" y="1092200"/>
                </a:lnTo>
                <a:close/>
              </a:path>
              <a:path w="274320" h="1477645">
                <a:moveTo>
                  <a:pt x="87274" y="1079500"/>
                </a:moveTo>
                <a:lnTo>
                  <a:pt x="86639" y="1079500"/>
                </a:lnTo>
                <a:lnTo>
                  <a:pt x="86658" y="1092200"/>
                </a:lnTo>
                <a:lnTo>
                  <a:pt x="87019" y="1092200"/>
                </a:lnTo>
                <a:lnTo>
                  <a:pt x="87274" y="1079500"/>
                </a:lnTo>
                <a:close/>
              </a:path>
              <a:path w="274320" h="1477645">
                <a:moveTo>
                  <a:pt x="90453" y="1066800"/>
                </a:moveTo>
                <a:lnTo>
                  <a:pt x="89890" y="1066800"/>
                </a:lnTo>
                <a:lnTo>
                  <a:pt x="90170" y="1079500"/>
                </a:lnTo>
                <a:lnTo>
                  <a:pt x="90453" y="1066800"/>
                </a:lnTo>
                <a:close/>
              </a:path>
              <a:path w="274320" h="1477645">
                <a:moveTo>
                  <a:pt x="7421" y="889000"/>
                </a:moveTo>
                <a:lnTo>
                  <a:pt x="4102" y="889000"/>
                </a:lnTo>
                <a:lnTo>
                  <a:pt x="4540" y="901700"/>
                </a:lnTo>
                <a:lnTo>
                  <a:pt x="4797" y="914400"/>
                </a:lnTo>
                <a:lnTo>
                  <a:pt x="5168" y="952500"/>
                </a:lnTo>
                <a:lnTo>
                  <a:pt x="5293" y="990600"/>
                </a:lnTo>
                <a:lnTo>
                  <a:pt x="5410" y="1041400"/>
                </a:lnTo>
                <a:lnTo>
                  <a:pt x="5626" y="1041400"/>
                </a:lnTo>
                <a:lnTo>
                  <a:pt x="6138" y="1028700"/>
                </a:lnTo>
                <a:lnTo>
                  <a:pt x="90191" y="1028700"/>
                </a:lnTo>
                <a:lnTo>
                  <a:pt x="89496" y="1003300"/>
                </a:lnTo>
                <a:lnTo>
                  <a:pt x="10629" y="1003300"/>
                </a:lnTo>
                <a:lnTo>
                  <a:pt x="10803" y="965200"/>
                </a:lnTo>
                <a:lnTo>
                  <a:pt x="10935" y="927100"/>
                </a:lnTo>
                <a:lnTo>
                  <a:pt x="9436" y="927100"/>
                </a:lnTo>
                <a:lnTo>
                  <a:pt x="9166" y="901700"/>
                </a:lnTo>
                <a:lnTo>
                  <a:pt x="7489" y="901700"/>
                </a:lnTo>
                <a:lnTo>
                  <a:pt x="7421" y="889000"/>
                </a:lnTo>
                <a:close/>
              </a:path>
              <a:path w="274320" h="1477645">
                <a:moveTo>
                  <a:pt x="12755" y="939800"/>
                </a:moveTo>
                <a:lnTo>
                  <a:pt x="12312" y="939800"/>
                </a:lnTo>
                <a:lnTo>
                  <a:pt x="11735" y="965200"/>
                </a:lnTo>
                <a:lnTo>
                  <a:pt x="10960" y="1003300"/>
                </a:lnTo>
                <a:lnTo>
                  <a:pt x="13550" y="1003300"/>
                </a:lnTo>
                <a:lnTo>
                  <a:pt x="13268" y="990600"/>
                </a:lnTo>
                <a:lnTo>
                  <a:pt x="12953" y="952500"/>
                </a:lnTo>
                <a:lnTo>
                  <a:pt x="12755" y="939800"/>
                </a:lnTo>
                <a:close/>
              </a:path>
              <a:path w="274320" h="1477645">
                <a:moveTo>
                  <a:pt x="86688" y="901700"/>
                </a:moveTo>
                <a:lnTo>
                  <a:pt x="11023" y="901700"/>
                </a:lnTo>
                <a:lnTo>
                  <a:pt x="12156" y="914400"/>
                </a:lnTo>
                <a:lnTo>
                  <a:pt x="13125" y="927100"/>
                </a:lnTo>
                <a:lnTo>
                  <a:pt x="13884" y="939800"/>
                </a:lnTo>
                <a:lnTo>
                  <a:pt x="14389" y="952500"/>
                </a:lnTo>
                <a:lnTo>
                  <a:pt x="13868" y="1003300"/>
                </a:lnTo>
                <a:lnTo>
                  <a:pt x="88265" y="1003300"/>
                </a:lnTo>
                <a:lnTo>
                  <a:pt x="88531" y="977900"/>
                </a:lnTo>
                <a:lnTo>
                  <a:pt x="88814" y="977900"/>
                </a:lnTo>
                <a:lnTo>
                  <a:pt x="89330" y="965200"/>
                </a:lnTo>
                <a:lnTo>
                  <a:pt x="86855" y="965200"/>
                </a:lnTo>
                <a:lnTo>
                  <a:pt x="86207" y="939800"/>
                </a:lnTo>
                <a:lnTo>
                  <a:pt x="86790" y="914400"/>
                </a:lnTo>
                <a:lnTo>
                  <a:pt x="86688" y="901700"/>
                </a:lnTo>
                <a:close/>
              </a:path>
              <a:path w="274320" h="1477645">
                <a:moveTo>
                  <a:pt x="49739" y="0"/>
                </a:moveTo>
                <a:lnTo>
                  <a:pt x="18503" y="0"/>
                </a:lnTo>
                <a:lnTo>
                  <a:pt x="12928" y="12700"/>
                </a:lnTo>
                <a:lnTo>
                  <a:pt x="10894" y="12700"/>
                </a:lnTo>
                <a:lnTo>
                  <a:pt x="9634" y="25400"/>
                </a:lnTo>
                <a:lnTo>
                  <a:pt x="8644" y="25400"/>
                </a:lnTo>
                <a:lnTo>
                  <a:pt x="7416" y="38100"/>
                </a:lnTo>
                <a:lnTo>
                  <a:pt x="3701" y="63500"/>
                </a:lnTo>
                <a:lnTo>
                  <a:pt x="2179" y="76200"/>
                </a:lnTo>
                <a:lnTo>
                  <a:pt x="1803" y="101600"/>
                </a:lnTo>
                <a:lnTo>
                  <a:pt x="1524" y="139700"/>
                </a:lnTo>
                <a:lnTo>
                  <a:pt x="942" y="165100"/>
                </a:lnTo>
                <a:lnTo>
                  <a:pt x="527" y="190500"/>
                </a:lnTo>
                <a:lnTo>
                  <a:pt x="190" y="228600"/>
                </a:lnTo>
                <a:lnTo>
                  <a:pt x="159" y="266700"/>
                </a:lnTo>
                <a:lnTo>
                  <a:pt x="646" y="292100"/>
                </a:lnTo>
                <a:lnTo>
                  <a:pt x="1549" y="317500"/>
                </a:lnTo>
                <a:lnTo>
                  <a:pt x="2768" y="355600"/>
                </a:lnTo>
                <a:lnTo>
                  <a:pt x="1721" y="381000"/>
                </a:lnTo>
                <a:lnTo>
                  <a:pt x="869" y="406400"/>
                </a:lnTo>
                <a:lnTo>
                  <a:pt x="275" y="431800"/>
                </a:lnTo>
                <a:lnTo>
                  <a:pt x="0" y="444500"/>
                </a:lnTo>
                <a:lnTo>
                  <a:pt x="2508" y="495300"/>
                </a:lnTo>
                <a:lnTo>
                  <a:pt x="2722" y="520700"/>
                </a:lnTo>
                <a:lnTo>
                  <a:pt x="2823" y="558800"/>
                </a:lnTo>
                <a:lnTo>
                  <a:pt x="2374" y="609600"/>
                </a:lnTo>
                <a:lnTo>
                  <a:pt x="2640" y="622300"/>
                </a:lnTo>
                <a:lnTo>
                  <a:pt x="2911" y="647700"/>
                </a:lnTo>
                <a:lnTo>
                  <a:pt x="3453" y="673100"/>
                </a:lnTo>
                <a:lnTo>
                  <a:pt x="4533" y="711200"/>
                </a:lnTo>
                <a:lnTo>
                  <a:pt x="4367" y="736600"/>
                </a:lnTo>
                <a:lnTo>
                  <a:pt x="4405" y="800100"/>
                </a:lnTo>
                <a:lnTo>
                  <a:pt x="4483" y="812800"/>
                </a:lnTo>
                <a:lnTo>
                  <a:pt x="87985" y="812800"/>
                </a:lnTo>
                <a:lnTo>
                  <a:pt x="87557" y="838200"/>
                </a:lnTo>
                <a:lnTo>
                  <a:pt x="87234" y="876300"/>
                </a:lnTo>
                <a:lnTo>
                  <a:pt x="87081" y="901700"/>
                </a:lnTo>
                <a:lnTo>
                  <a:pt x="86967" y="927100"/>
                </a:lnTo>
                <a:lnTo>
                  <a:pt x="86855" y="965200"/>
                </a:lnTo>
                <a:lnTo>
                  <a:pt x="89976" y="965200"/>
                </a:lnTo>
                <a:lnTo>
                  <a:pt x="90652" y="990600"/>
                </a:lnTo>
                <a:lnTo>
                  <a:pt x="90990" y="990600"/>
                </a:lnTo>
                <a:lnTo>
                  <a:pt x="91319" y="965200"/>
                </a:lnTo>
                <a:lnTo>
                  <a:pt x="91527" y="927100"/>
                </a:lnTo>
                <a:lnTo>
                  <a:pt x="91634" y="901700"/>
                </a:lnTo>
                <a:lnTo>
                  <a:pt x="91747" y="863600"/>
                </a:lnTo>
                <a:lnTo>
                  <a:pt x="91758" y="800100"/>
                </a:lnTo>
                <a:lnTo>
                  <a:pt x="90174" y="800100"/>
                </a:lnTo>
                <a:lnTo>
                  <a:pt x="89996" y="787400"/>
                </a:lnTo>
                <a:lnTo>
                  <a:pt x="89827" y="787400"/>
                </a:lnTo>
                <a:lnTo>
                  <a:pt x="90982" y="762000"/>
                </a:lnTo>
                <a:lnTo>
                  <a:pt x="91738" y="762000"/>
                </a:lnTo>
                <a:lnTo>
                  <a:pt x="91732" y="749300"/>
                </a:lnTo>
                <a:lnTo>
                  <a:pt x="92609" y="736600"/>
                </a:lnTo>
                <a:lnTo>
                  <a:pt x="93159" y="711200"/>
                </a:lnTo>
                <a:lnTo>
                  <a:pt x="93230" y="685800"/>
                </a:lnTo>
                <a:lnTo>
                  <a:pt x="92671" y="660400"/>
                </a:lnTo>
                <a:lnTo>
                  <a:pt x="92405" y="635000"/>
                </a:lnTo>
                <a:lnTo>
                  <a:pt x="92646" y="622300"/>
                </a:lnTo>
                <a:lnTo>
                  <a:pt x="93218" y="609600"/>
                </a:lnTo>
                <a:lnTo>
                  <a:pt x="95250" y="609600"/>
                </a:lnTo>
                <a:lnTo>
                  <a:pt x="96278" y="596900"/>
                </a:lnTo>
                <a:lnTo>
                  <a:pt x="96442" y="596900"/>
                </a:lnTo>
                <a:lnTo>
                  <a:pt x="96515" y="571500"/>
                </a:lnTo>
                <a:lnTo>
                  <a:pt x="96037" y="558800"/>
                </a:lnTo>
                <a:lnTo>
                  <a:pt x="94551" y="558800"/>
                </a:lnTo>
                <a:lnTo>
                  <a:pt x="95236" y="546100"/>
                </a:lnTo>
                <a:lnTo>
                  <a:pt x="95553" y="520700"/>
                </a:lnTo>
                <a:lnTo>
                  <a:pt x="95467" y="508000"/>
                </a:lnTo>
                <a:lnTo>
                  <a:pt x="94945" y="495300"/>
                </a:lnTo>
                <a:lnTo>
                  <a:pt x="93767" y="482600"/>
                </a:lnTo>
                <a:lnTo>
                  <a:pt x="92987" y="469900"/>
                </a:lnTo>
                <a:lnTo>
                  <a:pt x="92539" y="457200"/>
                </a:lnTo>
                <a:lnTo>
                  <a:pt x="92354" y="444500"/>
                </a:lnTo>
                <a:lnTo>
                  <a:pt x="92447" y="419100"/>
                </a:lnTo>
                <a:lnTo>
                  <a:pt x="92775" y="393700"/>
                </a:lnTo>
                <a:lnTo>
                  <a:pt x="92809" y="368300"/>
                </a:lnTo>
                <a:lnTo>
                  <a:pt x="92024" y="342900"/>
                </a:lnTo>
                <a:lnTo>
                  <a:pt x="91488" y="292100"/>
                </a:lnTo>
                <a:lnTo>
                  <a:pt x="91127" y="279400"/>
                </a:lnTo>
                <a:lnTo>
                  <a:pt x="90630" y="254000"/>
                </a:lnTo>
                <a:lnTo>
                  <a:pt x="89954" y="228600"/>
                </a:lnTo>
                <a:lnTo>
                  <a:pt x="89166" y="203200"/>
                </a:lnTo>
                <a:lnTo>
                  <a:pt x="87650" y="177800"/>
                </a:lnTo>
                <a:lnTo>
                  <a:pt x="85421" y="139700"/>
                </a:lnTo>
                <a:lnTo>
                  <a:pt x="82356" y="101600"/>
                </a:lnTo>
                <a:lnTo>
                  <a:pt x="78333" y="63500"/>
                </a:lnTo>
                <a:lnTo>
                  <a:pt x="72859" y="50800"/>
                </a:lnTo>
                <a:lnTo>
                  <a:pt x="66243" y="38100"/>
                </a:lnTo>
                <a:lnTo>
                  <a:pt x="58515" y="12700"/>
                </a:lnTo>
                <a:lnTo>
                  <a:pt x="49739" y="0"/>
                </a:lnTo>
                <a:close/>
              </a:path>
              <a:path w="274320" h="1477645">
                <a:moveTo>
                  <a:pt x="87985" y="812800"/>
                </a:moveTo>
                <a:lnTo>
                  <a:pt x="3461" y="812800"/>
                </a:lnTo>
                <a:lnTo>
                  <a:pt x="3081" y="838200"/>
                </a:lnTo>
                <a:lnTo>
                  <a:pt x="3116" y="889000"/>
                </a:lnTo>
                <a:lnTo>
                  <a:pt x="3213" y="927100"/>
                </a:lnTo>
                <a:lnTo>
                  <a:pt x="3594" y="939800"/>
                </a:lnTo>
                <a:lnTo>
                  <a:pt x="3748" y="901700"/>
                </a:lnTo>
                <a:lnTo>
                  <a:pt x="4102" y="889000"/>
                </a:lnTo>
                <a:lnTo>
                  <a:pt x="7421" y="889000"/>
                </a:lnTo>
                <a:lnTo>
                  <a:pt x="7353" y="876300"/>
                </a:lnTo>
                <a:lnTo>
                  <a:pt x="86604" y="876300"/>
                </a:lnTo>
                <a:lnTo>
                  <a:pt x="86621" y="863600"/>
                </a:lnTo>
                <a:lnTo>
                  <a:pt x="7391" y="863600"/>
                </a:lnTo>
                <a:lnTo>
                  <a:pt x="6997" y="850900"/>
                </a:lnTo>
                <a:lnTo>
                  <a:pt x="6540" y="850900"/>
                </a:lnTo>
                <a:lnTo>
                  <a:pt x="6646" y="838200"/>
                </a:lnTo>
                <a:lnTo>
                  <a:pt x="6858" y="825500"/>
                </a:lnTo>
                <a:lnTo>
                  <a:pt x="87536" y="825500"/>
                </a:lnTo>
                <a:lnTo>
                  <a:pt x="87985" y="812800"/>
                </a:lnTo>
                <a:close/>
              </a:path>
              <a:path w="274320" h="1477645">
                <a:moveTo>
                  <a:pt x="86587" y="889000"/>
                </a:moveTo>
                <a:lnTo>
                  <a:pt x="9613" y="889000"/>
                </a:lnTo>
                <a:lnTo>
                  <a:pt x="9436" y="927100"/>
                </a:lnTo>
                <a:lnTo>
                  <a:pt x="10935" y="927100"/>
                </a:lnTo>
                <a:lnTo>
                  <a:pt x="11023" y="901700"/>
                </a:lnTo>
                <a:lnTo>
                  <a:pt x="86688" y="901700"/>
                </a:lnTo>
                <a:lnTo>
                  <a:pt x="86587" y="889000"/>
                </a:lnTo>
                <a:close/>
              </a:path>
              <a:path w="274320" h="1477645">
                <a:moveTo>
                  <a:pt x="86604" y="876300"/>
                </a:moveTo>
                <a:lnTo>
                  <a:pt x="8216" y="876300"/>
                </a:lnTo>
                <a:lnTo>
                  <a:pt x="7988" y="889000"/>
                </a:lnTo>
                <a:lnTo>
                  <a:pt x="7706" y="901700"/>
                </a:lnTo>
                <a:lnTo>
                  <a:pt x="9166" y="901700"/>
                </a:lnTo>
                <a:lnTo>
                  <a:pt x="8953" y="889000"/>
                </a:lnTo>
                <a:lnTo>
                  <a:pt x="86587" y="889000"/>
                </a:lnTo>
                <a:lnTo>
                  <a:pt x="86604" y="876300"/>
                </a:lnTo>
                <a:close/>
              </a:path>
              <a:path w="274320" h="1477645">
                <a:moveTo>
                  <a:pt x="87536" y="825500"/>
                </a:moveTo>
                <a:lnTo>
                  <a:pt x="7407" y="825500"/>
                </a:lnTo>
                <a:lnTo>
                  <a:pt x="7480" y="863600"/>
                </a:lnTo>
                <a:lnTo>
                  <a:pt x="86621" y="863600"/>
                </a:lnTo>
                <a:lnTo>
                  <a:pt x="86638" y="850900"/>
                </a:lnTo>
                <a:lnTo>
                  <a:pt x="87536" y="825500"/>
                </a:lnTo>
                <a:close/>
              </a:path>
              <a:path w="274320" h="1477645">
                <a:moveTo>
                  <a:pt x="91738" y="762000"/>
                </a:moveTo>
                <a:lnTo>
                  <a:pt x="90982" y="762000"/>
                </a:lnTo>
                <a:lnTo>
                  <a:pt x="90627" y="787400"/>
                </a:lnTo>
                <a:lnTo>
                  <a:pt x="90378" y="800100"/>
                </a:lnTo>
                <a:lnTo>
                  <a:pt x="91758" y="800100"/>
                </a:lnTo>
                <a:lnTo>
                  <a:pt x="91738" y="762000"/>
                </a:lnTo>
                <a:close/>
              </a:path>
              <a:path w="274320" h="1477645">
                <a:moveTo>
                  <a:pt x="95250" y="609600"/>
                </a:moveTo>
                <a:lnTo>
                  <a:pt x="93218" y="609600"/>
                </a:lnTo>
                <a:lnTo>
                  <a:pt x="93573" y="622300"/>
                </a:lnTo>
                <a:lnTo>
                  <a:pt x="94043" y="635000"/>
                </a:lnTo>
                <a:lnTo>
                  <a:pt x="94361" y="622300"/>
                </a:lnTo>
                <a:lnTo>
                  <a:pt x="94602" y="622300"/>
                </a:lnTo>
                <a:lnTo>
                  <a:pt x="95250" y="609600"/>
                </a:lnTo>
                <a:close/>
              </a:path>
              <a:path w="274320" h="1477645">
                <a:moveTo>
                  <a:pt x="10553" y="1476311"/>
                </a:moveTo>
                <a:lnTo>
                  <a:pt x="14353" y="1477263"/>
                </a:lnTo>
                <a:lnTo>
                  <a:pt x="20651" y="1477602"/>
                </a:lnTo>
                <a:lnTo>
                  <a:pt x="28686" y="1477524"/>
                </a:lnTo>
                <a:lnTo>
                  <a:pt x="37693" y="1477225"/>
                </a:lnTo>
                <a:lnTo>
                  <a:pt x="32588" y="1476774"/>
                </a:lnTo>
                <a:lnTo>
                  <a:pt x="26247" y="1476478"/>
                </a:lnTo>
                <a:lnTo>
                  <a:pt x="18844" y="1476327"/>
                </a:lnTo>
                <a:lnTo>
                  <a:pt x="10553" y="14763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246995" y="5222654"/>
            <a:ext cx="283536" cy="3111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547600" y="58420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07" y="444500"/>
                </a:lnTo>
                <a:lnTo>
                  <a:pt x="645440" y="436757"/>
                </a:lnTo>
                <a:lnTo>
                  <a:pt x="687139" y="415197"/>
                </a:lnTo>
                <a:lnTo>
                  <a:pt x="720010" y="382322"/>
                </a:lnTo>
                <a:lnTo>
                  <a:pt x="741562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62" y="103866"/>
                </a:lnTo>
                <a:lnTo>
                  <a:pt x="720010" y="62177"/>
                </a:lnTo>
                <a:lnTo>
                  <a:pt x="687139" y="29302"/>
                </a:lnTo>
                <a:lnTo>
                  <a:pt x="645440" y="7742"/>
                </a:lnTo>
                <a:lnTo>
                  <a:pt x="5974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725400" y="5930900"/>
            <a:ext cx="355600" cy="292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2741909" y="5097668"/>
            <a:ext cx="360680" cy="1139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667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  li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2246495" y="5337518"/>
            <a:ext cx="276288" cy="8275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2166600" y="3054350"/>
            <a:ext cx="13970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.vacation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2687300" y="3568700"/>
            <a:ext cx="10922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.expand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2928600" y="4762500"/>
            <a:ext cx="13970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.comments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296255" y="3830279"/>
            <a:ext cx="4522470" cy="884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200"/>
              </a:lnSpc>
            </a:pPr>
            <a:r>
              <a:rPr sz="2800" i="1" spc="-204" dirty="0">
                <a:solidFill>
                  <a:srgbClr val="F8F5F1"/>
                </a:solidFill>
                <a:latin typeface="Arial"/>
                <a:cs typeface="Arial"/>
              </a:rPr>
              <a:t>The </a:t>
            </a:r>
            <a:r>
              <a:rPr sz="2800" i="1" spc="-100" dirty="0">
                <a:solidFill>
                  <a:srgbClr val="F8F5F1"/>
                </a:solidFill>
                <a:latin typeface="Arial"/>
                <a:cs typeface="Arial"/>
              </a:rPr>
              <a:t>click </a:t>
            </a:r>
            <a:r>
              <a:rPr sz="2800" i="1" spc="-120" dirty="0">
                <a:solidFill>
                  <a:srgbClr val="F8F5F1"/>
                </a:solidFill>
                <a:latin typeface="Arial"/>
                <a:cs typeface="Arial"/>
              </a:rPr>
              <a:t>event </a:t>
            </a:r>
            <a:r>
              <a:rPr sz="2800" i="1" spc="15" dirty="0">
                <a:solidFill>
                  <a:srgbClr val="F8F5F1"/>
                </a:solidFill>
                <a:latin typeface="Arial"/>
                <a:cs typeface="Arial"/>
              </a:rPr>
              <a:t>will </a:t>
            </a:r>
            <a:r>
              <a:rPr sz="2800" i="1" spc="-65" dirty="0">
                <a:solidFill>
                  <a:srgbClr val="F8F5F1"/>
                </a:solidFill>
                <a:latin typeface="Arial"/>
                <a:cs typeface="Arial"/>
              </a:rPr>
              <a:t>“bubble</a:t>
            </a:r>
            <a:r>
              <a:rPr sz="2800" i="1" spc="-52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15" dirty="0">
                <a:solidFill>
                  <a:srgbClr val="F8F5F1"/>
                </a:solidFill>
                <a:latin typeface="Arial"/>
                <a:cs typeface="Arial"/>
              </a:rPr>
              <a:t>up”  </a:t>
            </a:r>
            <a:r>
              <a:rPr sz="2800" i="1" spc="45" dirty="0">
                <a:solidFill>
                  <a:srgbClr val="F8F5F1"/>
                </a:solidFill>
                <a:latin typeface="Arial"/>
                <a:cs typeface="Arial"/>
              </a:rPr>
              <a:t>to </a:t>
            </a:r>
            <a:r>
              <a:rPr sz="2800" i="1" spc="-190" dirty="0">
                <a:solidFill>
                  <a:srgbClr val="F8F5F1"/>
                </a:solidFill>
                <a:latin typeface="Arial"/>
                <a:cs typeface="Arial"/>
              </a:rPr>
              <a:t>each </a:t>
            </a:r>
            <a:r>
              <a:rPr sz="2800" i="1" spc="-75" dirty="0">
                <a:solidFill>
                  <a:srgbClr val="F8F5F1"/>
                </a:solidFill>
                <a:latin typeface="Arial"/>
                <a:cs typeface="Arial"/>
              </a:rPr>
              <a:t>parent</a:t>
            </a:r>
            <a:r>
              <a:rPr sz="2800" i="1" spc="-434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55" dirty="0">
                <a:solidFill>
                  <a:srgbClr val="F8F5F1"/>
                </a:solidFill>
                <a:latin typeface="Arial"/>
                <a:cs typeface="Arial"/>
              </a:rPr>
              <a:t>node</a:t>
            </a:r>
            <a:endParaRPr sz="28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385949" y="4120500"/>
            <a:ext cx="2374652" cy="50136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909303" y="4051303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6996" y="0"/>
                </a:moveTo>
                <a:lnTo>
                  <a:pt x="79206" y="9298"/>
                </a:lnTo>
                <a:lnTo>
                  <a:pt x="37195" y="37195"/>
                </a:lnTo>
                <a:lnTo>
                  <a:pt x="9298" y="79206"/>
                </a:lnTo>
                <a:lnTo>
                  <a:pt x="0" y="126996"/>
                </a:lnTo>
                <a:lnTo>
                  <a:pt x="9298" y="174787"/>
                </a:lnTo>
                <a:lnTo>
                  <a:pt x="37195" y="216798"/>
                </a:lnTo>
                <a:lnTo>
                  <a:pt x="79206" y="244694"/>
                </a:lnTo>
                <a:lnTo>
                  <a:pt x="126996" y="253993"/>
                </a:lnTo>
                <a:lnTo>
                  <a:pt x="174787" y="244694"/>
                </a:lnTo>
                <a:lnTo>
                  <a:pt x="216798" y="216798"/>
                </a:lnTo>
                <a:lnTo>
                  <a:pt x="244694" y="174787"/>
                </a:lnTo>
                <a:lnTo>
                  <a:pt x="253993" y="126996"/>
                </a:lnTo>
                <a:lnTo>
                  <a:pt x="244694" y="79206"/>
                </a:lnTo>
                <a:lnTo>
                  <a:pt x="216798" y="37195"/>
                </a:lnTo>
                <a:lnTo>
                  <a:pt x="174787" y="9298"/>
                </a:lnTo>
                <a:lnTo>
                  <a:pt x="126996" y="0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20700" y="4127500"/>
            <a:ext cx="4142740" cy="879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spc="-114" dirty="0">
                <a:solidFill>
                  <a:srgbClr val="F8F5F1"/>
                </a:solidFill>
                <a:latin typeface="Arial"/>
                <a:cs typeface="Arial"/>
              </a:rPr>
              <a:t>Follows </a:t>
            </a:r>
            <a:r>
              <a:rPr sz="2800" i="1" spc="-45" dirty="0">
                <a:solidFill>
                  <a:srgbClr val="F8F5F1"/>
                </a:solidFill>
                <a:latin typeface="Arial"/>
                <a:cs typeface="Arial"/>
              </a:rPr>
              <a:t>the</a:t>
            </a:r>
            <a:r>
              <a:rPr sz="2800" i="1" spc="-32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5" dirty="0">
                <a:solidFill>
                  <a:srgbClr val="F8F5F1"/>
                </a:solidFill>
                <a:latin typeface="Arial"/>
                <a:cs typeface="Arial"/>
              </a:rPr>
              <a:t>link!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800" i="1" spc="-175" dirty="0">
                <a:solidFill>
                  <a:srgbClr val="F8F5F1"/>
                </a:solidFill>
                <a:latin typeface="Arial"/>
                <a:cs typeface="Arial"/>
              </a:rPr>
              <a:t>(goes</a:t>
            </a:r>
            <a:r>
              <a:rPr sz="2800" i="1" spc="-19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45" dirty="0">
                <a:solidFill>
                  <a:srgbClr val="F8F5F1"/>
                </a:solidFill>
                <a:latin typeface="Arial"/>
                <a:cs typeface="Arial"/>
              </a:rPr>
              <a:t>to</a:t>
            </a:r>
            <a:r>
              <a:rPr sz="2800" i="1" spc="-19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45" dirty="0">
                <a:solidFill>
                  <a:srgbClr val="F8F5F1"/>
                </a:solidFill>
                <a:latin typeface="Arial"/>
                <a:cs typeface="Arial"/>
              </a:rPr>
              <a:t>the</a:t>
            </a:r>
            <a:r>
              <a:rPr sz="2800" i="1" spc="-19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0" dirty="0">
                <a:solidFill>
                  <a:srgbClr val="F8F5F1"/>
                </a:solidFill>
                <a:latin typeface="Arial"/>
                <a:cs typeface="Arial"/>
              </a:rPr>
              <a:t>top</a:t>
            </a:r>
            <a:r>
              <a:rPr sz="2800" i="1" spc="-19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30" dirty="0">
                <a:solidFill>
                  <a:srgbClr val="F8F5F1"/>
                </a:solidFill>
                <a:latin typeface="Arial"/>
                <a:cs typeface="Arial"/>
              </a:rPr>
              <a:t>of</a:t>
            </a:r>
            <a:r>
              <a:rPr sz="2800" i="1" spc="-19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45" dirty="0">
                <a:solidFill>
                  <a:srgbClr val="F8F5F1"/>
                </a:solidFill>
                <a:latin typeface="Arial"/>
                <a:cs typeface="Arial"/>
              </a:rPr>
              <a:t>the</a:t>
            </a:r>
            <a:r>
              <a:rPr sz="2800" i="1" spc="-19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50" dirty="0">
                <a:solidFill>
                  <a:srgbClr val="F8F5F1"/>
                </a:solidFill>
                <a:latin typeface="Arial"/>
                <a:cs typeface="Arial"/>
              </a:rPr>
              <a:t>page)</a:t>
            </a:r>
            <a:endParaRPr sz="28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267089" y="2857711"/>
            <a:ext cx="511617" cy="12374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290327" y="8373428"/>
            <a:ext cx="373634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85" dirty="0">
                <a:solidFill>
                  <a:srgbClr val="7999AF"/>
                </a:solidFill>
                <a:latin typeface="Arial"/>
                <a:cs typeface="Arial"/>
              </a:rPr>
              <a:t>4.4 </a:t>
            </a:r>
            <a:r>
              <a:rPr sz="4200" b="1" spc="175" dirty="0">
                <a:solidFill>
                  <a:srgbClr val="7999AF"/>
                </a:solidFill>
                <a:latin typeface="Calibri"/>
                <a:cs typeface="Calibri"/>
              </a:rPr>
              <a:t>Link</a:t>
            </a:r>
            <a:r>
              <a:rPr sz="4200" b="1" spc="-32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50" dirty="0">
                <a:solidFill>
                  <a:srgbClr val="7999AF"/>
                </a:solidFill>
                <a:latin typeface="Calibri"/>
                <a:cs typeface="Calibri"/>
              </a:rPr>
              <a:t>Layover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1993900"/>
            <a:ext cx="9550400" cy="384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8800" y="1993900"/>
            <a:ext cx="9499600" cy="3797300"/>
          </a:xfrm>
          <a:custGeom>
            <a:avLst/>
            <a:gdLst/>
            <a:ahLst/>
            <a:cxnLst/>
            <a:rect l="l" t="t" r="r" b="b"/>
            <a:pathLst>
              <a:path w="9499600" h="3797300">
                <a:moveTo>
                  <a:pt x="94033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3701008"/>
                </a:lnTo>
                <a:lnTo>
                  <a:pt x="7567" y="3738487"/>
                </a:lnTo>
                <a:lnTo>
                  <a:pt x="28203" y="3769094"/>
                </a:lnTo>
                <a:lnTo>
                  <a:pt x="58810" y="3789732"/>
                </a:lnTo>
                <a:lnTo>
                  <a:pt x="96291" y="3797300"/>
                </a:lnTo>
                <a:lnTo>
                  <a:pt x="9403308" y="3797300"/>
                </a:lnTo>
                <a:lnTo>
                  <a:pt x="9440787" y="3789732"/>
                </a:lnTo>
                <a:lnTo>
                  <a:pt x="9471394" y="3769094"/>
                </a:lnTo>
                <a:lnTo>
                  <a:pt x="9492032" y="3738487"/>
                </a:lnTo>
                <a:lnTo>
                  <a:pt x="9499600" y="3701008"/>
                </a:lnTo>
                <a:lnTo>
                  <a:pt x="9499600" y="96291"/>
                </a:lnTo>
                <a:lnTo>
                  <a:pt x="9492032" y="58812"/>
                </a:lnTo>
                <a:lnTo>
                  <a:pt x="9471394" y="28205"/>
                </a:lnTo>
                <a:lnTo>
                  <a:pt x="9440787" y="7567"/>
                </a:lnTo>
                <a:lnTo>
                  <a:pt x="94033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8800" y="495300"/>
            <a:ext cx="4876800" cy="81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300" dirty="0"/>
              <a:t>The </a:t>
            </a:r>
            <a:r>
              <a:rPr spc="-180" dirty="0"/>
              <a:t>Event</a:t>
            </a:r>
            <a:r>
              <a:rPr spc="-360" dirty="0"/>
              <a:t> </a:t>
            </a:r>
            <a:r>
              <a:rPr spc="-204" dirty="0"/>
              <a:t>Object</a:t>
            </a:r>
          </a:p>
        </p:txBody>
      </p:sp>
      <p:sp>
        <p:nvSpPr>
          <p:cNvPr id="6" name="object 6"/>
          <p:cNvSpPr/>
          <p:nvPr/>
        </p:nvSpPr>
        <p:spPr>
          <a:xfrm>
            <a:off x="13881100" y="1905000"/>
            <a:ext cx="1244600" cy="1066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008100" y="1993900"/>
            <a:ext cx="990600" cy="812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08650" y="5835650"/>
            <a:ext cx="3372485" cy="4165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i="1" spc="-110" dirty="0">
                <a:solidFill>
                  <a:srgbClr val="F8F5F1"/>
                </a:solidFill>
                <a:latin typeface="Arial"/>
                <a:cs typeface="Arial"/>
              </a:rPr>
              <a:t>Add </a:t>
            </a:r>
            <a:r>
              <a:rPr sz="2600" i="1" spc="-40" dirty="0">
                <a:solidFill>
                  <a:srgbClr val="F8F5F1"/>
                </a:solidFill>
                <a:latin typeface="Arial"/>
                <a:cs typeface="Arial"/>
              </a:rPr>
              <a:t>the </a:t>
            </a:r>
            <a:r>
              <a:rPr sz="2600" i="1" spc="-114" dirty="0">
                <a:solidFill>
                  <a:srgbClr val="F8F5F1"/>
                </a:solidFill>
                <a:latin typeface="Arial"/>
                <a:cs typeface="Arial"/>
              </a:rPr>
              <a:t>event</a:t>
            </a:r>
            <a:r>
              <a:rPr sz="2600" i="1" spc="-3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600" i="1" spc="-90" dirty="0">
                <a:solidFill>
                  <a:srgbClr val="F8F5F1"/>
                </a:solidFill>
                <a:latin typeface="Arial"/>
                <a:cs typeface="Arial"/>
              </a:rPr>
              <a:t>parameter</a:t>
            </a:r>
            <a:endParaRPr sz="2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51200" y="3048000"/>
            <a:ext cx="914400" cy="355600"/>
          </a:xfrm>
          <a:custGeom>
            <a:avLst/>
            <a:gdLst/>
            <a:ahLst/>
            <a:cxnLst/>
            <a:rect l="l" t="t" r="r" b="b"/>
            <a:pathLst>
              <a:path w="914400" h="355600">
                <a:moveTo>
                  <a:pt x="0" y="0"/>
                </a:moveTo>
                <a:lnTo>
                  <a:pt x="914400" y="0"/>
                </a:lnTo>
                <a:lnTo>
                  <a:pt x="914400" y="355600"/>
                </a:lnTo>
                <a:lnTo>
                  <a:pt x="0" y="355600"/>
                </a:lnTo>
                <a:lnTo>
                  <a:pt x="0" y="0"/>
                </a:lnTo>
                <a:close/>
              </a:path>
            </a:pathLst>
          </a:custGeom>
          <a:solidFill>
            <a:srgbClr val="B49100">
              <a:alpha val="30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76300" y="1574800"/>
            <a:ext cx="1619250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application.js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010134" y="1549400"/>
            <a:ext cx="2181225" cy="561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5" dirty="0">
                <a:latin typeface="Gill Sans MT"/>
                <a:cs typeface="Gill Sans MT"/>
              </a:rPr>
              <a:t>DOM</a:t>
            </a:r>
            <a:r>
              <a:rPr sz="3600" spc="-540" dirty="0">
                <a:latin typeface="Gill Sans MT"/>
                <a:cs typeface="Gill Sans MT"/>
              </a:rPr>
              <a:t> </a:t>
            </a:r>
            <a:r>
              <a:rPr sz="3600" dirty="0">
                <a:latin typeface="Gill Sans MT"/>
                <a:cs typeface="Gill Sans MT"/>
              </a:rPr>
              <a:t>TREE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426700" y="1384300"/>
            <a:ext cx="5410200" cy="5295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452100" y="1384300"/>
            <a:ext cx="5359400" cy="5245100"/>
          </a:xfrm>
          <a:custGeom>
            <a:avLst/>
            <a:gdLst/>
            <a:ahLst/>
            <a:cxnLst/>
            <a:rect l="l" t="t" r="r" b="b"/>
            <a:pathLst>
              <a:path w="5359400" h="5245100">
                <a:moveTo>
                  <a:pt x="52631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5148808"/>
                </a:lnTo>
                <a:lnTo>
                  <a:pt x="7567" y="5186287"/>
                </a:lnTo>
                <a:lnTo>
                  <a:pt x="28205" y="5216894"/>
                </a:lnTo>
                <a:lnTo>
                  <a:pt x="58812" y="5237532"/>
                </a:lnTo>
                <a:lnTo>
                  <a:pt x="96291" y="5245100"/>
                </a:lnTo>
                <a:lnTo>
                  <a:pt x="5263134" y="5245100"/>
                </a:lnTo>
                <a:lnTo>
                  <a:pt x="5300624" y="5237532"/>
                </a:lnTo>
                <a:lnTo>
                  <a:pt x="5331221" y="5216894"/>
                </a:lnTo>
                <a:lnTo>
                  <a:pt x="5351841" y="5186287"/>
                </a:lnTo>
                <a:lnTo>
                  <a:pt x="5359400" y="5148808"/>
                </a:lnTo>
                <a:lnTo>
                  <a:pt x="5359400" y="96291"/>
                </a:lnTo>
                <a:lnTo>
                  <a:pt x="5351841" y="58812"/>
                </a:lnTo>
                <a:lnTo>
                  <a:pt x="5331221" y="28205"/>
                </a:lnTo>
                <a:lnTo>
                  <a:pt x="5300624" y="7567"/>
                </a:lnTo>
                <a:lnTo>
                  <a:pt x="52631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883900" y="24638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061700" y="2552700"/>
            <a:ext cx="393700" cy="292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1078209" y="25019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ul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655300" y="1663700"/>
            <a:ext cx="2146300" cy="533400"/>
          </a:xfrm>
          <a:custGeom>
            <a:avLst/>
            <a:gdLst/>
            <a:ahLst/>
            <a:cxnLst/>
            <a:rect l="l" t="t" r="r" b="b"/>
            <a:pathLst>
              <a:path w="2146300" h="533400">
                <a:moveTo>
                  <a:pt x="1994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381533"/>
                </a:lnTo>
                <a:lnTo>
                  <a:pt x="7742" y="429533"/>
                </a:lnTo>
                <a:lnTo>
                  <a:pt x="29302" y="471222"/>
                </a:lnTo>
                <a:lnTo>
                  <a:pt x="62177" y="504097"/>
                </a:lnTo>
                <a:lnTo>
                  <a:pt x="103866" y="525657"/>
                </a:lnTo>
                <a:lnTo>
                  <a:pt x="151866" y="533400"/>
                </a:lnTo>
                <a:lnTo>
                  <a:pt x="1994433" y="533400"/>
                </a:lnTo>
                <a:lnTo>
                  <a:pt x="2042453" y="525657"/>
                </a:lnTo>
                <a:lnTo>
                  <a:pt x="2084144" y="504097"/>
                </a:lnTo>
                <a:lnTo>
                  <a:pt x="2117012" y="471222"/>
                </a:lnTo>
                <a:lnTo>
                  <a:pt x="2138562" y="429533"/>
                </a:lnTo>
                <a:lnTo>
                  <a:pt x="2146300" y="381533"/>
                </a:lnTo>
                <a:lnTo>
                  <a:pt x="2146300" y="151866"/>
                </a:lnTo>
                <a:lnTo>
                  <a:pt x="2138562" y="103866"/>
                </a:lnTo>
                <a:lnTo>
                  <a:pt x="2117012" y="62177"/>
                </a:lnTo>
                <a:lnTo>
                  <a:pt x="2084144" y="29302"/>
                </a:lnTo>
                <a:lnTo>
                  <a:pt x="2042453" y="7742"/>
                </a:lnTo>
                <a:lnTo>
                  <a:pt x="1994433" y="0"/>
                </a:lnTo>
                <a:close/>
              </a:path>
            </a:pathLst>
          </a:custGeom>
          <a:solidFill>
            <a:srgbClr val="273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036300" y="1816100"/>
            <a:ext cx="1397000" cy="279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1045190" y="1752600"/>
            <a:ext cx="13665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DOCUMENT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2547600" y="4089400"/>
            <a:ext cx="2603500" cy="444500"/>
          </a:xfrm>
          <a:custGeom>
            <a:avLst/>
            <a:gdLst/>
            <a:ahLst/>
            <a:cxnLst/>
            <a:rect l="l" t="t" r="r" b="b"/>
            <a:pathLst>
              <a:path w="2603500" h="444500">
                <a:moveTo>
                  <a:pt x="24516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451607" y="444500"/>
                </a:lnTo>
                <a:lnTo>
                  <a:pt x="2499640" y="436757"/>
                </a:lnTo>
                <a:lnTo>
                  <a:pt x="2541339" y="415197"/>
                </a:lnTo>
                <a:lnTo>
                  <a:pt x="2574210" y="382322"/>
                </a:lnTo>
                <a:lnTo>
                  <a:pt x="2595762" y="340633"/>
                </a:lnTo>
                <a:lnTo>
                  <a:pt x="2603500" y="292633"/>
                </a:lnTo>
                <a:lnTo>
                  <a:pt x="2603500" y="151866"/>
                </a:lnTo>
                <a:lnTo>
                  <a:pt x="2595762" y="103866"/>
                </a:lnTo>
                <a:lnTo>
                  <a:pt x="2574210" y="62177"/>
                </a:lnTo>
                <a:lnTo>
                  <a:pt x="2541339" y="29302"/>
                </a:lnTo>
                <a:lnTo>
                  <a:pt x="2499640" y="7742"/>
                </a:lnTo>
                <a:lnTo>
                  <a:pt x="24516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725400" y="4178300"/>
            <a:ext cx="2235200" cy="292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2746990" y="4127500"/>
            <a:ext cx="69596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Show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585189" y="4127500"/>
            <a:ext cx="13665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Comments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1053195" y="2946356"/>
            <a:ext cx="283536" cy="3111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442700" y="29972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4196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305333"/>
                </a:lnTo>
                <a:lnTo>
                  <a:pt x="7742" y="353333"/>
                </a:lnTo>
                <a:lnTo>
                  <a:pt x="29302" y="395022"/>
                </a:lnTo>
                <a:lnTo>
                  <a:pt x="62177" y="427897"/>
                </a:lnTo>
                <a:lnTo>
                  <a:pt x="103866" y="449457"/>
                </a:lnTo>
                <a:lnTo>
                  <a:pt x="151866" y="457200"/>
                </a:lnTo>
                <a:lnTo>
                  <a:pt x="419633" y="457200"/>
                </a:lnTo>
                <a:lnTo>
                  <a:pt x="467633" y="449457"/>
                </a:lnTo>
                <a:lnTo>
                  <a:pt x="509322" y="427897"/>
                </a:lnTo>
                <a:lnTo>
                  <a:pt x="542197" y="395022"/>
                </a:lnTo>
                <a:lnTo>
                  <a:pt x="563757" y="353333"/>
                </a:lnTo>
                <a:lnTo>
                  <a:pt x="571500" y="305333"/>
                </a:lnTo>
                <a:lnTo>
                  <a:pt x="571500" y="151866"/>
                </a:lnTo>
                <a:lnTo>
                  <a:pt x="563757" y="103866"/>
                </a:lnTo>
                <a:lnTo>
                  <a:pt x="542197" y="62177"/>
                </a:lnTo>
                <a:lnTo>
                  <a:pt x="509322" y="29302"/>
                </a:lnTo>
                <a:lnTo>
                  <a:pt x="467633" y="7742"/>
                </a:lnTo>
                <a:lnTo>
                  <a:pt x="4196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531600" y="3098800"/>
            <a:ext cx="355600" cy="2921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1548109" y="30480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039600" y="3556000"/>
            <a:ext cx="482600" cy="444500"/>
          </a:xfrm>
          <a:custGeom>
            <a:avLst/>
            <a:gdLst/>
            <a:ahLst/>
            <a:cxnLst/>
            <a:rect l="l" t="t" r="r" b="b"/>
            <a:pathLst>
              <a:path w="482600" h="444500">
                <a:moveTo>
                  <a:pt x="3307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330733" y="444500"/>
                </a:lnTo>
                <a:lnTo>
                  <a:pt x="378733" y="436757"/>
                </a:lnTo>
                <a:lnTo>
                  <a:pt x="420422" y="415197"/>
                </a:lnTo>
                <a:lnTo>
                  <a:pt x="453297" y="382322"/>
                </a:lnTo>
                <a:lnTo>
                  <a:pt x="474857" y="340633"/>
                </a:lnTo>
                <a:lnTo>
                  <a:pt x="482600" y="292633"/>
                </a:lnTo>
                <a:lnTo>
                  <a:pt x="482600" y="151866"/>
                </a:lnTo>
                <a:lnTo>
                  <a:pt x="474857" y="103866"/>
                </a:lnTo>
                <a:lnTo>
                  <a:pt x="453297" y="62177"/>
                </a:lnTo>
                <a:lnTo>
                  <a:pt x="420422" y="29302"/>
                </a:lnTo>
                <a:lnTo>
                  <a:pt x="378733" y="7742"/>
                </a:lnTo>
                <a:lnTo>
                  <a:pt x="3307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166600" y="3708400"/>
            <a:ext cx="215900" cy="2286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2184380" y="3594100"/>
            <a:ext cx="1930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1662795" y="3597054"/>
            <a:ext cx="283536" cy="3111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246995" y="4092354"/>
            <a:ext cx="283536" cy="3111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547600" y="52832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07" y="444500"/>
                </a:lnTo>
                <a:lnTo>
                  <a:pt x="645440" y="436757"/>
                </a:lnTo>
                <a:lnTo>
                  <a:pt x="687139" y="415197"/>
                </a:lnTo>
                <a:lnTo>
                  <a:pt x="720010" y="382322"/>
                </a:lnTo>
                <a:lnTo>
                  <a:pt x="741562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62" y="103866"/>
                </a:lnTo>
                <a:lnTo>
                  <a:pt x="720010" y="62177"/>
                </a:lnTo>
                <a:lnTo>
                  <a:pt x="687139" y="29302"/>
                </a:lnTo>
                <a:lnTo>
                  <a:pt x="645440" y="7742"/>
                </a:lnTo>
                <a:lnTo>
                  <a:pt x="5974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725400" y="5372100"/>
            <a:ext cx="355600" cy="2921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065000" y="46863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53" y="436757"/>
                </a:lnTo>
                <a:lnTo>
                  <a:pt x="687144" y="415197"/>
                </a:lnTo>
                <a:lnTo>
                  <a:pt x="720012" y="382322"/>
                </a:lnTo>
                <a:lnTo>
                  <a:pt x="741562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62" y="103866"/>
                </a:lnTo>
                <a:lnTo>
                  <a:pt x="720012" y="62177"/>
                </a:lnTo>
                <a:lnTo>
                  <a:pt x="687144" y="29302"/>
                </a:lnTo>
                <a:lnTo>
                  <a:pt x="64545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242800" y="4775200"/>
            <a:ext cx="393700" cy="292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2259309" y="47244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ul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1662156" y="3556673"/>
            <a:ext cx="274320" cy="1477645"/>
          </a:xfrm>
          <a:custGeom>
            <a:avLst/>
            <a:gdLst/>
            <a:ahLst/>
            <a:cxnLst/>
            <a:rect l="l" t="t" r="r" b="b"/>
            <a:pathLst>
              <a:path w="274320" h="1477645">
                <a:moveTo>
                  <a:pt x="12374" y="1460500"/>
                </a:moveTo>
                <a:lnTo>
                  <a:pt x="11785" y="1460500"/>
                </a:lnTo>
                <a:lnTo>
                  <a:pt x="11633" y="1473200"/>
                </a:lnTo>
                <a:lnTo>
                  <a:pt x="12641" y="1473200"/>
                </a:lnTo>
                <a:lnTo>
                  <a:pt x="12374" y="1460500"/>
                </a:lnTo>
                <a:close/>
              </a:path>
              <a:path w="274320" h="1477645">
                <a:moveTo>
                  <a:pt x="15001" y="1384300"/>
                </a:moveTo>
                <a:lnTo>
                  <a:pt x="14566" y="1384300"/>
                </a:lnTo>
                <a:lnTo>
                  <a:pt x="14269" y="1409700"/>
                </a:lnTo>
                <a:lnTo>
                  <a:pt x="14076" y="1422400"/>
                </a:lnTo>
                <a:lnTo>
                  <a:pt x="13804" y="1447800"/>
                </a:lnTo>
                <a:lnTo>
                  <a:pt x="13271" y="1473200"/>
                </a:lnTo>
                <a:lnTo>
                  <a:pt x="15697" y="1473200"/>
                </a:lnTo>
                <a:lnTo>
                  <a:pt x="15596" y="1422400"/>
                </a:lnTo>
                <a:lnTo>
                  <a:pt x="15411" y="1397000"/>
                </a:lnTo>
                <a:lnTo>
                  <a:pt x="15001" y="1384300"/>
                </a:lnTo>
                <a:close/>
              </a:path>
              <a:path w="274320" h="1477645">
                <a:moveTo>
                  <a:pt x="83032" y="1308100"/>
                </a:moveTo>
                <a:lnTo>
                  <a:pt x="20777" y="1308100"/>
                </a:lnTo>
                <a:lnTo>
                  <a:pt x="22301" y="1320800"/>
                </a:lnTo>
                <a:lnTo>
                  <a:pt x="22771" y="1320800"/>
                </a:lnTo>
                <a:lnTo>
                  <a:pt x="22783" y="1333500"/>
                </a:lnTo>
                <a:lnTo>
                  <a:pt x="21522" y="1358900"/>
                </a:lnTo>
                <a:lnTo>
                  <a:pt x="19483" y="1397000"/>
                </a:lnTo>
                <a:lnTo>
                  <a:pt x="17542" y="1435100"/>
                </a:lnTo>
                <a:lnTo>
                  <a:pt x="16573" y="1473200"/>
                </a:lnTo>
                <a:lnTo>
                  <a:pt x="175591" y="1473200"/>
                </a:lnTo>
                <a:lnTo>
                  <a:pt x="192544" y="1460500"/>
                </a:lnTo>
                <a:lnTo>
                  <a:pt x="266843" y="1460500"/>
                </a:lnTo>
                <a:lnTo>
                  <a:pt x="273939" y="1447800"/>
                </a:lnTo>
                <a:lnTo>
                  <a:pt x="236115" y="1447800"/>
                </a:lnTo>
                <a:lnTo>
                  <a:pt x="247926" y="1435100"/>
                </a:lnTo>
                <a:lnTo>
                  <a:pt x="210322" y="1435100"/>
                </a:lnTo>
                <a:lnTo>
                  <a:pt x="218782" y="1422400"/>
                </a:lnTo>
                <a:lnTo>
                  <a:pt x="71132" y="1422400"/>
                </a:lnTo>
                <a:lnTo>
                  <a:pt x="71678" y="1384300"/>
                </a:lnTo>
                <a:lnTo>
                  <a:pt x="73888" y="1384300"/>
                </a:lnTo>
                <a:lnTo>
                  <a:pt x="74041" y="1333500"/>
                </a:lnTo>
                <a:lnTo>
                  <a:pt x="82603" y="1333500"/>
                </a:lnTo>
                <a:lnTo>
                  <a:pt x="82755" y="1320800"/>
                </a:lnTo>
                <a:lnTo>
                  <a:pt x="83032" y="1308100"/>
                </a:lnTo>
                <a:close/>
              </a:path>
              <a:path w="274320" h="1477645">
                <a:moveTo>
                  <a:pt x="12490" y="1435100"/>
                </a:moveTo>
                <a:lnTo>
                  <a:pt x="10595" y="1435100"/>
                </a:lnTo>
                <a:lnTo>
                  <a:pt x="10401" y="1460500"/>
                </a:lnTo>
                <a:lnTo>
                  <a:pt x="11620" y="1460500"/>
                </a:lnTo>
                <a:lnTo>
                  <a:pt x="12541" y="1447800"/>
                </a:lnTo>
                <a:lnTo>
                  <a:pt x="12490" y="1435100"/>
                </a:lnTo>
                <a:close/>
              </a:path>
              <a:path w="274320" h="1477645">
                <a:moveTo>
                  <a:pt x="9512" y="1155700"/>
                </a:moveTo>
                <a:lnTo>
                  <a:pt x="8874" y="1193800"/>
                </a:lnTo>
                <a:lnTo>
                  <a:pt x="8756" y="1422400"/>
                </a:lnTo>
                <a:lnTo>
                  <a:pt x="8610" y="1447800"/>
                </a:lnTo>
                <a:lnTo>
                  <a:pt x="9686" y="1409700"/>
                </a:lnTo>
                <a:lnTo>
                  <a:pt x="10012" y="1371600"/>
                </a:lnTo>
                <a:lnTo>
                  <a:pt x="10134" y="1346200"/>
                </a:lnTo>
                <a:lnTo>
                  <a:pt x="10237" y="1244600"/>
                </a:lnTo>
                <a:lnTo>
                  <a:pt x="10502" y="1193800"/>
                </a:lnTo>
                <a:lnTo>
                  <a:pt x="13815" y="1193800"/>
                </a:lnTo>
                <a:lnTo>
                  <a:pt x="13918" y="1168400"/>
                </a:lnTo>
                <a:lnTo>
                  <a:pt x="9804" y="1168400"/>
                </a:lnTo>
                <a:lnTo>
                  <a:pt x="9512" y="1155700"/>
                </a:lnTo>
                <a:close/>
              </a:path>
              <a:path w="274320" h="1477645">
                <a:moveTo>
                  <a:pt x="73888" y="1384300"/>
                </a:moveTo>
                <a:lnTo>
                  <a:pt x="71678" y="1384300"/>
                </a:lnTo>
                <a:lnTo>
                  <a:pt x="71927" y="1397000"/>
                </a:lnTo>
                <a:lnTo>
                  <a:pt x="72058" y="1397000"/>
                </a:lnTo>
                <a:lnTo>
                  <a:pt x="72161" y="1422400"/>
                </a:lnTo>
                <a:lnTo>
                  <a:pt x="73710" y="1422400"/>
                </a:lnTo>
                <a:lnTo>
                  <a:pt x="73791" y="1409700"/>
                </a:lnTo>
                <a:lnTo>
                  <a:pt x="73888" y="1384300"/>
                </a:lnTo>
                <a:close/>
              </a:path>
              <a:path w="274320" h="1477645">
                <a:moveTo>
                  <a:pt x="131076" y="1409700"/>
                </a:moveTo>
                <a:lnTo>
                  <a:pt x="88455" y="1409700"/>
                </a:lnTo>
                <a:lnTo>
                  <a:pt x="100920" y="1422400"/>
                </a:lnTo>
                <a:lnTo>
                  <a:pt x="133235" y="1422400"/>
                </a:lnTo>
                <a:lnTo>
                  <a:pt x="131076" y="1409700"/>
                </a:lnTo>
                <a:close/>
              </a:path>
              <a:path w="274320" h="1477645">
                <a:moveTo>
                  <a:pt x="82706" y="1168400"/>
                </a:moveTo>
                <a:lnTo>
                  <a:pt x="15163" y="1168400"/>
                </a:lnTo>
                <a:lnTo>
                  <a:pt x="15841" y="1206500"/>
                </a:lnTo>
                <a:lnTo>
                  <a:pt x="16112" y="1257300"/>
                </a:lnTo>
                <a:lnTo>
                  <a:pt x="16303" y="1320800"/>
                </a:lnTo>
                <a:lnTo>
                  <a:pt x="16741" y="1358900"/>
                </a:lnTo>
                <a:lnTo>
                  <a:pt x="17754" y="1409700"/>
                </a:lnTo>
                <a:lnTo>
                  <a:pt x="18488" y="1384300"/>
                </a:lnTo>
                <a:lnTo>
                  <a:pt x="19276" y="1333500"/>
                </a:lnTo>
                <a:lnTo>
                  <a:pt x="20515" y="1333500"/>
                </a:lnTo>
                <a:lnTo>
                  <a:pt x="20669" y="1320800"/>
                </a:lnTo>
                <a:lnTo>
                  <a:pt x="20777" y="1308100"/>
                </a:lnTo>
                <a:lnTo>
                  <a:pt x="83693" y="1308100"/>
                </a:lnTo>
                <a:lnTo>
                  <a:pt x="83935" y="1295400"/>
                </a:lnTo>
                <a:lnTo>
                  <a:pt x="84135" y="1257300"/>
                </a:lnTo>
                <a:lnTo>
                  <a:pt x="84334" y="1231900"/>
                </a:lnTo>
                <a:lnTo>
                  <a:pt x="84490" y="1206500"/>
                </a:lnTo>
                <a:lnTo>
                  <a:pt x="83161" y="1206500"/>
                </a:lnTo>
                <a:lnTo>
                  <a:pt x="82706" y="1168400"/>
                </a:lnTo>
                <a:close/>
              </a:path>
              <a:path w="274320" h="1477645">
                <a:moveTo>
                  <a:pt x="77774" y="1333500"/>
                </a:moveTo>
                <a:lnTo>
                  <a:pt x="74041" y="1333500"/>
                </a:lnTo>
                <a:lnTo>
                  <a:pt x="74717" y="1346200"/>
                </a:lnTo>
                <a:lnTo>
                  <a:pt x="74922" y="1371600"/>
                </a:lnTo>
                <a:lnTo>
                  <a:pt x="75069" y="1409700"/>
                </a:lnTo>
                <a:lnTo>
                  <a:pt x="75603" y="1409700"/>
                </a:lnTo>
                <a:lnTo>
                  <a:pt x="75969" y="1397000"/>
                </a:lnTo>
                <a:lnTo>
                  <a:pt x="78670" y="1397000"/>
                </a:lnTo>
                <a:lnTo>
                  <a:pt x="78347" y="1384300"/>
                </a:lnTo>
                <a:lnTo>
                  <a:pt x="78152" y="1371600"/>
                </a:lnTo>
                <a:lnTo>
                  <a:pt x="78179" y="1358900"/>
                </a:lnTo>
                <a:lnTo>
                  <a:pt x="77495" y="1358900"/>
                </a:lnTo>
                <a:lnTo>
                  <a:pt x="77609" y="1346200"/>
                </a:lnTo>
                <a:lnTo>
                  <a:pt x="77774" y="1333500"/>
                </a:lnTo>
                <a:close/>
              </a:path>
              <a:path w="274320" h="1477645">
                <a:moveTo>
                  <a:pt x="78670" y="1397000"/>
                </a:moveTo>
                <a:lnTo>
                  <a:pt x="76860" y="1397000"/>
                </a:lnTo>
                <a:lnTo>
                  <a:pt x="77038" y="1409700"/>
                </a:lnTo>
                <a:lnTo>
                  <a:pt x="78994" y="1409700"/>
                </a:lnTo>
                <a:lnTo>
                  <a:pt x="78670" y="1397000"/>
                </a:lnTo>
                <a:close/>
              </a:path>
              <a:path w="274320" h="1477645">
                <a:moveTo>
                  <a:pt x="80314" y="1346200"/>
                </a:moveTo>
                <a:lnTo>
                  <a:pt x="78206" y="1346200"/>
                </a:lnTo>
                <a:lnTo>
                  <a:pt x="78486" y="1371600"/>
                </a:lnTo>
                <a:lnTo>
                  <a:pt x="78663" y="1384300"/>
                </a:lnTo>
                <a:lnTo>
                  <a:pt x="78888" y="1397000"/>
                </a:lnTo>
                <a:lnTo>
                  <a:pt x="79311" y="1409700"/>
                </a:lnTo>
                <a:lnTo>
                  <a:pt x="79804" y="1397000"/>
                </a:lnTo>
                <a:lnTo>
                  <a:pt x="79936" y="1358900"/>
                </a:lnTo>
                <a:lnTo>
                  <a:pt x="80314" y="1346200"/>
                </a:lnTo>
                <a:close/>
              </a:path>
              <a:path w="274320" h="1477645">
                <a:moveTo>
                  <a:pt x="83658" y="1384300"/>
                </a:moveTo>
                <a:lnTo>
                  <a:pt x="82797" y="1384300"/>
                </a:lnTo>
                <a:lnTo>
                  <a:pt x="82600" y="1409700"/>
                </a:lnTo>
                <a:lnTo>
                  <a:pt x="83654" y="1409700"/>
                </a:lnTo>
                <a:lnTo>
                  <a:pt x="83658" y="1384300"/>
                </a:lnTo>
                <a:close/>
              </a:path>
              <a:path w="274320" h="1477645">
                <a:moveTo>
                  <a:pt x="12230" y="1358900"/>
                </a:moveTo>
                <a:lnTo>
                  <a:pt x="11992" y="1371600"/>
                </a:lnTo>
                <a:lnTo>
                  <a:pt x="11772" y="1397000"/>
                </a:lnTo>
                <a:lnTo>
                  <a:pt x="12987" y="1397000"/>
                </a:lnTo>
                <a:lnTo>
                  <a:pt x="13916" y="1384300"/>
                </a:lnTo>
                <a:lnTo>
                  <a:pt x="13887" y="1371600"/>
                </a:lnTo>
                <a:lnTo>
                  <a:pt x="12230" y="1358900"/>
                </a:lnTo>
                <a:close/>
              </a:path>
              <a:path w="274320" h="1477645">
                <a:moveTo>
                  <a:pt x="82513" y="1346200"/>
                </a:moveTo>
                <a:lnTo>
                  <a:pt x="80314" y="1346200"/>
                </a:lnTo>
                <a:lnTo>
                  <a:pt x="80555" y="1358900"/>
                </a:lnTo>
                <a:lnTo>
                  <a:pt x="80835" y="1384300"/>
                </a:lnTo>
                <a:lnTo>
                  <a:pt x="81089" y="1384300"/>
                </a:lnTo>
                <a:lnTo>
                  <a:pt x="81343" y="1371600"/>
                </a:lnTo>
                <a:lnTo>
                  <a:pt x="81470" y="1371600"/>
                </a:lnTo>
                <a:lnTo>
                  <a:pt x="81711" y="1358900"/>
                </a:lnTo>
                <a:lnTo>
                  <a:pt x="82423" y="1358900"/>
                </a:lnTo>
                <a:lnTo>
                  <a:pt x="82513" y="1346200"/>
                </a:lnTo>
                <a:close/>
              </a:path>
              <a:path w="274320" h="1477645">
                <a:moveTo>
                  <a:pt x="82423" y="1358900"/>
                </a:moveTo>
                <a:lnTo>
                  <a:pt x="81711" y="1358900"/>
                </a:lnTo>
                <a:lnTo>
                  <a:pt x="82054" y="1371600"/>
                </a:lnTo>
                <a:lnTo>
                  <a:pt x="82257" y="1371600"/>
                </a:lnTo>
                <a:lnTo>
                  <a:pt x="82423" y="1358900"/>
                </a:lnTo>
                <a:close/>
              </a:path>
              <a:path w="274320" h="1477645">
                <a:moveTo>
                  <a:pt x="14192" y="1257300"/>
                </a:moveTo>
                <a:lnTo>
                  <a:pt x="12077" y="1257300"/>
                </a:lnTo>
                <a:lnTo>
                  <a:pt x="12951" y="1270000"/>
                </a:lnTo>
                <a:lnTo>
                  <a:pt x="13203" y="1295400"/>
                </a:lnTo>
                <a:lnTo>
                  <a:pt x="13271" y="1358900"/>
                </a:lnTo>
                <a:lnTo>
                  <a:pt x="14334" y="1308100"/>
                </a:lnTo>
                <a:lnTo>
                  <a:pt x="14192" y="1257300"/>
                </a:lnTo>
                <a:close/>
              </a:path>
              <a:path w="274320" h="1477645">
                <a:moveTo>
                  <a:pt x="82603" y="1333500"/>
                </a:moveTo>
                <a:lnTo>
                  <a:pt x="77774" y="1333500"/>
                </a:lnTo>
                <a:lnTo>
                  <a:pt x="77939" y="1346200"/>
                </a:lnTo>
                <a:lnTo>
                  <a:pt x="77495" y="1358900"/>
                </a:lnTo>
                <a:lnTo>
                  <a:pt x="78179" y="1358900"/>
                </a:lnTo>
                <a:lnTo>
                  <a:pt x="78206" y="1346200"/>
                </a:lnTo>
                <a:lnTo>
                  <a:pt x="82513" y="1346200"/>
                </a:lnTo>
                <a:lnTo>
                  <a:pt x="82603" y="1333500"/>
                </a:lnTo>
                <a:close/>
              </a:path>
              <a:path w="274320" h="1477645">
                <a:moveTo>
                  <a:pt x="20311" y="1333500"/>
                </a:moveTo>
                <a:lnTo>
                  <a:pt x="19276" y="1333500"/>
                </a:lnTo>
                <a:lnTo>
                  <a:pt x="20053" y="1346200"/>
                </a:lnTo>
                <a:lnTo>
                  <a:pt x="20311" y="1333500"/>
                </a:lnTo>
                <a:close/>
              </a:path>
              <a:path w="274320" h="1477645">
                <a:moveTo>
                  <a:pt x="83693" y="1308100"/>
                </a:moveTo>
                <a:lnTo>
                  <a:pt x="83239" y="1308100"/>
                </a:lnTo>
                <a:lnTo>
                  <a:pt x="83381" y="1320800"/>
                </a:lnTo>
                <a:lnTo>
                  <a:pt x="83514" y="1320800"/>
                </a:lnTo>
                <a:lnTo>
                  <a:pt x="83693" y="1308100"/>
                </a:lnTo>
                <a:close/>
              </a:path>
              <a:path w="274320" h="1477645">
                <a:moveTo>
                  <a:pt x="85382" y="1295400"/>
                </a:moveTo>
                <a:lnTo>
                  <a:pt x="84721" y="1295400"/>
                </a:lnTo>
                <a:lnTo>
                  <a:pt x="84467" y="1308100"/>
                </a:lnTo>
                <a:lnTo>
                  <a:pt x="85928" y="1308100"/>
                </a:lnTo>
                <a:lnTo>
                  <a:pt x="85382" y="1295400"/>
                </a:lnTo>
                <a:close/>
              </a:path>
              <a:path w="274320" h="1477645">
                <a:moveTo>
                  <a:pt x="13815" y="1193800"/>
                </a:moveTo>
                <a:lnTo>
                  <a:pt x="10502" y="1193800"/>
                </a:lnTo>
                <a:lnTo>
                  <a:pt x="11092" y="1219200"/>
                </a:lnTo>
                <a:lnTo>
                  <a:pt x="11129" y="1270000"/>
                </a:lnTo>
                <a:lnTo>
                  <a:pt x="11684" y="1282700"/>
                </a:lnTo>
                <a:lnTo>
                  <a:pt x="12013" y="1282700"/>
                </a:lnTo>
                <a:lnTo>
                  <a:pt x="12077" y="1257300"/>
                </a:lnTo>
                <a:lnTo>
                  <a:pt x="14192" y="1257300"/>
                </a:lnTo>
                <a:lnTo>
                  <a:pt x="13871" y="1219200"/>
                </a:lnTo>
                <a:lnTo>
                  <a:pt x="13815" y="1193800"/>
                </a:lnTo>
                <a:close/>
              </a:path>
              <a:path w="274320" h="1477645">
                <a:moveTo>
                  <a:pt x="90191" y="1028700"/>
                </a:moveTo>
                <a:lnTo>
                  <a:pt x="6138" y="1028700"/>
                </a:lnTo>
                <a:lnTo>
                  <a:pt x="6658" y="1041400"/>
                </a:lnTo>
                <a:lnTo>
                  <a:pt x="6896" y="1066800"/>
                </a:lnTo>
                <a:lnTo>
                  <a:pt x="6183" y="1092200"/>
                </a:lnTo>
                <a:lnTo>
                  <a:pt x="2968" y="1092200"/>
                </a:lnTo>
                <a:lnTo>
                  <a:pt x="2120" y="1104900"/>
                </a:lnTo>
                <a:lnTo>
                  <a:pt x="2191" y="1143000"/>
                </a:lnTo>
                <a:lnTo>
                  <a:pt x="2589" y="1181100"/>
                </a:lnTo>
                <a:lnTo>
                  <a:pt x="3079" y="1219200"/>
                </a:lnTo>
                <a:lnTo>
                  <a:pt x="3428" y="1257300"/>
                </a:lnTo>
                <a:lnTo>
                  <a:pt x="3831" y="1257300"/>
                </a:lnTo>
                <a:lnTo>
                  <a:pt x="4484" y="1231900"/>
                </a:lnTo>
                <a:lnTo>
                  <a:pt x="5159" y="1181100"/>
                </a:lnTo>
                <a:lnTo>
                  <a:pt x="5626" y="1143000"/>
                </a:lnTo>
                <a:lnTo>
                  <a:pt x="6033" y="1130300"/>
                </a:lnTo>
                <a:lnTo>
                  <a:pt x="9024" y="1130300"/>
                </a:lnTo>
                <a:lnTo>
                  <a:pt x="9245" y="1092200"/>
                </a:lnTo>
                <a:lnTo>
                  <a:pt x="9453" y="1066800"/>
                </a:lnTo>
                <a:lnTo>
                  <a:pt x="90453" y="1066800"/>
                </a:lnTo>
                <a:lnTo>
                  <a:pt x="90736" y="1054100"/>
                </a:lnTo>
                <a:lnTo>
                  <a:pt x="90538" y="1041400"/>
                </a:lnTo>
                <a:lnTo>
                  <a:pt x="90191" y="1028700"/>
                </a:lnTo>
                <a:close/>
              </a:path>
              <a:path w="274320" h="1477645">
                <a:moveTo>
                  <a:pt x="88633" y="1219200"/>
                </a:moveTo>
                <a:lnTo>
                  <a:pt x="87071" y="1231900"/>
                </a:lnTo>
                <a:lnTo>
                  <a:pt x="88341" y="1244600"/>
                </a:lnTo>
                <a:lnTo>
                  <a:pt x="88557" y="1244600"/>
                </a:lnTo>
                <a:lnTo>
                  <a:pt x="88633" y="1219200"/>
                </a:lnTo>
                <a:close/>
              </a:path>
              <a:path w="274320" h="1477645">
                <a:moveTo>
                  <a:pt x="9024" y="1130300"/>
                </a:moveTo>
                <a:lnTo>
                  <a:pt x="6033" y="1130300"/>
                </a:lnTo>
                <a:lnTo>
                  <a:pt x="6591" y="1143000"/>
                </a:lnTo>
                <a:lnTo>
                  <a:pt x="7187" y="1155700"/>
                </a:lnTo>
                <a:lnTo>
                  <a:pt x="7708" y="1206500"/>
                </a:lnTo>
                <a:lnTo>
                  <a:pt x="8061" y="1219200"/>
                </a:lnTo>
                <a:lnTo>
                  <a:pt x="8407" y="1206500"/>
                </a:lnTo>
                <a:lnTo>
                  <a:pt x="8730" y="1181100"/>
                </a:lnTo>
                <a:lnTo>
                  <a:pt x="9024" y="1130300"/>
                </a:lnTo>
                <a:close/>
              </a:path>
              <a:path w="274320" h="1477645">
                <a:moveTo>
                  <a:pt x="84903" y="1130300"/>
                </a:moveTo>
                <a:lnTo>
                  <a:pt x="84210" y="1130300"/>
                </a:lnTo>
                <a:lnTo>
                  <a:pt x="84067" y="1155700"/>
                </a:lnTo>
                <a:lnTo>
                  <a:pt x="83953" y="1193800"/>
                </a:lnTo>
                <a:lnTo>
                  <a:pt x="83553" y="1206500"/>
                </a:lnTo>
                <a:lnTo>
                  <a:pt x="84490" y="1206500"/>
                </a:lnTo>
                <a:lnTo>
                  <a:pt x="84569" y="1193800"/>
                </a:lnTo>
                <a:lnTo>
                  <a:pt x="85336" y="1193800"/>
                </a:lnTo>
                <a:lnTo>
                  <a:pt x="85436" y="1181100"/>
                </a:lnTo>
                <a:lnTo>
                  <a:pt x="85636" y="1168400"/>
                </a:lnTo>
                <a:lnTo>
                  <a:pt x="87731" y="1168400"/>
                </a:lnTo>
                <a:lnTo>
                  <a:pt x="87697" y="1155700"/>
                </a:lnTo>
                <a:lnTo>
                  <a:pt x="85407" y="1155700"/>
                </a:lnTo>
                <a:lnTo>
                  <a:pt x="85128" y="1143000"/>
                </a:lnTo>
                <a:lnTo>
                  <a:pt x="84903" y="1130300"/>
                </a:lnTo>
                <a:close/>
              </a:path>
              <a:path w="274320" h="1477645">
                <a:moveTo>
                  <a:pt x="85336" y="1193800"/>
                </a:moveTo>
                <a:lnTo>
                  <a:pt x="84782" y="1193800"/>
                </a:lnTo>
                <a:lnTo>
                  <a:pt x="84865" y="1206500"/>
                </a:lnTo>
                <a:lnTo>
                  <a:pt x="85236" y="1206500"/>
                </a:lnTo>
                <a:lnTo>
                  <a:pt x="85336" y="1193800"/>
                </a:lnTo>
                <a:close/>
              </a:path>
              <a:path w="274320" h="1477645">
                <a:moveTo>
                  <a:pt x="88950" y="1181100"/>
                </a:moveTo>
                <a:lnTo>
                  <a:pt x="86842" y="1181100"/>
                </a:lnTo>
                <a:lnTo>
                  <a:pt x="87782" y="1193800"/>
                </a:lnTo>
                <a:lnTo>
                  <a:pt x="88315" y="1193800"/>
                </a:lnTo>
                <a:lnTo>
                  <a:pt x="88950" y="1181100"/>
                </a:lnTo>
                <a:close/>
              </a:path>
              <a:path w="274320" h="1477645">
                <a:moveTo>
                  <a:pt x="82257" y="1155700"/>
                </a:moveTo>
                <a:lnTo>
                  <a:pt x="13970" y="1155700"/>
                </a:lnTo>
                <a:lnTo>
                  <a:pt x="14389" y="1168400"/>
                </a:lnTo>
                <a:lnTo>
                  <a:pt x="14706" y="1181100"/>
                </a:lnTo>
                <a:lnTo>
                  <a:pt x="14928" y="1181100"/>
                </a:lnTo>
                <a:lnTo>
                  <a:pt x="15074" y="1168400"/>
                </a:lnTo>
                <a:lnTo>
                  <a:pt x="82706" y="1168400"/>
                </a:lnTo>
                <a:lnTo>
                  <a:pt x="82257" y="1155700"/>
                </a:lnTo>
                <a:close/>
              </a:path>
              <a:path w="274320" h="1477645">
                <a:moveTo>
                  <a:pt x="86563" y="1168400"/>
                </a:moveTo>
                <a:lnTo>
                  <a:pt x="86283" y="1168400"/>
                </a:lnTo>
                <a:lnTo>
                  <a:pt x="85851" y="1181100"/>
                </a:lnTo>
                <a:lnTo>
                  <a:pt x="86563" y="1168400"/>
                </a:lnTo>
                <a:close/>
              </a:path>
              <a:path w="274320" h="1477645">
                <a:moveTo>
                  <a:pt x="86639" y="1079500"/>
                </a:moveTo>
                <a:lnTo>
                  <a:pt x="11861" y="1079500"/>
                </a:lnTo>
                <a:lnTo>
                  <a:pt x="10960" y="1155700"/>
                </a:lnTo>
                <a:lnTo>
                  <a:pt x="10261" y="1168400"/>
                </a:lnTo>
                <a:lnTo>
                  <a:pt x="13918" y="1168400"/>
                </a:lnTo>
                <a:lnTo>
                  <a:pt x="13970" y="1155700"/>
                </a:lnTo>
                <a:lnTo>
                  <a:pt x="81407" y="1155700"/>
                </a:lnTo>
                <a:lnTo>
                  <a:pt x="82829" y="1130300"/>
                </a:lnTo>
                <a:lnTo>
                  <a:pt x="84247" y="1117600"/>
                </a:lnTo>
                <a:lnTo>
                  <a:pt x="85552" y="1104900"/>
                </a:lnTo>
                <a:lnTo>
                  <a:pt x="86639" y="1079500"/>
                </a:lnTo>
                <a:close/>
              </a:path>
              <a:path w="274320" h="1477645">
                <a:moveTo>
                  <a:pt x="86227" y="1117600"/>
                </a:moveTo>
                <a:lnTo>
                  <a:pt x="85737" y="1117600"/>
                </a:lnTo>
                <a:lnTo>
                  <a:pt x="85583" y="1130300"/>
                </a:lnTo>
                <a:lnTo>
                  <a:pt x="85407" y="1155700"/>
                </a:lnTo>
                <a:lnTo>
                  <a:pt x="87697" y="1155700"/>
                </a:lnTo>
                <a:lnTo>
                  <a:pt x="87663" y="1143000"/>
                </a:lnTo>
                <a:lnTo>
                  <a:pt x="86523" y="1143000"/>
                </a:lnTo>
                <a:lnTo>
                  <a:pt x="86227" y="1117600"/>
                </a:lnTo>
                <a:close/>
              </a:path>
              <a:path w="274320" h="1477645">
                <a:moveTo>
                  <a:pt x="87452" y="1130300"/>
                </a:moveTo>
                <a:lnTo>
                  <a:pt x="86753" y="1130300"/>
                </a:lnTo>
                <a:lnTo>
                  <a:pt x="86766" y="1143000"/>
                </a:lnTo>
                <a:lnTo>
                  <a:pt x="87663" y="1143000"/>
                </a:lnTo>
                <a:lnTo>
                  <a:pt x="87452" y="1130300"/>
                </a:lnTo>
                <a:close/>
              </a:path>
              <a:path w="274320" h="1477645">
                <a:moveTo>
                  <a:pt x="87768" y="1066800"/>
                </a:moveTo>
                <a:lnTo>
                  <a:pt x="9453" y="1066800"/>
                </a:lnTo>
                <a:lnTo>
                  <a:pt x="9601" y="1079500"/>
                </a:lnTo>
                <a:lnTo>
                  <a:pt x="9749" y="1104900"/>
                </a:lnTo>
                <a:lnTo>
                  <a:pt x="9956" y="1117600"/>
                </a:lnTo>
                <a:lnTo>
                  <a:pt x="10668" y="1117600"/>
                </a:lnTo>
                <a:lnTo>
                  <a:pt x="10528" y="1104900"/>
                </a:lnTo>
                <a:lnTo>
                  <a:pt x="11328" y="1079500"/>
                </a:lnTo>
                <a:lnTo>
                  <a:pt x="87274" y="1079500"/>
                </a:lnTo>
                <a:lnTo>
                  <a:pt x="87768" y="1066800"/>
                </a:lnTo>
                <a:close/>
              </a:path>
              <a:path w="274320" h="1477645">
                <a:moveTo>
                  <a:pt x="91655" y="1092200"/>
                </a:moveTo>
                <a:lnTo>
                  <a:pt x="89877" y="1092200"/>
                </a:lnTo>
                <a:lnTo>
                  <a:pt x="90817" y="1104900"/>
                </a:lnTo>
                <a:lnTo>
                  <a:pt x="90576" y="1117600"/>
                </a:lnTo>
                <a:lnTo>
                  <a:pt x="91948" y="1117600"/>
                </a:lnTo>
                <a:lnTo>
                  <a:pt x="91655" y="1092200"/>
                </a:lnTo>
                <a:close/>
              </a:path>
              <a:path w="274320" h="1477645">
                <a:moveTo>
                  <a:pt x="87274" y="1079500"/>
                </a:moveTo>
                <a:lnTo>
                  <a:pt x="86639" y="1079500"/>
                </a:lnTo>
                <a:lnTo>
                  <a:pt x="86658" y="1092200"/>
                </a:lnTo>
                <a:lnTo>
                  <a:pt x="87019" y="1092200"/>
                </a:lnTo>
                <a:lnTo>
                  <a:pt x="87274" y="1079500"/>
                </a:lnTo>
                <a:close/>
              </a:path>
              <a:path w="274320" h="1477645">
                <a:moveTo>
                  <a:pt x="90453" y="1066800"/>
                </a:moveTo>
                <a:lnTo>
                  <a:pt x="89890" y="1066800"/>
                </a:lnTo>
                <a:lnTo>
                  <a:pt x="90170" y="1079500"/>
                </a:lnTo>
                <a:lnTo>
                  <a:pt x="90453" y="1066800"/>
                </a:lnTo>
                <a:close/>
              </a:path>
              <a:path w="274320" h="1477645">
                <a:moveTo>
                  <a:pt x="7421" y="889000"/>
                </a:moveTo>
                <a:lnTo>
                  <a:pt x="4102" y="889000"/>
                </a:lnTo>
                <a:lnTo>
                  <a:pt x="4540" y="901700"/>
                </a:lnTo>
                <a:lnTo>
                  <a:pt x="4797" y="914400"/>
                </a:lnTo>
                <a:lnTo>
                  <a:pt x="5168" y="952500"/>
                </a:lnTo>
                <a:lnTo>
                  <a:pt x="5293" y="990600"/>
                </a:lnTo>
                <a:lnTo>
                  <a:pt x="5410" y="1041400"/>
                </a:lnTo>
                <a:lnTo>
                  <a:pt x="5626" y="1041400"/>
                </a:lnTo>
                <a:lnTo>
                  <a:pt x="6138" y="1028700"/>
                </a:lnTo>
                <a:lnTo>
                  <a:pt x="90191" y="1028700"/>
                </a:lnTo>
                <a:lnTo>
                  <a:pt x="89496" y="1003300"/>
                </a:lnTo>
                <a:lnTo>
                  <a:pt x="10629" y="1003300"/>
                </a:lnTo>
                <a:lnTo>
                  <a:pt x="10803" y="965200"/>
                </a:lnTo>
                <a:lnTo>
                  <a:pt x="10935" y="927100"/>
                </a:lnTo>
                <a:lnTo>
                  <a:pt x="9436" y="927100"/>
                </a:lnTo>
                <a:lnTo>
                  <a:pt x="9166" y="901700"/>
                </a:lnTo>
                <a:lnTo>
                  <a:pt x="7489" y="901700"/>
                </a:lnTo>
                <a:lnTo>
                  <a:pt x="7421" y="889000"/>
                </a:lnTo>
                <a:close/>
              </a:path>
              <a:path w="274320" h="1477645">
                <a:moveTo>
                  <a:pt x="12755" y="939800"/>
                </a:moveTo>
                <a:lnTo>
                  <a:pt x="12312" y="939800"/>
                </a:lnTo>
                <a:lnTo>
                  <a:pt x="11735" y="965200"/>
                </a:lnTo>
                <a:lnTo>
                  <a:pt x="10960" y="1003300"/>
                </a:lnTo>
                <a:lnTo>
                  <a:pt x="13550" y="1003300"/>
                </a:lnTo>
                <a:lnTo>
                  <a:pt x="13268" y="990600"/>
                </a:lnTo>
                <a:lnTo>
                  <a:pt x="12953" y="952500"/>
                </a:lnTo>
                <a:lnTo>
                  <a:pt x="12755" y="939800"/>
                </a:lnTo>
                <a:close/>
              </a:path>
              <a:path w="274320" h="1477645">
                <a:moveTo>
                  <a:pt x="86688" y="901700"/>
                </a:moveTo>
                <a:lnTo>
                  <a:pt x="11023" y="901700"/>
                </a:lnTo>
                <a:lnTo>
                  <a:pt x="12156" y="914400"/>
                </a:lnTo>
                <a:lnTo>
                  <a:pt x="13125" y="927100"/>
                </a:lnTo>
                <a:lnTo>
                  <a:pt x="13884" y="939800"/>
                </a:lnTo>
                <a:lnTo>
                  <a:pt x="14389" y="952500"/>
                </a:lnTo>
                <a:lnTo>
                  <a:pt x="13868" y="1003300"/>
                </a:lnTo>
                <a:lnTo>
                  <a:pt x="88265" y="1003300"/>
                </a:lnTo>
                <a:lnTo>
                  <a:pt x="88531" y="977900"/>
                </a:lnTo>
                <a:lnTo>
                  <a:pt x="88814" y="977900"/>
                </a:lnTo>
                <a:lnTo>
                  <a:pt x="89330" y="965200"/>
                </a:lnTo>
                <a:lnTo>
                  <a:pt x="86855" y="965200"/>
                </a:lnTo>
                <a:lnTo>
                  <a:pt x="86207" y="939800"/>
                </a:lnTo>
                <a:lnTo>
                  <a:pt x="86790" y="914400"/>
                </a:lnTo>
                <a:lnTo>
                  <a:pt x="86688" y="901700"/>
                </a:lnTo>
                <a:close/>
              </a:path>
              <a:path w="274320" h="1477645">
                <a:moveTo>
                  <a:pt x="49739" y="0"/>
                </a:moveTo>
                <a:lnTo>
                  <a:pt x="18503" y="0"/>
                </a:lnTo>
                <a:lnTo>
                  <a:pt x="12928" y="12700"/>
                </a:lnTo>
                <a:lnTo>
                  <a:pt x="10894" y="12700"/>
                </a:lnTo>
                <a:lnTo>
                  <a:pt x="9634" y="25400"/>
                </a:lnTo>
                <a:lnTo>
                  <a:pt x="8644" y="25400"/>
                </a:lnTo>
                <a:lnTo>
                  <a:pt x="7416" y="38100"/>
                </a:lnTo>
                <a:lnTo>
                  <a:pt x="3701" y="63500"/>
                </a:lnTo>
                <a:lnTo>
                  <a:pt x="2179" y="76200"/>
                </a:lnTo>
                <a:lnTo>
                  <a:pt x="1803" y="101600"/>
                </a:lnTo>
                <a:lnTo>
                  <a:pt x="1524" y="139700"/>
                </a:lnTo>
                <a:lnTo>
                  <a:pt x="942" y="165100"/>
                </a:lnTo>
                <a:lnTo>
                  <a:pt x="527" y="190500"/>
                </a:lnTo>
                <a:lnTo>
                  <a:pt x="190" y="228600"/>
                </a:lnTo>
                <a:lnTo>
                  <a:pt x="159" y="266700"/>
                </a:lnTo>
                <a:lnTo>
                  <a:pt x="646" y="292100"/>
                </a:lnTo>
                <a:lnTo>
                  <a:pt x="1549" y="317500"/>
                </a:lnTo>
                <a:lnTo>
                  <a:pt x="2768" y="355600"/>
                </a:lnTo>
                <a:lnTo>
                  <a:pt x="1721" y="381000"/>
                </a:lnTo>
                <a:lnTo>
                  <a:pt x="869" y="406400"/>
                </a:lnTo>
                <a:lnTo>
                  <a:pt x="275" y="431800"/>
                </a:lnTo>
                <a:lnTo>
                  <a:pt x="0" y="444500"/>
                </a:lnTo>
                <a:lnTo>
                  <a:pt x="2508" y="495300"/>
                </a:lnTo>
                <a:lnTo>
                  <a:pt x="2722" y="520700"/>
                </a:lnTo>
                <a:lnTo>
                  <a:pt x="2823" y="558800"/>
                </a:lnTo>
                <a:lnTo>
                  <a:pt x="2374" y="609600"/>
                </a:lnTo>
                <a:lnTo>
                  <a:pt x="2640" y="622300"/>
                </a:lnTo>
                <a:lnTo>
                  <a:pt x="2911" y="647700"/>
                </a:lnTo>
                <a:lnTo>
                  <a:pt x="3453" y="673100"/>
                </a:lnTo>
                <a:lnTo>
                  <a:pt x="4533" y="711200"/>
                </a:lnTo>
                <a:lnTo>
                  <a:pt x="4367" y="736600"/>
                </a:lnTo>
                <a:lnTo>
                  <a:pt x="4405" y="800100"/>
                </a:lnTo>
                <a:lnTo>
                  <a:pt x="4483" y="812800"/>
                </a:lnTo>
                <a:lnTo>
                  <a:pt x="87985" y="812800"/>
                </a:lnTo>
                <a:lnTo>
                  <a:pt x="87557" y="838200"/>
                </a:lnTo>
                <a:lnTo>
                  <a:pt x="87234" y="876300"/>
                </a:lnTo>
                <a:lnTo>
                  <a:pt x="87081" y="901700"/>
                </a:lnTo>
                <a:lnTo>
                  <a:pt x="86967" y="927100"/>
                </a:lnTo>
                <a:lnTo>
                  <a:pt x="86855" y="965200"/>
                </a:lnTo>
                <a:lnTo>
                  <a:pt x="89976" y="965200"/>
                </a:lnTo>
                <a:lnTo>
                  <a:pt x="90652" y="990600"/>
                </a:lnTo>
                <a:lnTo>
                  <a:pt x="90990" y="990600"/>
                </a:lnTo>
                <a:lnTo>
                  <a:pt x="91319" y="965200"/>
                </a:lnTo>
                <a:lnTo>
                  <a:pt x="91527" y="927100"/>
                </a:lnTo>
                <a:lnTo>
                  <a:pt x="91634" y="901700"/>
                </a:lnTo>
                <a:lnTo>
                  <a:pt x="91747" y="863600"/>
                </a:lnTo>
                <a:lnTo>
                  <a:pt x="91758" y="800100"/>
                </a:lnTo>
                <a:lnTo>
                  <a:pt x="90174" y="800100"/>
                </a:lnTo>
                <a:lnTo>
                  <a:pt x="89996" y="787400"/>
                </a:lnTo>
                <a:lnTo>
                  <a:pt x="89827" y="787400"/>
                </a:lnTo>
                <a:lnTo>
                  <a:pt x="90982" y="762000"/>
                </a:lnTo>
                <a:lnTo>
                  <a:pt x="91738" y="762000"/>
                </a:lnTo>
                <a:lnTo>
                  <a:pt x="91732" y="749300"/>
                </a:lnTo>
                <a:lnTo>
                  <a:pt x="92609" y="736600"/>
                </a:lnTo>
                <a:lnTo>
                  <a:pt x="93159" y="711200"/>
                </a:lnTo>
                <a:lnTo>
                  <a:pt x="93230" y="685800"/>
                </a:lnTo>
                <a:lnTo>
                  <a:pt x="92671" y="660400"/>
                </a:lnTo>
                <a:lnTo>
                  <a:pt x="92405" y="635000"/>
                </a:lnTo>
                <a:lnTo>
                  <a:pt x="92646" y="622300"/>
                </a:lnTo>
                <a:lnTo>
                  <a:pt x="93218" y="609600"/>
                </a:lnTo>
                <a:lnTo>
                  <a:pt x="95250" y="609600"/>
                </a:lnTo>
                <a:lnTo>
                  <a:pt x="96278" y="596900"/>
                </a:lnTo>
                <a:lnTo>
                  <a:pt x="96442" y="596900"/>
                </a:lnTo>
                <a:lnTo>
                  <a:pt x="96515" y="571500"/>
                </a:lnTo>
                <a:lnTo>
                  <a:pt x="96037" y="558800"/>
                </a:lnTo>
                <a:lnTo>
                  <a:pt x="94551" y="558800"/>
                </a:lnTo>
                <a:lnTo>
                  <a:pt x="95236" y="546100"/>
                </a:lnTo>
                <a:lnTo>
                  <a:pt x="95553" y="520700"/>
                </a:lnTo>
                <a:lnTo>
                  <a:pt x="95467" y="508000"/>
                </a:lnTo>
                <a:lnTo>
                  <a:pt x="94945" y="495300"/>
                </a:lnTo>
                <a:lnTo>
                  <a:pt x="93767" y="482600"/>
                </a:lnTo>
                <a:lnTo>
                  <a:pt x="92987" y="469900"/>
                </a:lnTo>
                <a:lnTo>
                  <a:pt x="92539" y="457200"/>
                </a:lnTo>
                <a:lnTo>
                  <a:pt x="92354" y="444500"/>
                </a:lnTo>
                <a:lnTo>
                  <a:pt x="92447" y="419100"/>
                </a:lnTo>
                <a:lnTo>
                  <a:pt x="92775" y="393700"/>
                </a:lnTo>
                <a:lnTo>
                  <a:pt x="92809" y="368300"/>
                </a:lnTo>
                <a:lnTo>
                  <a:pt x="92024" y="342900"/>
                </a:lnTo>
                <a:lnTo>
                  <a:pt x="91488" y="292100"/>
                </a:lnTo>
                <a:lnTo>
                  <a:pt x="91127" y="279400"/>
                </a:lnTo>
                <a:lnTo>
                  <a:pt x="90630" y="254000"/>
                </a:lnTo>
                <a:lnTo>
                  <a:pt x="89954" y="228600"/>
                </a:lnTo>
                <a:lnTo>
                  <a:pt x="89166" y="203200"/>
                </a:lnTo>
                <a:lnTo>
                  <a:pt x="87650" y="177800"/>
                </a:lnTo>
                <a:lnTo>
                  <a:pt x="85421" y="139700"/>
                </a:lnTo>
                <a:lnTo>
                  <a:pt x="82356" y="101600"/>
                </a:lnTo>
                <a:lnTo>
                  <a:pt x="78333" y="63500"/>
                </a:lnTo>
                <a:lnTo>
                  <a:pt x="72859" y="50800"/>
                </a:lnTo>
                <a:lnTo>
                  <a:pt x="66243" y="38100"/>
                </a:lnTo>
                <a:lnTo>
                  <a:pt x="58515" y="12700"/>
                </a:lnTo>
                <a:lnTo>
                  <a:pt x="49739" y="0"/>
                </a:lnTo>
                <a:close/>
              </a:path>
              <a:path w="274320" h="1477645">
                <a:moveTo>
                  <a:pt x="87985" y="812800"/>
                </a:moveTo>
                <a:lnTo>
                  <a:pt x="3461" y="812800"/>
                </a:lnTo>
                <a:lnTo>
                  <a:pt x="3081" y="838200"/>
                </a:lnTo>
                <a:lnTo>
                  <a:pt x="3116" y="889000"/>
                </a:lnTo>
                <a:lnTo>
                  <a:pt x="3213" y="927100"/>
                </a:lnTo>
                <a:lnTo>
                  <a:pt x="3594" y="939800"/>
                </a:lnTo>
                <a:lnTo>
                  <a:pt x="3748" y="901700"/>
                </a:lnTo>
                <a:lnTo>
                  <a:pt x="4102" y="889000"/>
                </a:lnTo>
                <a:lnTo>
                  <a:pt x="7421" y="889000"/>
                </a:lnTo>
                <a:lnTo>
                  <a:pt x="7353" y="876300"/>
                </a:lnTo>
                <a:lnTo>
                  <a:pt x="86604" y="876300"/>
                </a:lnTo>
                <a:lnTo>
                  <a:pt x="86621" y="863600"/>
                </a:lnTo>
                <a:lnTo>
                  <a:pt x="7391" y="863600"/>
                </a:lnTo>
                <a:lnTo>
                  <a:pt x="6997" y="850900"/>
                </a:lnTo>
                <a:lnTo>
                  <a:pt x="6540" y="850900"/>
                </a:lnTo>
                <a:lnTo>
                  <a:pt x="6646" y="838200"/>
                </a:lnTo>
                <a:lnTo>
                  <a:pt x="6858" y="825500"/>
                </a:lnTo>
                <a:lnTo>
                  <a:pt x="87536" y="825500"/>
                </a:lnTo>
                <a:lnTo>
                  <a:pt x="87985" y="812800"/>
                </a:lnTo>
                <a:close/>
              </a:path>
              <a:path w="274320" h="1477645">
                <a:moveTo>
                  <a:pt x="86587" y="889000"/>
                </a:moveTo>
                <a:lnTo>
                  <a:pt x="9613" y="889000"/>
                </a:lnTo>
                <a:lnTo>
                  <a:pt x="9436" y="927100"/>
                </a:lnTo>
                <a:lnTo>
                  <a:pt x="10935" y="927100"/>
                </a:lnTo>
                <a:lnTo>
                  <a:pt x="11023" y="901700"/>
                </a:lnTo>
                <a:lnTo>
                  <a:pt x="86688" y="901700"/>
                </a:lnTo>
                <a:lnTo>
                  <a:pt x="86587" y="889000"/>
                </a:lnTo>
                <a:close/>
              </a:path>
              <a:path w="274320" h="1477645">
                <a:moveTo>
                  <a:pt x="86604" y="876300"/>
                </a:moveTo>
                <a:lnTo>
                  <a:pt x="8216" y="876300"/>
                </a:lnTo>
                <a:lnTo>
                  <a:pt x="7988" y="889000"/>
                </a:lnTo>
                <a:lnTo>
                  <a:pt x="7706" y="901700"/>
                </a:lnTo>
                <a:lnTo>
                  <a:pt x="9166" y="901700"/>
                </a:lnTo>
                <a:lnTo>
                  <a:pt x="8953" y="889000"/>
                </a:lnTo>
                <a:lnTo>
                  <a:pt x="86587" y="889000"/>
                </a:lnTo>
                <a:lnTo>
                  <a:pt x="86604" y="876300"/>
                </a:lnTo>
                <a:close/>
              </a:path>
              <a:path w="274320" h="1477645">
                <a:moveTo>
                  <a:pt x="87536" y="825500"/>
                </a:moveTo>
                <a:lnTo>
                  <a:pt x="7407" y="825500"/>
                </a:lnTo>
                <a:lnTo>
                  <a:pt x="7480" y="863600"/>
                </a:lnTo>
                <a:lnTo>
                  <a:pt x="86621" y="863600"/>
                </a:lnTo>
                <a:lnTo>
                  <a:pt x="86638" y="850900"/>
                </a:lnTo>
                <a:lnTo>
                  <a:pt x="87536" y="825500"/>
                </a:lnTo>
                <a:close/>
              </a:path>
              <a:path w="274320" h="1477645">
                <a:moveTo>
                  <a:pt x="91738" y="762000"/>
                </a:moveTo>
                <a:lnTo>
                  <a:pt x="90982" y="762000"/>
                </a:lnTo>
                <a:lnTo>
                  <a:pt x="90627" y="787400"/>
                </a:lnTo>
                <a:lnTo>
                  <a:pt x="90378" y="800100"/>
                </a:lnTo>
                <a:lnTo>
                  <a:pt x="91758" y="800100"/>
                </a:lnTo>
                <a:lnTo>
                  <a:pt x="91738" y="762000"/>
                </a:lnTo>
                <a:close/>
              </a:path>
              <a:path w="274320" h="1477645">
                <a:moveTo>
                  <a:pt x="95250" y="609600"/>
                </a:moveTo>
                <a:lnTo>
                  <a:pt x="93218" y="609600"/>
                </a:lnTo>
                <a:lnTo>
                  <a:pt x="93573" y="622300"/>
                </a:lnTo>
                <a:lnTo>
                  <a:pt x="94043" y="635000"/>
                </a:lnTo>
                <a:lnTo>
                  <a:pt x="94361" y="622300"/>
                </a:lnTo>
                <a:lnTo>
                  <a:pt x="94602" y="622300"/>
                </a:lnTo>
                <a:lnTo>
                  <a:pt x="95250" y="609600"/>
                </a:lnTo>
                <a:close/>
              </a:path>
              <a:path w="274320" h="1477645">
                <a:moveTo>
                  <a:pt x="10553" y="1476311"/>
                </a:moveTo>
                <a:lnTo>
                  <a:pt x="14353" y="1477263"/>
                </a:lnTo>
                <a:lnTo>
                  <a:pt x="20651" y="1477602"/>
                </a:lnTo>
                <a:lnTo>
                  <a:pt x="28686" y="1477524"/>
                </a:lnTo>
                <a:lnTo>
                  <a:pt x="37693" y="1477225"/>
                </a:lnTo>
                <a:lnTo>
                  <a:pt x="32588" y="1476774"/>
                </a:lnTo>
                <a:lnTo>
                  <a:pt x="26247" y="1476478"/>
                </a:lnTo>
                <a:lnTo>
                  <a:pt x="18844" y="1476327"/>
                </a:lnTo>
                <a:lnTo>
                  <a:pt x="10553" y="14763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246995" y="5222654"/>
            <a:ext cx="283536" cy="3111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547600" y="58420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07" y="444500"/>
                </a:lnTo>
                <a:lnTo>
                  <a:pt x="645440" y="436757"/>
                </a:lnTo>
                <a:lnTo>
                  <a:pt x="687139" y="415197"/>
                </a:lnTo>
                <a:lnTo>
                  <a:pt x="720010" y="382322"/>
                </a:lnTo>
                <a:lnTo>
                  <a:pt x="741562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62" y="103866"/>
                </a:lnTo>
                <a:lnTo>
                  <a:pt x="720010" y="62177"/>
                </a:lnTo>
                <a:lnTo>
                  <a:pt x="687139" y="29302"/>
                </a:lnTo>
                <a:lnTo>
                  <a:pt x="645440" y="7742"/>
                </a:lnTo>
                <a:lnTo>
                  <a:pt x="5974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725400" y="5930900"/>
            <a:ext cx="355600" cy="2921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2741909" y="5097668"/>
            <a:ext cx="360680" cy="1139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667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  li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2246495" y="5337518"/>
            <a:ext cx="276288" cy="8275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118600" y="1905000"/>
            <a:ext cx="1079500" cy="9271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245600" y="1993900"/>
            <a:ext cx="825500" cy="673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12166600" y="3054350"/>
            <a:ext cx="13970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.vacation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2687300" y="3568700"/>
            <a:ext cx="10922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.expand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2928600" y="4762500"/>
            <a:ext cx="13970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.comments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154420" y="2216150"/>
            <a:ext cx="1866900" cy="768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400">
              <a:latin typeface="Courier New"/>
              <a:cs typeface="Courier New"/>
            </a:endParaRPr>
          </a:p>
          <a:p>
            <a:pPr marL="24765">
              <a:lnSpc>
                <a:spcPct val="100000"/>
              </a:lnSpc>
              <a:spcBef>
                <a:spcPts val="120"/>
              </a:spcBef>
            </a:pP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.expand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',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50900" y="2216150"/>
            <a:ext cx="5158740" cy="1175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document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.ready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endParaRPr sz="2400">
              <a:latin typeface="Courier New"/>
              <a:cs typeface="Courier New"/>
            </a:endParaRPr>
          </a:p>
          <a:p>
            <a:pPr marL="390525">
              <a:lnSpc>
                <a:spcPct val="100000"/>
              </a:lnSpc>
              <a:spcBef>
                <a:spcPts val="120"/>
              </a:spcBef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.vacation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61CE3C"/>
                </a:solidFill>
                <a:latin typeface="Courier New"/>
                <a:cs typeface="Courier New"/>
              </a:rPr>
              <a:t>'click'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,</a:t>
            </a:r>
            <a:endParaRPr sz="2400">
              <a:latin typeface="Courier New"/>
              <a:cs typeface="Courier New"/>
            </a:endParaRPr>
          </a:p>
          <a:p>
            <a:pPr marL="756920">
              <a:lnSpc>
                <a:spcPct val="100000"/>
              </a:lnSpc>
              <a:spcBef>
                <a:spcPts val="320"/>
              </a:spcBef>
            </a:pP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event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r>
              <a:rPr sz="2400" spc="-3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960880" y="3422650"/>
            <a:ext cx="5146040" cy="1276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(this).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closest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.vacation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endParaRPr sz="2400">
              <a:latin typeface="Courier New"/>
              <a:cs typeface="Courier New"/>
            </a:endParaRPr>
          </a:p>
          <a:p>
            <a:pPr marL="1302385">
              <a:lnSpc>
                <a:spcPct val="100000"/>
              </a:lnSpc>
              <a:spcBef>
                <a:spcPts val="720"/>
              </a:spcBef>
            </a:pP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find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.comments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</a:t>
            </a:r>
            <a:endParaRPr sz="2400">
              <a:latin typeface="Courier New"/>
              <a:cs typeface="Courier New"/>
            </a:endParaRPr>
          </a:p>
          <a:p>
            <a:pPr marL="1302385">
              <a:lnSpc>
                <a:spcPct val="100000"/>
              </a:lnSpc>
              <a:spcBef>
                <a:spcPts val="520"/>
              </a:spcBef>
            </a:pP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fadeToggle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78839" y="4718050"/>
            <a:ext cx="977900" cy="864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6559">
              <a:lnSpc>
                <a:spcPct val="100000"/>
              </a:lnSpc>
            </a:pP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650805" y="3459919"/>
            <a:ext cx="2747062" cy="281751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290327" y="8373428"/>
            <a:ext cx="373634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85" dirty="0">
                <a:solidFill>
                  <a:srgbClr val="7999AF"/>
                </a:solidFill>
                <a:latin typeface="Arial"/>
                <a:cs typeface="Arial"/>
              </a:rPr>
              <a:t>4.4 </a:t>
            </a:r>
            <a:r>
              <a:rPr sz="4200" b="1" spc="175" dirty="0">
                <a:solidFill>
                  <a:srgbClr val="7999AF"/>
                </a:solidFill>
                <a:latin typeface="Calibri"/>
                <a:cs typeface="Calibri"/>
              </a:rPr>
              <a:t>Link</a:t>
            </a:r>
            <a:r>
              <a:rPr sz="4200" b="1" spc="-32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50" dirty="0">
                <a:solidFill>
                  <a:srgbClr val="7999AF"/>
                </a:solidFill>
                <a:latin typeface="Calibri"/>
                <a:cs typeface="Calibri"/>
              </a:rPr>
              <a:t>Layover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1993900"/>
            <a:ext cx="9550400" cy="4584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8800" y="1993900"/>
            <a:ext cx="9499600" cy="4533900"/>
          </a:xfrm>
          <a:custGeom>
            <a:avLst/>
            <a:gdLst/>
            <a:ahLst/>
            <a:cxnLst/>
            <a:rect l="l" t="t" r="r" b="b"/>
            <a:pathLst>
              <a:path w="9499600" h="4533900">
                <a:moveTo>
                  <a:pt x="94033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4437608"/>
                </a:lnTo>
                <a:lnTo>
                  <a:pt x="7567" y="4475087"/>
                </a:lnTo>
                <a:lnTo>
                  <a:pt x="28203" y="4505694"/>
                </a:lnTo>
                <a:lnTo>
                  <a:pt x="58810" y="4526332"/>
                </a:lnTo>
                <a:lnTo>
                  <a:pt x="96291" y="4533900"/>
                </a:lnTo>
                <a:lnTo>
                  <a:pt x="9403308" y="4533900"/>
                </a:lnTo>
                <a:lnTo>
                  <a:pt x="9440787" y="4526332"/>
                </a:lnTo>
                <a:lnTo>
                  <a:pt x="9471394" y="4505694"/>
                </a:lnTo>
                <a:lnTo>
                  <a:pt x="9492032" y="4475087"/>
                </a:lnTo>
                <a:lnTo>
                  <a:pt x="9499600" y="4437608"/>
                </a:lnTo>
                <a:lnTo>
                  <a:pt x="9499600" y="96291"/>
                </a:lnTo>
                <a:lnTo>
                  <a:pt x="9492032" y="58812"/>
                </a:lnTo>
                <a:lnTo>
                  <a:pt x="9471394" y="28205"/>
                </a:lnTo>
                <a:lnTo>
                  <a:pt x="9440787" y="7567"/>
                </a:lnTo>
                <a:lnTo>
                  <a:pt x="94033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8800" y="495300"/>
            <a:ext cx="6781800" cy="81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135" dirty="0"/>
              <a:t>event.stopPropagation()</a:t>
            </a:r>
          </a:p>
        </p:txBody>
      </p:sp>
      <p:sp>
        <p:nvSpPr>
          <p:cNvPr id="6" name="object 6"/>
          <p:cNvSpPr/>
          <p:nvPr/>
        </p:nvSpPr>
        <p:spPr>
          <a:xfrm>
            <a:off x="8940800" y="1905000"/>
            <a:ext cx="1257300" cy="1079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67800" y="1993900"/>
            <a:ext cx="1003300" cy="825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010134" y="1549400"/>
            <a:ext cx="2181225" cy="561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5" dirty="0">
                <a:latin typeface="Gill Sans MT"/>
                <a:cs typeface="Gill Sans MT"/>
              </a:rPr>
              <a:t>DOM</a:t>
            </a:r>
            <a:r>
              <a:rPr sz="3600" spc="-540" dirty="0">
                <a:latin typeface="Gill Sans MT"/>
                <a:cs typeface="Gill Sans MT"/>
              </a:rPr>
              <a:t> </a:t>
            </a:r>
            <a:r>
              <a:rPr sz="3600" dirty="0">
                <a:latin typeface="Gill Sans MT"/>
                <a:cs typeface="Gill Sans MT"/>
              </a:rPr>
              <a:t>TREE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426700" y="1384300"/>
            <a:ext cx="5410200" cy="5295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452100" y="1384300"/>
            <a:ext cx="5359400" cy="5245100"/>
          </a:xfrm>
          <a:custGeom>
            <a:avLst/>
            <a:gdLst/>
            <a:ahLst/>
            <a:cxnLst/>
            <a:rect l="l" t="t" r="r" b="b"/>
            <a:pathLst>
              <a:path w="5359400" h="5245100">
                <a:moveTo>
                  <a:pt x="52631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5148808"/>
                </a:lnTo>
                <a:lnTo>
                  <a:pt x="7567" y="5186287"/>
                </a:lnTo>
                <a:lnTo>
                  <a:pt x="28205" y="5216894"/>
                </a:lnTo>
                <a:lnTo>
                  <a:pt x="58812" y="5237532"/>
                </a:lnTo>
                <a:lnTo>
                  <a:pt x="96291" y="5245100"/>
                </a:lnTo>
                <a:lnTo>
                  <a:pt x="5263134" y="5245100"/>
                </a:lnTo>
                <a:lnTo>
                  <a:pt x="5300624" y="5237532"/>
                </a:lnTo>
                <a:lnTo>
                  <a:pt x="5331221" y="5216894"/>
                </a:lnTo>
                <a:lnTo>
                  <a:pt x="5351841" y="5186287"/>
                </a:lnTo>
                <a:lnTo>
                  <a:pt x="5359400" y="5148808"/>
                </a:lnTo>
                <a:lnTo>
                  <a:pt x="5359400" y="96291"/>
                </a:lnTo>
                <a:lnTo>
                  <a:pt x="5351841" y="58812"/>
                </a:lnTo>
                <a:lnTo>
                  <a:pt x="5331221" y="28205"/>
                </a:lnTo>
                <a:lnTo>
                  <a:pt x="5300624" y="7567"/>
                </a:lnTo>
                <a:lnTo>
                  <a:pt x="52631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452100" y="3390900"/>
            <a:ext cx="5359400" cy="127000"/>
          </a:xfrm>
          <a:custGeom>
            <a:avLst/>
            <a:gdLst/>
            <a:ahLst/>
            <a:cxnLst/>
            <a:rect l="l" t="t" r="r" b="b"/>
            <a:pathLst>
              <a:path w="5359400" h="127000">
                <a:moveTo>
                  <a:pt x="0" y="0"/>
                </a:moveTo>
                <a:lnTo>
                  <a:pt x="5359400" y="0"/>
                </a:lnTo>
                <a:lnTo>
                  <a:pt x="5359400" y="127000"/>
                </a:lnTo>
                <a:lnTo>
                  <a:pt x="0" y="127000"/>
                </a:lnTo>
                <a:lnTo>
                  <a:pt x="0" y="0"/>
                </a:lnTo>
                <a:close/>
              </a:path>
            </a:pathLst>
          </a:custGeom>
          <a:solidFill>
            <a:srgbClr val="6F2B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883900" y="24638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061700" y="2552700"/>
            <a:ext cx="393700" cy="292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1078209" y="25019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ul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655300" y="1663700"/>
            <a:ext cx="2146300" cy="533400"/>
          </a:xfrm>
          <a:custGeom>
            <a:avLst/>
            <a:gdLst/>
            <a:ahLst/>
            <a:cxnLst/>
            <a:rect l="l" t="t" r="r" b="b"/>
            <a:pathLst>
              <a:path w="2146300" h="533400">
                <a:moveTo>
                  <a:pt x="1994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381533"/>
                </a:lnTo>
                <a:lnTo>
                  <a:pt x="7742" y="429533"/>
                </a:lnTo>
                <a:lnTo>
                  <a:pt x="29302" y="471222"/>
                </a:lnTo>
                <a:lnTo>
                  <a:pt x="62177" y="504097"/>
                </a:lnTo>
                <a:lnTo>
                  <a:pt x="103866" y="525657"/>
                </a:lnTo>
                <a:lnTo>
                  <a:pt x="151866" y="533400"/>
                </a:lnTo>
                <a:lnTo>
                  <a:pt x="1994433" y="533400"/>
                </a:lnTo>
                <a:lnTo>
                  <a:pt x="2042453" y="525657"/>
                </a:lnTo>
                <a:lnTo>
                  <a:pt x="2084144" y="504097"/>
                </a:lnTo>
                <a:lnTo>
                  <a:pt x="2117012" y="471222"/>
                </a:lnTo>
                <a:lnTo>
                  <a:pt x="2138562" y="429533"/>
                </a:lnTo>
                <a:lnTo>
                  <a:pt x="2146300" y="381533"/>
                </a:lnTo>
                <a:lnTo>
                  <a:pt x="2146300" y="151866"/>
                </a:lnTo>
                <a:lnTo>
                  <a:pt x="2138562" y="103866"/>
                </a:lnTo>
                <a:lnTo>
                  <a:pt x="2117012" y="62177"/>
                </a:lnTo>
                <a:lnTo>
                  <a:pt x="2084144" y="29302"/>
                </a:lnTo>
                <a:lnTo>
                  <a:pt x="2042453" y="7742"/>
                </a:lnTo>
                <a:lnTo>
                  <a:pt x="1994433" y="0"/>
                </a:lnTo>
                <a:close/>
              </a:path>
            </a:pathLst>
          </a:custGeom>
          <a:solidFill>
            <a:srgbClr val="273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036300" y="1816100"/>
            <a:ext cx="1397000" cy="279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1045190" y="1752600"/>
            <a:ext cx="13665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DOCUMENT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547600" y="4089400"/>
            <a:ext cx="2603500" cy="444500"/>
          </a:xfrm>
          <a:custGeom>
            <a:avLst/>
            <a:gdLst/>
            <a:ahLst/>
            <a:cxnLst/>
            <a:rect l="l" t="t" r="r" b="b"/>
            <a:pathLst>
              <a:path w="2603500" h="444500">
                <a:moveTo>
                  <a:pt x="24516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451607" y="444500"/>
                </a:lnTo>
                <a:lnTo>
                  <a:pt x="2499640" y="436757"/>
                </a:lnTo>
                <a:lnTo>
                  <a:pt x="2541339" y="415197"/>
                </a:lnTo>
                <a:lnTo>
                  <a:pt x="2574210" y="382322"/>
                </a:lnTo>
                <a:lnTo>
                  <a:pt x="2595762" y="340633"/>
                </a:lnTo>
                <a:lnTo>
                  <a:pt x="2603500" y="292633"/>
                </a:lnTo>
                <a:lnTo>
                  <a:pt x="2603500" y="151866"/>
                </a:lnTo>
                <a:lnTo>
                  <a:pt x="2595762" y="103866"/>
                </a:lnTo>
                <a:lnTo>
                  <a:pt x="2574210" y="62177"/>
                </a:lnTo>
                <a:lnTo>
                  <a:pt x="2541339" y="29302"/>
                </a:lnTo>
                <a:lnTo>
                  <a:pt x="2499640" y="7742"/>
                </a:lnTo>
                <a:lnTo>
                  <a:pt x="24516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725400" y="4178300"/>
            <a:ext cx="2235200" cy="292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2746990" y="4127500"/>
            <a:ext cx="69596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Show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585189" y="4127500"/>
            <a:ext cx="13665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Comments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1053195" y="2946356"/>
            <a:ext cx="283536" cy="3111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442700" y="29972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4196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305333"/>
                </a:lnTo>
                <a:lnTo>
                  <a:pt x="7742" y="353333"/>
                </a:lnTo>
                <a:lnTo>
                  <a:pt x="29302" y="395022"/>
                </a:lnTo>
                <a:lnTo>
                  <a:pt x="62177" y="427897"/>
                </a:lnTo>
                <a:lnTo>
                  <a:pt x="103866" y="449457"/>
                </a:lnTo>
                <a:lnTo>
                  <a:pt x="151866" y="457200"/>
                </a:lnTo>
                <a:lnTo>
                  <a:pt x="419633" y="457200"/>
                </a:lnTo>
                <a:lnTo>
                  <a:pt x="467633" y="449457"/>
                </a:lnTo>
                <a:lnTo>
                  <a:pt x="509322" y="427897"/>
                </a:lnTo>
                <a:lnTo>
                  <a:pt x="542197" y="395022"/>
                </a:lnTo>
                <a:lnTo>
                  <a:pt x="563757" y="353333"/>
                </a:lnTo>
                <a:lnTo>
                  <a:pt x="571500" y="305333"/>
                </a:lnTo>
                <a:lnTo>
                  <a:pt x="571500" y="151866"/>
                </a:lnTo>
                <a:lnTo>
                  <a:pt x="563757" y="103866"/>
                </a:lnTo>
                <a:lnTo>
                  <a:pt x="542197" y="62177"/>
                </a:lnTo>
                <a:lnTo>
                  <a:pt x="509322" y="29302"/>
                </a:lnTo>
                <a:lnTo>
                  <a:pt x="467633" y="7742"/>
                </a:lnTo>
                <a:lnTo>
                  <a:pt x="4196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531600" y="3098800"/>
            <a:ext cx="355600" cy="2921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1548109" y="30480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039600" y="3556000"/>
            <a:ext cx="482600" cy="444500"/>
          </a:xfrm>
          <a:custGeom>
            <a:avLst/>
            <a:gdLst/>
            <a:ahLst/>
            <a:cxnLst/>
            <a:rect l="l" t="t" r="r" b="b"/>
            <a:pathLst>
              <a:path w="482600" h="444500">
                <a:moveTo>
                  <a:pt x="3307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330733" y="444500"/>
                </a:lnTo>
                <a:lnTo>
                  <a:pt x="378733" y="436757"/>
                </a:lnTo>
                <a:lnTo>
                  <a:pt x="420422" y="415197"/>
                </a:lnTo>
                <a:lnTo>
                  <a:pt x="453297" y="382322"/>
                </a:lnTo>
                <a:lnTo>
                  <a:pt x="474857" y="340633"/>
                </a:lnTo>
                <a:lnTo>
                  <a:pt x="482600" y="292633"/>
                </a:lnTo>
                <a:lnTo>
                  <a:pt x="482600" y="151866"/>
                </a:lnTo>
                <a:lnTo>
                  <a:pt x="474857" y="103866"/>
                </a:lnTo>
                <a:lnTo>
                  <a:pt x="453297" y="62177"/>
                </a:lnTo>
                <a:lnTo>
                  <a:pt x="420422" y="29302"/>
                </a:lnTo>
                <a:lnTo>
                  <a:pt x="378733" y="7742"/>
                </a:lnTo>
                <a:lnTo>
                  <a:pt x="3307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166600" y="3708400"/>
            <a:ext cx="215900" cy="2286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2184380" y="3594100"/>
            <a:ext cx="1930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1662795" y="3597054"/>
            <a:ext cx="283536" cy="3111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246995" y="4092354"/>
            <a:ext cx="283536" cy="3111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547600" y="52832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07" y="444500"/>
                </a:lnTo>
                <a:lnTo>
                  <a:pt x="645440" y="436757"/>
                </a:lnTo>
                <a:lnTo>
                  <a:pt x="687139" y="415197"/>
                </a:lnTo>
                <a:lnTo>
                  <a:pt x="720010" y="382322"/>
                </a:lnTo>
                <a:lnTo>
                  <a:pt x="741562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62" y="103866"/>
                </a:lnTo>
                <a:lnTo>
                  <a:pt x="720010" y="62177"/>
                </a:lnTo>
                <a:lnTo>
                  <a:pt x="687139" y="29302"/>
                </a:lnTo>
                <a:lnTo>
                  <a:pt x="645440" y="7742"/>
                </a:lnTo>
                <a:lnTo>
                  <a:pt x="5974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725400" y="5372100"/>
            <a:ext cx="355600" cy="2921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065000" y="46863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53" y="436757"/>
                </a:lnTo>
                <a:lnTo>
                  <a:pt x="687144" y="415197"/>
                </a:lnTo>
                <a:lnTo>
                  <a:pt x="720012" y="382322"/>
                </a:lnTo>
                <a:lnTo>
                  <a:pt x="741562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62" y="103866"/>
                </a:lnTo>
                <a:lnTo>
                  <a:pt x="720012" y="62177"/>
                </a:lnTo>
                <a:lnTo>
                  <a:pt x="687144" y="29302"/>
                </a:lnTo>
                <a:lnTo>
                  <a:pt x="64545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242800" y="4775200"/>
            <a:ext cx="393700" cy="292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2259309" y="47244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ul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1662156" y="3556673"/>
            <a:ext cx="274320" cy="1477645"/>
          </a:xfrm>
          <a:custGeom>
            <a:avLst/>
            <a:gdLst/>
            <a:ahLst/>
            <a:cxnLst/>
            <a:rect l="l" t="t" r="r" b="b"/>
            <a:pathLst>
              <a:path w="274320" h="1477645">
                <a:moveTo>
                  <a:pt x="12374" y="1460500"/>
                </a:moveTo>
                <a:lnTo>
                  <a:pt x="11785" y="1460500"/>
                </a:lnTo>
                <a:lnTo>
                  <a:pt x="11633" y="1473200"/>
                </a:lnTo>
                <a:lnTo>
                  <a:pt x="12641" y="1473200"/>
                </a:lnTo>
                <a:lnTo>
                  <a:pt x="12374" y="1460500"/>
                </a:lnTo>
                <a:close/>
              </a:path>
              <a:path w="274320" h="1477645">
                <a:moveTo>
                  <a:pt x="15001" y="1384300"/>
                </a:moveTo>
                <a:lnTo>
                  <a:pt x="14566" y="1384300"/>
                </a:lnTo>
                <a:lnTo>
                  <a:pt x="14269" y="1409700"/>
                </a:lnTo>
                <a:lnTo>
                  <a:pt x="14076" y="1422400"/>
                </a:lnTo>
                <a:lnTo>
                  <a:pt x="13804" y="1447800"/>
                </a:lnTo>
                <a:lnTo>
                  <a:pt x="13271" y="1473200"/>
                </a:lnTo>
                <a:lnTo>
                  <a:pt x="15697" y="1473200"/>
                </a:lnTo>
                <a:lnTo>
                  <a:pt x="15596" y="1422400"/>
                </a:lnTo>
                <a:lnTo>
                  <a:pt x="15411" y="1397000"/>
                </a:lnTo>
                <a:lnTo>
                  <a:pt x="15001" y="1384300"/>
                </a:lnTo>
                <a:close/>
              </a:path>
              <a:path w="274320" h="1477645">
                <a:moveTo>
                  <a:pt x="83032" y="1308100"/>
                </a:moveTo>
                <a:lnTo>
                  <a:pt x="20777" y="1308100"/>
                </a:lnTo>
                <a:lnTo>
                  <a:pt x="22301" y="1320800"/>
                </a:lnTo>
                <a:lnTo>
                  <a:pt x="22771" y="1320800"/>
                </a:lnTo>
                <a:lnTo>
                  <a:pt x="22783" y="1333500"/>
                </a:lnTo>
                <a:lnTo>
                  <a:pt x="21522" y="1358900"/>
                </a:lnTo>
                <a:lnTo>
                  <a:pt x="19483" y="1397000"/>
                </a:lnTo>
                <a:lnTo>
                  <a:pt x="17542" y="1435100"/>
                </a:lnTo>
                <a:lnTo>
                  <a:pt x="16573" y="1473200"/>
                </a:lnTo>
                <a:lnTo>
                  <a:pt x="175591" y="1473200"/>
                </a:lnTo>
                <a:lnTo>
                  <a:pt x="192544" y="1460500"/>
                </a:lnTo>
                <a:lnTo>
                  <a:pt x="266843" y="1460500"/>
                </a:lnTo>
                <a:lnTo>
                  <a:pt x="273939" y="1447800"/>
                </a:lnTo>
                <a:lnTo>
                  <a:pt x="236115" y="1447800"/>
                </a:lnTo>
                <a:lnTo>
                  <a:pt x="247926" y="1435100"/>
                </a:lnTo>
                <a:lnTo>
                  <a:pt x="210322" y="1435100"/>
                </a:lnTo>
                <a:lnTo>
                  <a:pt x="218782" y="1422400"/>
                </a:lnTo>
                <a:lnTo>
                  <a:pt x="71132" y="1422400"/>
                </a:lnTo>
                <a:lnTo>
                  <a:pt x="71678" y="1384300"/>
                </a:lnTo>
                <a:lnTo>
                  <a:pt x="73888" y="1384300"/>
                </a:lnTo>
                <a:lnTo>
                  <a:pt x="74041" y="1333500"/>
                </a:lnTo>
                <a:lnTo>
                  <a:pt x="82603" y="1333500"/>
                </a:lnTo>
                <a:lnTo>
                  <a:pt x="82755" y="1320800"/>
                </a:lnTo>
                <a:lnTo>
                  <a:pt x="83032" y="1308100"/>
                </a:lnTo>
                <a:close/>
              </a:path>
              <a:path w="274320" h="1477645">
                <a:moveTo>
                  <a:pt x="12490" y="1435100"/>
                </a:moveTo>
                <a:lnTo>
                  <a:pt x="10595" y="1435100"/>
                </a:lnTo>
                <a:lnTo>
                  <a:pt x="10401" y="1460500"/>
                </a:lnTo>
                <a:lnTo>
                  <a:pt x="11620" y="1460500"/>
                </a:lnTo>
                <a:lnTo>
                  <a:pt x="12541" y="1447800"/>
                </a:lnTo>
                <a:lnTo>
                  <a:pt x="12490" y="1435100"/>
                </a:lnTo>
                <a:close/>
              </a:path>
              <a:path w="274320" h="1477645">
                <a:moveTo>
                  <a:pt x="9512" y="1155700"/>
                </a:moveTo>
                <a:lnTo>
                  <a:pt x="8874" y="1193800"/>
                </a:lnTo>
                <a:lnTo>
                  <a:pt x="8756" y="1422400"/>
                </a:lnTo>
                <a:lnTo>
                  <a:pt x="8610" y="1447800"/>
                </a:lnTo>
                <a:lnTo>
                  <a:pt x="9686" y="1409700"/>
                </a:lnTo>
                <a:lnTo>
                  <a:pt x="10012" y="1371600"/>
                </a:lnTo>
                <a:lnTo>
                  <a:pt x="10134" y="1346200"/>
                </a:lnTo>
                <a:lnTo>
                  <a:pt x="10237" y="1244600"/>
                </a:lnTo>
                <a:lnTo>
                  <a:pt x="10502" y="1193800"/>
                </a:lnTo>
                <a:lnTo>
                  <a:pt x="13815" y="1193800"/>
                </a:lnTo>
                <a:lnTo>
                  <a:pt x="13918" y="1168400"/>
                </a:lnTo>
                <a:lnTo>
                  <a:pt x="9804" y="1168400"/>
                </a:lnTo>
                <a:lnTo>
                  <a:pt x="9512" y="1155700"/>
                </a:lnTo>
                <a:close/>
              </a:path>
              <a:path w="274320" h="1477645">
                <a:moveTo>
                  <a:pt x="73888" y="1384300"/>
                </a:moveTo>
                <a:lnTo>
                  <a:pt x="71678" y="1384300"/>
                </a:lnTo>
                <a:lnTo>
                  <a:pt x="71927" y="1397000"/>
                </a:lnTo>
                <a:lnTo>
                  <a:pt x="72058" y="1397000"/>
                </a:lnTo>
                <a:lnTo>
                  <a:pt x="72161" y="1422400"/>
                </a:lnTo>
                <a:lnTo>
                  <a:pt x="73710" y="1422400"/>
                </a:lnTo>
                <a:lnTo>
                  <a:pt x="73791" y="1409700"/>
                </a:lnTo>
                <a:lnTo>
                  <a:pt x="73888" y="1384300"/>
                </a:lnTo>
                <a:close/>
              </a:path>
              <a:path w="274320" h="1477645">
                <a:moveTo>
                  <a:pt x="131076" y="1409700"/>
                </a:moveTo>
                <a:lnTo>
                  <a:pt x="88455" y="1409700"/>
                </a:lnTo>
                <a:lnTo>
                  <a:pt x="100920" y="1422400"/>
                </a:lnTo>
                <a:lnTo>
                  <a:pt x="133235" y="1422400"/>
                </a:lnTo>
                <a:lnTo>
                  <a:pt x="131076" y="1409700"/>
                </a:lnTo>
                <a:close/>
              </a:path>
              <a:path w="274320" h="1477645">
                <a:moveTo>
                  <a:pt x="82706" y="1168400"/>
                </a:moveTo>
                <a:lnTo>
                  <a:pt x="15163" y="1168400"/>
                </a:lnTo>
                <a:lnTo>
                  <a:pt x="15841" y="1206500"/>
                </a:lnTo>
                <a:lnTo>
                  <a:pt x="16112" y="1257300"/>
                </a:lnTo>
                <a:lnTo>
                  <a:pt x="16303" y="1320800"/>
                </a:lnTo>
                <a:lnTo>
                  <a:pt x="16741" y="1358900"/>
                </a:lnTo>
                <a:lnTo>
                  <a:pt x="17754" y="1409700"/>
                </a:lnTo>
                <a:lnTo>
                  <a:pt x="18488" y="1384300"/>
                </a:lnTo>
                <a:lnTo>
                  <a:pt x="19276" y="1333500"/>
                </a:lnTo>
                <a:lnTo>
                  <a:pt x="20515" y="1333500"/>
                </a:lnTo>
                <a:lnTo>
                  <a:pt x="20669" y="1320800"/>
                </a:lnTo>
                <a:lnTo>
                  <a:pt x="20777" y="1308100"/>
                </a:lnTo>
                <a:lnTo>
                  <a:pt x="83693" y="1308100"/>
                </a:lnTo>
                <a:lnTo>
                  <a:pt x="83935" y="1295400"/>
                </a:lnTo>
                <a:lnTo>
                  <a:pt x="84135" y="1257300"/>
                </a:lnTo>
                <a:lnTo>
                  <a:pt x="84334" y="1231900"/>
                </a:lnTo>
                <a:lnTo>
                  <a:pt x="84490" y="1206500"/>
                </a:lnTo>
                <a:lnTo>
                  <a:pt x="83161" y="1206500"/>
                </a:lnTo>
                <a:lnTo>
                  <a:pt x="82706" y="1168400"/>
                </a:lnTo>
                <a:close/>
              </a:path>
              <a:path w="274320" h="1477645">
                <a:moveTo>
                  <a:pt x="77774" y="1333500"/>
                </a:moveTo>
                <a:lnTo>
                  <a:pt x="74041" y="1333500"/>
                </a:lnTo>
                <a:lnTo>
                  <a:pt x="74717" y="1346200"/>
                </a:lnTo>
                <a:lnTo>
                  <a:pt x="74922" y="1371600"/>
                </a:lnTo>
                <a:lnTo>
                  <a:pt x="75069" y="1409700"/>
                </a:lnTo>
                <a:lnTo>
                  <a:pt x="75603" y="1409700"/>
                </a:lnTo>
                <a:lnTo>
                  <a:pt x="75969" y="1397000"/>
                </a:lnTo>
                <a:lnTo>
                  <a:pt x="78670" y="1397000"/>
                </a:lnTo>
                <a:lnTo>
                  <a:pt x="78347" y="1384300"/>
                </a:lnTo>
                <a:lnTo>
                  <a:pt x="78152" y="1371600"/>
                </a:lnTo>
                <a:lnTo>
                  <a:pt x="78179" y="1358900"/>
                </a:lnTo>
                <a:lnTo>
                  <a:pt x="77495" y="1358900"/>
                </a:lnTo>
                <a:lnTo>
                  <a:pt x="77609" y="1346200"/>
                </a:lnTo>
                <a:lnTo>
                  <a:pt x="77774" y="1333500"/>
                </a:lnTo>
                <a:close/>
              </a:path>
              <a:path w="274320" h="1477645">
                <a:moveTo>
                  <a:pt x="78670" y="1397000"/>
                </a:moveTo>
                <a:lnTo>
                  <a:pt x="76860" y="1397000"/>
                </a:lnTo>
                <a:lnTo>
                  <a:pt x="77038" y="1409700"/>
                </a:lnTo>
                <a:lnTo>
                  <a:pt x="78994" y="1409700"/>
                </a:lnTo>
                <a:lnTo>
                  <a:pt x="78670" y="1397000"/>
                </a:lnTo>
                <a:close/>
              </a:path>
              <a:path w="274320" h="1477645">
                <a:moveTo>
                  <a:pt x="80314" y="1346200"/>
                </a:moveTo>
                <a:lnTo>
                  <a:pt x="78206" y="1346200"/>
                </a:lnTo>
                <a:lnTo>
                  <a:pt x="78486" y="1371600"/>
                </a:lnTo>
                <a:lnTo>
                  <a:pt x="78663" y="1384300"/>
                </a:lnTo>
                <a:lnTo>
                  <a:pt x="78888" y="1397000"/>
                </a:lnTo>
                <a:lnTo>
                  <a:pt x="79311" y="1409700"/>
                </a:lnTo>
                <a:lnTo>
                  <a:pt x="79804" y="1397000"/>
                </a:lnTo>
                <a:lnTo>
                  <a:pt x="79936" y="1358900"/>
                </a:lnTo>
                <a:lnTo>
                  <a:pt x="80314" y="1346200"/>
                </a:lnTo>
                <a:close/>
              </a:path>
              <a:path w="274320" h="1477645">
                <a:moveTo>
                  <a:pt x="83658" y="1384300"/>
                </a:moveTo>
                <a:lnTo>
                  <a:pt x="82797" y="1384300"/>
                </a:lnTo>
                <a:lnTo>
                  <a:pt x="82600" y="1409700"/>
                </a:lnTo>
                <a:lnTo>
                  <a:pt x="83654" y="1409700"/>
                </a:lnTo>
                <a:lnTo>
                  <a:pt x="83658" y="1384300"/>
                </a:lnTo>
                <a:close/>
              </a:path>
              <a:path w="274320" h="1477645">
                <a:moveTo>
                  <a:pt x="12230" y="1358900"/>
                </a:moveTo>
                <a:lnTo>
                  <a:pt x="11992" y="1371600"/>
                </a:lnTo>
                <a:lnTo>
                  <a:pt x="11772" y="1397000"/>
                </a:lnTo>
                <a:lnTo>
                  <a:pt x="12987" y="1397000"/>
                </a:lnTo>
                <a:lnTo>
                  <a:pt x="13916" y="1384300"/>
                </a:lnTo>
                <a:lnTo>
                  <a:pt x="13887" y="1371600"/>
                </a:lnTo>
                <a:lnTo>
                  <a:pt x="12230" y="1358900"/>
                </a:lnTo>
                <a:close/>
              </a:path>
              <a:path w="274320" h="1477645">
                <a:moveTo>
                  <a:pt x="82513" y="1346200"/>
                </a:moveTo>
                <a:lnTo>
                  <a:pt x="80314" y="1346200"/>
                </a:lnTo>
                <a:lnTo>
                  <a:pt x="80555" y="1358900"/>
                </a:lnTo>
                <a:lnTo>
                  <a:pt x="80835" y="1384300"/>
                </a:lnTo>
                <a:lnTo>
                  <a:pt x="81089" y="1384300"/>
                </a:lnTo>
                <a:lnTo>
                  <a:pt x="81343" y="1371600"/>
                </a:lnTo>
                <a:lnTo>
                  <a:pt x="81470" y="1371600"/>
                </a:lnTo>
                <a:lnTo>
                  <a:pt x="81711" y="1358900"/>
                </a:lnTo>
                <a:lnTo>
                  <a:pt x="82423" y="1358900"/>
                </a:lnTo>
                <a:lnTo>
                  <a:pt x="82513" y="1346200"/>
                </a:lnTo>
                <a:close/>
              </a:path>
              <a:path w="274320" h="1477645">
                <a:moveTo>
                  <a:pt x="82423" y="1358900"/>
                </a:moveTo>
                <a:lnTo>
                  <a:pt x="81711" y="1358900"/>
                </a:lnTo>
                <a:lnTo>
                  <a:pt x="82054" y="1371600"/>
                </a:lnTo>
                <a:lnTo>
                  <a:pt x="82257" y="1371600"/>
                </a:lnTo>
                <a:lnTo>
                  <a:pt x="82423" y="1358900"/>
                </a:lnTo>
                <a:close/>
              </a:path>
              <a:path w="274320" h="1477645">
                <a:moveTo>
                  <a:pt x="14192" y="1257300"/>
                </a:moveTo>
                <a:lnTo>
                  <a:pt x="12077" y="1257300"/>
                </a:lnTo>
                <a:lnTo>
                  <a:pt x="12951" y="1270000"/>
                </a:lnTo>
                <a:lnTo>
                  <a:pt x="13203" y="1295400"/>
                </a:lnTo>
                <a:lnTo>
                  <a:pt x="13271" y="1358900"/>
                </a:lnTo>
                <a:lnTo>
                  <a:pt x="14334" y="1308100"/>
                </a:lnTo>
                <a:lnTo>
                  <a:pt x="14192" y="1257300"/>
                </a:lnTo>
                <a:close/>
              </a:path>
              <a:path w="274320" h="1477645">
                <a:moveTo>
                  <a:pt x="82603" y="1333500"/>
                </a:moveTo>
                <a:lnTo>
                  <a:pt x="77774" y="1333500"/>
                </a:lnTo>
                <a:lnTo>
                  <a:pt x="77939" y="1346200"/>
                </a:lnTo>
                <a:lnTo>
                  <a:pt x="77495" y="1358900"/>
                </a:lnTo>
                <a:lnTo>
                  <a:pt x="78179" y="1358900"/>
                </a:lnTo>
                <a:lnTo>
                  <a:pt x="78206" y="1346200"/>
                </a:lnTo>
                <a:lnTo>
                  <a:pt x="82513" y="1346200"/>
                </a:lnTo>
                <a:lnTo>
                  <a:pt x="82603" y="1333500"/>
                </a:lnTo>
                <a:close/>
              </a:path>
              <a:path w="274320" h="1477645">
                <a:moveTo>
                  <a:pt x="20311" y="1333500"/>
                </a:moveTo>
                <a:lnTo>
                  <a:pt x="19276" y="1333500"/>
                </a:lnTo>
                <a:lnTo>
                  <a:pt x="20053" y="1346200"/>
                </a:lnTo>
                <a:lnTo>
                  <a:pt x="20311" y="1333500"/>
                </a:lnTo>
                <a:close/>
              </a:path>
              <a:path w="274320" h="1477645">
                <a:moveTo>
                  <a:pt x="83693" y="1308100"/>
                </a:moveTo>
                <a:lnTo>
                  <a:pt x="83239" y="1308100"/>
                </a:lnTo>
                <a:lnTo>
                  <a:pt x="83381" y="1320800"/>
                </a:lnTo>
                <a:lnTo>
                  <a:pt x="83514" y="1320800"/>
                </a:lnTo>
                <a:lnTo>
                  <a:pt x="83693" y="1308100"/>
                </a:lnTo>
                <a:close/>
              </a:path>
              <a:path w="274320" h="1477645">
                <a:moveTo>
                  <a:pt x="85382" y="1295400"/>
                </a:moveTo>
                <a:lnTo>
                  <a:pt x="84721" y="1295400"/>
                </a:lnTo>
                <a:lnTo>
                  <a:pt x="84467" y="1308100"/>
                </a:lnTo>
                <a:lnTo>
                  <a:pt x="85928" y="1308100"/>
                </a:lnTo>
                <a:lnTo>
                  <a:pt x="85382" y="1295400"/>
                </a:lnTo>
                <a:close/>
              </a:path>
              <a:path w="274320" h="1477645">
                <a:moveTo>
                  <a:pt x="13815" y="1193800"/>
                </a:moveTo>
                <a:lnTo>
                  <a:pt x="10502" y="1193800"/>
                </a:lnTo>
                <a:lnTo>
                  <a:pt x="11092" y="1219200"/>
                </a:lnTo>
                <a:lnTo>
                  <a:pt x="11129" y="1270000"/>
                </a:lnTo>
                <a:lnTo>
                  <a:pt x="11684" y="1282700"/>
                </a:lnTo>
                <a:lnTo>
                  <a:pt x="12013" y="1282700"/>
                </a:lnTo>
                <a:lnTo>
                  <a:pt x="12077" y="1257300"/>
                </a:lnTo>
                <a:lnTo>
                  <a:pt x="14192" y="1257300"/>
                </a:lnTo>
                <a:lnTo>
                  <a:pt x="13871" y="1219200"/>
                </a:lnTo>
                <a:lnTo>
                  <a:pt x="13815" y="1193800"/>
                </a:lnTo>
                <a:close/>
              </a:path>
              <a:path w="274320" h="1477645">
                <a:moveTo>
                  <a:pt x="90191" y="1028700"/>
                </a:moveTo>
                <a:lnTo>
                  <a:pt x="6138" y="1028700"/>
                </a:lnTo>
                <a:lnTo>
                  <a:pt x="6658" y="1041400"/>
                </a:lnTo>
                <a:lnTo>
                  <a:pt x="6896" y="1066800"/>
                </a:lnTo>
                <a:lnTo>
                  <a:pt x="6183" y="1092200"/>
                </a:lnTo>
                <a:lnTo>
                  <a:pt x="2968" y="1092200"/>
                </a:lnTo>
                <a:lnTo>
                  <a:pt x="2120" y="1104900"/>
                </a:lnTo>
                <a:lnTo>
                  <a:pt x="2191" y="1143000"/>
                </a:lnTo>
                <a:lnTo>
                  <a:pt x="2589" y="1181100"/>
                </a:lnTo>
                <a:lnTo>
                  <a:pt x="3079" y="1219200"/>
                </a:lnTo>
                <a:lnTo>
                  <a:pt x="3428" y="1257300"/>
                </a:lnTo>
                <a:lnTo>
                  <a:pt x="3831" y="1257300"/>
                </a:lnTo>
                <a:lnTo>
                  <a:pt x="4484" y="1231900"/>
                </a:lnTo>
                <a:lnTo>
                  <a:pt x="5159" y="1181100"/>
                </a:lnTo>
                <a:lnTo>
                  <a:pt x="5626" y="1143000"/>
                </a:lnTo>
                <a:lnTo>
                  <a:pt x="6033" y="1130300"/>
                </a:lnTo>
                <a:lnTo>
                  <a:pt x="9024" y="1130300"/>
                </a:lnTo>
                <a:lnTo>
                  <a:pt x="9245" y="1092200"/>
                </a:lnTo>
                <a:lnTo>
                  <a:pt x="9453" y="1066800"/>
                </a:lnTo>
                <a:lnTo>
                  <a:pt x="90453" y="1066800"/>
                </a:lnTo>
                <a:lnTo>
                  <a:pt x="90736" y="1054100"/>
                </a:lnTo>
                <a:lnTo>
                  <a:pt x="90538" y="1041400"/>
                </a:lnTo>
                <a:lnTo>
                  <a:pt x="90191" y="1028700"/>
                </a:lnTo>
                <a:close/>
              </a:path>
              <a:path w="274320" h="1477645">
                <a:moveTo>
                  <a:pt x="88633" y="1219200"/>
                </a:moveTo>
                <a:lnTo>
                  <a:pt x="87071" y="1231900"/>
                </a:lnTo>
                <a:lnTo>
                  <a:pt x="88341" y="1244600"/>
                </a:lnTo>
                <a:lnTo>
                  <a:pt x="88557" y="1244600"/>
                </a:lnTo>
                <a:lnTo>
                  <a:pt x="88633" y="1219200"/>
                </a:lnTo>
                <a:close/>
              </a:path>
              <a:path w="274320" h="1477645">
                <a:moveTo>
                  <a:pt x="9024" y="1130300"/>
                </a:moveTo>
                <a:lnTo>
                  <a:pt x="6033" y="1130300"/>
                </a:lnTo>
                <a:lnTo>
                  <a:pt x="6591" y="1143000"/>
                </a:lnTo>
                <a:lnTo>
                  <a:pt x="7187" y="1155700"/>
                </a:lnTo>
                <a:lnTo>
                  <a:pt x="7708" y="1206500"/>
                </a:lnTo>
                <a:lnTo>
                  <a:pt x="8061" y="1219200"/>
                </a:lnTo>
                <a:lnTo>
                  <a:pt x="8407" y="1206500"/>
                </a:lnTo>
                <a:lnTo>
                  <a:pt x="8730" y="1181100"/>
                </a:lnTo>
                <a:lnTo>
                  <a:pt x="9024" y="1130300"/>
                </a:lnTo>
                <a:close/>
              </a:path>
              <a:path w="274320" h="1477645">
                <a:moveTo>
                  <a:pt x="84903" y="1130300"/>
                </a:moveTo>
                <a:lnTo>
                  <a:pt x="84210" y="1130300"/>
                </a:lnTo>
                <a:lnTo>
                  <a:pt x="84067" y="1155700"/>
                </a:lnTo>
                <a:lnTo>
                  <a:pt x="83953" y="1193800"/>
                </a:lnTo>
                <a:lnTo>
                  <a:pt x="83553" y="1206500"/>
                </a:lnTo>
                <a:lnTo>
                  <a:pt x="84490" y="1206500"/>
                </a:lnTo>
                <a:lnTo>
                  <a:pt x="84569" y="1193800"/>
                </a:lnTo>
                <a:lnTo>
                  <a:pt x="85336" y="1193800"/>
                </a:lnTo>
                <a:lnTo>
                  <a:pt x="85436" y="1181100"/>
                </a:lnTo>
                <a:lnTo>
                  <a:pt x="85636" y="1168400"/>
                </a:lnTo>
                <a:lnTo>
                  <a:pt x="87731" y="1168400"/>
                </a:lnTo>
                <a:lnTo>
                  <a:pt x="87697" y="1155700"/>
                </a:lnTo>
                <a:lnTo>
                  <a:pt x="85407" y="1155700"/>
                </a:lnTo>
                <a:lnTo>
                  <a:pt x="85128" y="1143000"/>
                </a:lnTo>
                <a:lnTo>
                  <a:pt x="84903" y="1130300"/>
                </a:lnTo>
                <a:close/>
              </a:path>
              <a:path w="274320" h="1477645">
                <a:moveTo>
                  <a:pt x="85336" y="1193800"/>
                </a:moveTo>
                <a:lnTo>
                  <a:pt x="84782" y="1193800"/>
                </a:lnTo>
                <a:lnTo>
                  <a:pt x="84865" y="1206500"/>
                </a:lnTo>
                <a:lnTo>
                  <a:pt x="85236" y="1206500"/>
                </a:lnTo>
                <a:lnTo>
                  <a:pt x="85336" y="1193800"/>
                </a:lnTo>
                <a:close/>
              </a:path>
              <a:path w="274320" h="1477645">
                <a:moveTo>
                  <a:pt x="88950" y="1181100"/>
                </a:moveTo>
                <a:lnTo>
                  <a:pt x="86842" y="1181100"/>
                </a:lnTo>
                <a:lnTo>
                  <a:pt x="87782" y="1193800"/>
                </a:lnTo>
                <a:lnTo>
                  <a:pt x="88315" y="1193800"/>
                </a:lnTo>
                <a:lnTo>
                  <a:pt x="88950" y="1181100"/>
                </a:lnTo>
                <a:close/>
              </a:path>
              <a:path w="274320" h="1477645">
                <a:moveTo>
                  <a:pt x="82257" y="1155700"/>
                </a:moveTo>
                <a:lnTo>
                  <a:pt x="13970" y="1155700"/>
                </a:lnTo>
                <a:lnTo>
                  <a:pt x="14389" y="1168400"/>
                </a:lnTo>
                <a:lnTo>
                  <a:pt x="14706" y="1181100"/>
                </a:lnTo>
                <a:lnTo>
                  <a:pt x="14928" y="1181100"/>
                </a:lnTo>
                <a:lnTo>
                  <a:pt x="15074" y="1168400"/>
                </a:lnTo>
                <a:lnTo>
                  <a:pt x="82706" y="1168400"/>
                </a:lnTo>
                <a:lnTo>
                  <a:pt x="82257" y="1155700"/>
                </a:lnTo>
                <a:close/>
              </a:path>
              <a:path w="274320" h="1477645">
                <a:moveTo>
                  <a:pt x="86563" y="1168400"/>
                </a:moveTo>
                <a:lnTo>
                  <a:pt x="86283" y="1168400"/>
                </a:lnTo>
                <a:lnTo>
                  <a:pt x="85851" y="1181100"/>
                </a:lnTo>
                <a:lnTo>
                  <a:pt x="86563" y="1168400"/>
                </a:lnTo>
                <a:close/>
              </a:path>
              <a:path w="274320" h="1477645">
                <a:moveTo>
                  <a:pt x="86639" y="1079500"/>
                </a:moveTo>
                <a:lnTo>
                  <a:pt x="11861" y="1079500"/>
                </a:lnTo>
                <a:lnTo>
                  <a:pt x="10960" y="1155700"/>
                </a:lnTo>
                <a:lnTo>
                  <a:pt x="10261" y="1168400"/>
                </a:lnTo>
                <a:lnTo>
                  <a:pt x="13918" y="1168400"/>
                </a:lnTo>
                <a:lnTo>
                  <a:pt x="13970" y="1155700"/>
                </a:lnTo>
                <a:lnTo>
                  <a:pt x="81407" y="1155700"/>
                </a:lnTo>
                <a:lnTo>
                  <a:pt x="82829" y="1130300"/>
                </a:lnTo>
                <a:lnTo>
                  <a:pt x="84247" y="1117600"/>
                </a:lnTo>
                <a:lnTo>
                  <a:pt x="85552" y="1104900"/>
                </a:lnTo>
                <a:lnTo>
                  <a:pt x="86639" y="1079500"/>
                </a:lnTo>
                <a:close/>
              </a:path>
              <a:path w="274320" h="1477645">
                <a:moveTo>
                  <a:pt x="86227" y="1117600"/>
                </a:moveTo>
                <a:lnTo>
                  <a:pt x="85737" y="1117600"/>
                </a:lnTo>
                <a:lnTo>
                  <a:pt x="85583" y="1130300"/>
                </a:lnTo>
                <a:lnTo>
                  <a:pt x="85407" y="1155700"/>
                </a:lnTo>
                <a:lnTo>
                  <a:pt x="87697" y="1155700"/>
                </a:lnTo>
                <a:lnTo>
                  <a:pt x="87663" y="1143000"/>
                </a:lnTo>
                <a:lnTo>
                  <a:pt x="86523" y="1143000"/>
                </a:lnTo>
                <a:lnTo>
                  <a:pt x="86227" y="1117600"/>
                </a:lnTo>
                <a:close/>
              </a:path>
              <a:path w="274320" h="1477645">
                <a:moveTo>
                  <a:pt x="87452" y="1130300"/>
                </a:moveTo>
                <a:lnTo>
                  <a:pt x="86753" y="1130300"/>
                </a:lnTo>
                <a:lnTo>
                  <a:pt x="86766" y="1143000"/>
                </a:lnTo>
                <a:lnTo>
                  <a:pt x="87663" y="1143000"/>
                </a:lnTo>
                <a:lnTo>
                  <a:pt x="87452" y="1130300"/>
                </a:lnTo>
                <a:close/>
              </a:path>
              <a:path w="274320" h="1477645">
                <a:moveTo>
                  <a:pt x="87768" y="1066800"/>
                </a:moveTo>
                <a:lnTo>
                  <a:pt x="9453" y="1066800"/>
                </a:lnTo>
                <a:lnTo>
                  <a:pt x="9601" y="1079500"/>
                </a:lnTo>
                <a:lnTo>
                  <a:pt x="9749" y="1104900"/>
                </a:lnTo>
                <a:lnTo>
                  <a:pt x="9956" y="1117600"/>
                </a:lnTo>
                <a:lnTo>
                  <a:pt x="10668" y="1117600"/>
                </a:lnTo>
                <a:lnTo>
                  <a:pt x="10528" y="1104900"/>
                </a:lnTo>
                <a:lnTo>
                  <a:pt x="11328" y="1079500"/>
                </a:lnTo>
                <a:lnTo>
                  <a:pt x="87274" y="1079500"/>
                </a:lnTo>
                <a:lnTo>
                  <a:pt x="87768" y="1066800"/>
                </a:lnTo>
                <a:close/>
              </a:path>
              <a:path w="274320" h="1477645">
                <a:moveTo>
                  <a:pt x="91655" y="1092200"/>
                </a:moveTo>
                <a:lnTo>
                  <a:pt x="89877" y="1092200"/>
                </a:lnTo>
                <a:lnTo>
                  <a:pt x="90817" y="1104900"/>
                </a:lnTo>
                <a:lnTo>
                  <a:pt x="90576" y="1117600"/>
                </a:lnTo>
                <a:lnTo>
                  <a:pt x="91948" y="1117600"/>
                </a:lnTo>
                <a:lnTo>
                  <a:pt x="91655" y="1092200"/>
                </a:lnTo>
                <a:close/>
              </a:path>
              <a:path w="274320" h="1477645">
                <a:moveTo>
                  <a:pt x="87274" y="1079500"/>
                </a:moveTo>
                <a:lnTo>
                  <a:pt x="86639" y="1079500"/>
                </a:lnTo>
                <a:lnTo>
                  <a:pt x="86658" y="1092200"/>
                </a:lnTo>
                <a:lnTo>
                  <a:pt x="87019" y="1092200"/>
                </a:lnTo>
                <a:lnTo>
                  <a:pt x="87274" y="1079500"/>
                </a:lnTo>
                <a:close/>
              </a:path>
              <a:path w="274320" h="1477645">
                <a:moveTo>
                  <a:pt x="90453" y="1066800"/>
                </a:moveTo>
                <a:lnTo>
                  <a:pt x="89890" y="1066800"/>
                </a:lnTo>
                <a:lnTo>
                  <a:pt x="90170" y="1079500"/>
                </a:lnTo>
                <a:lnTo>
                  <a:pt x="90453" y="1066800"/>
                </a:lnTo>
                <a:close/>
              </a:path>
              <a:path w="274320" h="1477645">
                <a:moveTo>
                  <a:pt x="7421" y="889000"/>
                </a:moveTo>
                <a:lnTo>
                  <a:pt x="4102" y="889000"/>
                </a:lnTo>
                <a:lnTo>
                  <a:pt x="4540" y="901700"/>
                </a:lnTo>
                <a:lnTo>
                  <a:pt x="4797" y="914400"/>
                </a:lnTo>
                <a:lnTo>
                  <a:pt x="5168" y="952500"/>
                </a:lnTo>
                <a:lnTo>
                  <a:pt x="5293" y="990600"/>
                </a:lnTo>
                <a:lnTo>
                  <a:pt x="5410" y="1041400"/>
                </a:lnTo>
                <a:lnTo>
                  <a:pt x="5626" y="1041400"/>
                </a:lnTo>
                <a:lnTo>
                  <a:pt x="6138" y="1028700"/>
                </a:lnTo>
                <a:lnTo>
                  <a:pt x="90191" y="1028700"/>
                </a:lnTo>
                <a:lnTo>
                  <a:pt x="89496" y="1003300"/>
                </a:lnTo>
                <a:lnTo>
                  <a:pt x="10629" y="1003300"/>
                </a:lnTo>
                <a:lnTo>
                  <a:pt x="10803" y="965200"/>
                </a:lnTo>
                <a:lnTo>
                  <a:pt x="10935" y="927100"/>
                </a:lnTo>
                <a:lnTo>
                  <a:pt x="9436" y="927100"/>
                </a:lnTo>
                <a:lnTo>
                  <a:pt x="9166" y="901700"/>
                </a:lnTo>
                <a:lnTo>
                  <a:pt x="7489" y="901700"/>
                </a:lnTo>
                <a:lnTo>
                  <a:pt x="7421" y="889000"/>
                </a:lnTo>
                <a:close/>
              </a:path>
              <a:path w="274320" h="1477645">
                <a:moveTo>
                  <a:pt x="12755" y="939800"/>
                </a:moveTo>
                <a:lnTo>
                  <a:pt x="12312" y="939800"/>
                </a:lnTo>
                <a:lnTo>
                  <a:pt x="11735" y="965200"/>
                </a:lnTo>
                <a:lnTo>
                  <a:pt x="10960" y="1003300"/>
                </a:lnTo>
                <a:lnTo>
                  <a:pt x="13550" y="1003300"/>
                </a:lnTo>
                <a:lnTo>
                  <a:pt x="13268" y="990600"/>
                </a:lnTo>
                <a:lnTo>
                  <a:pt x="12953" y="952500"/>
                </a:lnTo>
                <a:lnTo>
                  <a:pt x="12755" y="939800"/>
                </a:lnTo>
                <a:close/>
              </a:path>
              <a:path w="274320" h="1477645">
                <a:moveTo>
                  <a:pt x="86688" y="901700"/>
                </a:moveTo>
                <a:lnTo>
                  <a:pt x="11023" y="901700"/>
                </a:lnTo>
                <a:lnTo>
                  <a:pt x="12156" y="914400"/>
                </a:lnTo>
                <a:lnTo>
                  <a:pt x="13125" y="927100"/>
                </a:lnTo>
                <a:lnTo>
                  <a:pt x="13884" y="939800"/>
                </a:lnTo>
                <a:lnTo>
                  <a:pt x="14389" y="952500"/>
                </a:lnTo>
                <a:lnTo>
                  <a:pt x="13868" y="1003300"/>
                </a:lnTo>
                <a:lnTo>
                  <a:pt x="88265" y="1003300"/>
                </a:lnTo>
                <a:lnTo>
                  <a:pt x="88531" y="977900"/>
                </a:lnTo>
                <a:lnTo>
                  <a:pt x="88814" y="977900"/>
                </a:lnTo>
                <a:lnTo>
                  <a:pt x="89330" y="965200"/>
                </a:lnTo>
                <a:lnTo>
                  <a:pt x="86855" y="965200"/>
                </a:lnTo>
                <a:lnTo>
                  <a:pt x="86207" y="939800"/>
                </a:lnTo>
                <a:lnTo>
                  <a:pt x="86790" y="914400"/>
                </a:lnTo>
                <a:lnTo>
                  <a:pt x="86688" y="901700"/>
                </a:lnTo>
                <a:close/>
              </a:path>
              <a:path w="274320" h="1477645">
                <a:moveTo>
                  <a:pt x="49739" y="0"/>
                </a:moveTo>
                <a:lnTo>
                  <a:pt x="18503" y="0"/>
                </a:lnTo>
                <a:lnTo>
                  <a:pt x="12928" y="12700"/>
                </a:lnTo>
                <a:lnTo>
                  <a:pt x="10894" y="12700"/>
                </a:lnTo>
                <a:lnTo>
                  <a:pt x="9634" y="25400"/>
                </a:lnTo>
                <a:lnTo>
                  <a:pt x="8644" y="25400"/>
                </a:lnTo>
                <a:lnTo>
                  <a:pt x="7416" y="38100"/>
                </a:lnTo>
                <a:lnTo>
                  <a:pt x="3701" y="63500"/>
                </a:lnTo>
                <a:lnTo>
                  <a:pt x="2179" y="76200"/>
                </a:lnTo>
                <a:lnTo>
                  <a:pt x="1803" y="101600"/>
                </a:lnTo>
                <a:lnTo>
                  <a:pt x="1524" y="139700"/>
                </a:lnTo>
                <a:lnTo>
                  <a:pt x="942" y="165100"/>
                </a:lnTo>
                <a:lnTo>
                  <a:pt x="527" y="190500"/>
                </a:lnTo>
                <a:lnTo>
                  <a:pt x="190" y="228600"/>
                </a:lnTo>
                <a:lnTo>
                  <a:pt x="159" y="266700"/>
                </a:lnTo>
                <a:lnTo>
                  <a:pt x="646" y="292100"/>
                </a:lnTo>
                <a:lnTo>
                  <a:pt x="1549" y="317500"/>
                </a:lnTo>
                <a:lnTo>
                  <a:pt x="2768" y="355600"/>
                </a:lnTo>
                <a:lnTo>
                  <a:pt x="1721" y="381000"/>
                </a:lnTo>
                <a:lnTo>
                  <a:pt x="869" y="406400"/>
                </a:lnTo>
                <a:lnTo>
                  <a:pt x="275" y="431800"/>
                </a:lnTo>
                <a:lnTo>
                  <a:pt x="0" y="444500"/>
                </a:lnTo>
                <a:lnTo>
                  <a:pt x="2508" y="495300"/>
                </a:lnTo>
                <a:lnTo>
                  <a:pt x="2722" y="520700"/>
                </a:lnTo>
                <a:lnTo>
                  <a:pt x="2823" y="558800"/>
                </a:lnTo>
                <a:lnTo>
                  <a:pt x="2374" y="609600"/>
                </a:lnTo>
                <a:lnTo>
                  <a:pt x="2640" y="622300"/>
                </a:lnTo>
                <a:lnTo>
                  <a:pt x="2911" y="647700"/>
                </a:lnTo>
                <a:lnTo>
                  <a:pt x="3453" y="673100"/>
                </a:lnTo>
                <a:lnTo>
                  <a:pt x="4533" y="711200"/>
                </a:lnTo>
                <a:lnTo>
                  <a:pt x="4367" y="736600"/>
                </a:lnTo>
                <a:lnTo>
                  <a:pt x="4405" y="800100"/>
                </a:lnTo>
                <a:lnTo>
                  <a:pt x="4483" y="812800"/>
                </a:lnTo>
                <a:lnTo>
                  <a:pt x="87985" y="812800"/>
                </a:lnTo>
                <a:lnTo>
                  <a:pt x="87557" y="838200"/>
                </a:lnTo>
                <a:lnTo>
                  <a:pt x="87234" y="876300"/>
                </a:lnTo>
                <a:lnTo>
                  <a:pt x="87081" y="901700"/>
                </a:lnTo>
                <a:lnTo>
                  <a:pt x="86967" y="927100"/>
                </a:lnTo>
                <a:lnTo>
                  <a:pt x="86855" y="965200"/>
                </a:lnTo>
                <a:lnTo>
                  <a:pt x="89976" y="965200"/>
                </a:lnTo>
                <a:lnTo>
                  <a:pt x="90652" y="990600"/>
                </a:lnTo>
                <a:lnTo>
                  <a:pt x="90990" y="990600"/>
                </a:lnTo>
                <a:lnTo>
                  <a:pt x="91319" y="965200"/>
                </a:lnTo>
                <a:lnTo>
                  <a:pt x="91527" y="927100"/>
                </a:lnTo>
                <a:lnTo>
                  <a:pt x="91634" y="901700"/>
                </a:lnTo>
                <a:lnTo>
                  <a:pt x="91747" y="863600"/>
                </a:lnTo>
                <a:lnTo>
                  <a:pt x="91758" y="800100"/>
                </a:lnTo>
                <a:lnTo>
                  <a:pt x="90174" y="800100"/>
                </a:lnTo>
                <a:lnTo>
                  <a:pt x="89996" y="787400"/>
                </a:lnTo>
                <a:lnTo>
                  <a:pt x="89827" y="787400"/>
                </a:lnTo>
                <a:lnTo>
                  <a:pt x="90982" y="762000"/>
                </a:lnTo>
                <a:lnTo>
                  <a:pt x="91738" y="762000"/>
                </a:lnTo>
                <a:lnTo>
                  <a:pt x="91732" y="749300"/>
                </a:lnTo>
                <a:lnTo>
                  <a:pt x="92609" y="736600"/>
                </a:lnTo>
                <a:lnTo>
                  <a:pt x="93159" y="711200"/>
                </a:lnTo>
                <a:lnTo>
                  <a:pt x="93230" y="685800"/>
                </a:lnTo>
                <a:lnTo>
                  <a:pt x="92671" y="660400"/>
                </a:lnTo>
                <a:lnTo>
                  <a:pt x="92405" y="635000"/>
                </a:lnTo>
                <a:lnTo>
                  <a:pt x="92646" y="622300"/>
                </a:lnTo>
                <a:lnTo>
                  <a:pt x="93218" y="609600"/>
                </a:lnTo>
                <a:lnTo>
                  <a:pt x="95250" y="609600"/>
                </a:lnTo>
                <a:lnTo>
                  <a:pt x="96278" y="596900"/>
                </a:lnTo>
                <a:lnTo>
                  <a:pt x="96442" y="596900"/>
                </a:lnTo>
                <a:lnTo>
                  <a:pt x="96515" y="571500"/>
                </a:lnTo>
                <a:lnTo>
                  <a:pt x="96037" y="558800"/>
                </a:lnTo>
                <a:lnTo>
                  <a:pt x="94551" y="558800"/>
                </a:lnTo>
                <a:lnTo>
                  <a:pt x="95236" y="546100"/>
                </a:lnTo>
                <a:lnTo>
                  <a:pt x="95553" y="520700"/>
                </a:lnTo>
                <a:lnTo>
                  <a:pt x="95467" y="508000"/>
                </a:lnTo>
                <a:lnTo>
                  <a:pt x="94945" y="495300"/>
                </a:lnTo>
                <a:lnTo>
                  <a:pt x="93767" y="482600"/>
                </a:lnTo>
                <a:lnTo>
                  <a:pt x="92987" y="469900"/>
                </a:lnTo>
                <a:lnTo>
                  <a:pt x="92539" y="457200"/>
                </a:lnTo>
                <a:lnTo>
                  <a:pt x="92354" y="444500"/>
                </a:lnTo>
                <a:lnTo>
                  <a:pt x="92447" y="419100"/>
                </a:lnTo>
                <a:lnTo>
                  <a:pt x="92775" y="393700"/>
                </a:lnTo>
                <a:lnTo>
                  <a:pt x="92809" y="368300"/>
                </a:lnTo>
                <a:lnTo>
                  <a:pt x="92024" y="342900"/>
                </a:lnTo>
                <a:lnTo>
                  <a:pt x="91488" y="292100"/>
                </a:lnTo>
                <a:lnTo>
                  <a:pt x="91127" y="279400"/>
                </a:lnTo>
                <a:lnTo>
                  <a:pt x="90630" y="254000"/>
                </a:lnTo>
                <a:lnTo>
                  <a:pt x="89954" y="228600"/>
                </a:lnTo>
                <a:lnTo>
                  <a:pt x="89166" y="203200"/>
                </a:lnTo>
                <a:lnTo>
                  <a:pt x="87650" y="177800"/>
                </a:lnTo>
                <a:lnTo>
                  <a:pt x="85421" y="139700"/>
                </a:lnTo>
                <a:lnTo>
                  <a:pt x="82356" y="101600"/>
                </a:lnTo>
                <a:lnTo>
                  <a:pt x="78333" y="63500"/>
                </a:lnTo>
                <a:lnTo>
                  <a:pt x="72859" y="50800"/>
                </a:lnTo>
                <a:lnTo>
                  <a:pt x="66243" y="38100"/>
                </a:lnTo>
                <a:lnTo>
                  <a:pt x="58515" y="12700"/>
                </a:lnTo>
                <a:lnTo>
                  <a:pt x="49739" y="0"/>
                </a:lnTo>
                <a:close/>
              </a:path>
              <a:path w="274320" h="1477645">
                <a:moveTo>
                  <a:pt x="87985" y="812800"/>
                </a:moveTo>
                <a:lnTo>
                  <a:pt x="3461" y="812800"/>
                </a:lnTo>
                <a:lnTo>
                  <a:pt x="3081" y="838200"/>
                </a:lnTo>
                <a:lnTo>
                  <a:pt x="3116" y="889000"/>
                </a:lnTo>
                <a:lnTo>
                  <a:pt x="3213" y="927100"/>
                </a:lnTo>
                <a:lnTo>
                  <a:pt x="3594" y="939800"/>
                </a:lnTo>
                <a:lnTo>
                  <a:pt x="3748" y="901700"/>
                </a:lnTo>
                <a:lnTo>
                  <a:pt x="4102" y="889000"/>
                </a:lnTo>
                <a:lnTo>
                  <a:pt x="7421" y="889000"/>
                </a:lnTo>
                <a:lnTo>
                  <a:pt x="7353" y="876300"/>
                </a:lnTo>
                <a:lnTo>
                  <a:pt x="86604" y="876300"/>
                </a:lnTo>
                <a:lnTo>
                  <a:pt x="86621" y="863600"/>
                </a:lnTo>
                <a:lnTo>
                  <a:pt x="7391" y="863600"/>
                </a:lnTo>
                <a:lnTo>
                  <a:pt x="6997" y="850900"/>
                </a:lnTo>
                <a:lnTo>
                  <a:pt x="6540" y="850900"/>
                </a:lnTo>
                <a:lnTo>
                  <a:pt x="6646" y="838200"/>
                </a:lnTo>
                <a:lnTo>
                  <a:pt x="6858" y="825500"/>
                </a:lnTo>
                <a:lnTo>
                  <a:pt x="87536" y="825500"/>
                </a:lnTo>
                <a:lnTo>
                  <a:pt x="87985" y="812800"/>
                </a:lnTo>
                <a:close/>
              </a:path>
              <a:path w="274320" h="1477645">
                <a:moveTo>
                  <a:pt x="86587" y="889000"/>
                </a:moveTo>
                <a:lnTo>
                  <a:pt x="9613" y="889000"/>
                </a:lnTo>
                <a:lnTo>
                  <a:pt x="9436" y="927100"/>
                </a:lnTo>
                <a:lnTo>
                  <a:pt x="10935" y="927100"/>
                </a:lnTo>
                <a:lnTo>
                  <a:pt x="11023" y="901700"/>
                </a:lnTo>
                <a:lnTo>
                  <a:pt x="86688" y="901700"/>
                </a:lnTo>
                <a:lnTo>
                  <a:pt x="86587" y="889000"/>
                </a:lnTo>
                <a:close/>
              </a:path>
              <a:path w="274320" h="1477645">
                <a:moveTo>
                  <a:pt x="86604" y="876300"/>
                </a:moveTo>
                <a:lnTo>
                  <a:pt x="8216" y="876300"/>
                </a:lnTo>
                <a:lnTo>
                  <a:pt x="7988" y="889000"/>
                </a:lnTo>
                <a:lnTo>
                  <a:pt x="7706" y="901700"/>
                </a:lnTo>
                <a:lnTo>
                  <a:pt x="9166" y="901700"/>
                </a:lnTo>
                <a:lnTo>
                  <a:pt x="8953" y="889000"/>
                </a:lnTo>
                <a:lnTo>
                  <a:pt x="86587" y="889000"/>
                </a:lnTo>
                <a:lnTo>
                  <a:pt x="86604" y="876300"/>
                </a:lnTo>
                <a:close/>
              </a:path>
              <a:path w="274320" h="1477645">
                <a:moveTo>
                  <a:pt x="87536" y="825500"/>
                </a:moveTo>
                <a:lnTo>
                  <a:pt x="7407" y="825500"/>
                </a:lnTo>
                <a:lnTo>
                  <a:pt x="7480" y="863600"/>
                </a:lnTo>
                <a:lnTo>
                  <a:pt x="86621" y="863600"/>
                </a:lnTo>
                <a:lnTo>
                  <a:pt x="86638" y="850900"/>
                </a:lnTo>
                <a:lnTo>
                  <a:pt x="87536" y="825500"/>
                </a:lnTo>
                <a:close/>
              </a:path>
              <a:path w="274320" h="1477645">
                <a:moveTo>
                  <a:pt x="91738" y="762000"/>
                </a:moveTo>
                <a:lnTo>
                  <a:pt x="90982" y="762000"/>
                </a:lnTo>
                <a:lnTo>
                  <a:pt x="90627" y="787400"/>
                </a:lnTo>
                <a:lnTo>
                  <a:pt x="90378" y="800100"/>
                </a:lnTo>
                <a:lnTo>
                  <a:pt x="91758" y="800100"/>
                </a:lnTo>
                <a:lnTo>
                  <a:pt x="91738" y="762000"/>
                </a:lnTo>
                <a:close/>
              </a:path>
              <a:path w="274320" h="1477645">
                <a:moveTo>
                  <a:pt x="95250" y="609600"/>
                </a:moveTo>
                <a:lnTo>
                  <a:pt x="93218" y="609600"/>
                </a:lnTo>
                <a:lnTo>
                  <a:pt x="93573" y="622300"/>
                </a:lnTo>
                <a:lnTo>
                  <a:pt x="94043" y="635000"/>
                </a:lnTo>
                <a:lnTo>
                  <a:pt x="94361" y="622300"/>
                </a:lnTo>
                <a:lnTo>
                  <a:pt x="94602" y="622300"/>
                </a:lnTo>
                <a:lnTo>
                  <a:pt x="95250" y="609600"/>
                </a:lnTo>
                <a:close/>
              </a:path>
              <a:path w="274320" h="1477645">
                <a:moveTo>
                  <a:pt x="10553" y="1476311"/>
                </a:moveTo>
                <a:lnTo>
                  <a:pt x="14353" y="1477263"/>
                </a:lnTo>
                <a:lnTo>
                  <a:pt x="20651" y="1477602"/>
                </a:lnTo>
                <a:lnTo>
                  <a:pt x="28686" y="1477524"/>
                </a:lnTo>
                <a:lnTo>
                  <a:pt x="37693" y="1477225"/>
                </a:lnTo>
                <a:lnTo>
                  <a:pt x="32588" y="1476774"/>
                </a:lnTo>
                <a:lnTo>
                  <a:pt x="26247" y="1476478"/>
                </a:lnTo>
                <a:lnTo>
                  <a:pt x="18844" y="1476327"/>
                </a:lnTo>
                <a:lnTo>
                  <a:pt x="10553" y="14763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246995" y="5222654"/>
            <a:ext cx="283536" cy="3111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547600" y="58420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07" y="444500"/>
                </a:lnTo>
                <a:lnTo>
                  <a:pt x="645440" y="436757"/>
                </a:lnTo>
                <a:lnTo>
                  <a:pt x="687139" y="415197"/>
                </a:lnTo>
                <a:lnTo>
                  <a:pt x="720010" y="382322"/>
                </a:lnTo>
                <a:lnTo>
                  <a:pt x="741562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62" y="103866"/>
                </a:lnTo>
                <a:lnTo>
                  <a:pt x="720010" y="62177"/>
                </a:lnTo>
                <a:lnTo>
                  <a:pt x="687139" y="29302"/>
                </a:lnTo>
                <a:lnTo>
                  <a:pt x="645440" y="7742"/>
                </a:lnTo>
                <a:lnTo>
                  <a:pt x="5974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725400" y="5930900"/>
            <a:ext cx="355600" cy="2921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2741909" y="5097668"/>
            <a:ext cx="360680" cy="1139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667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  li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2246495" y="5337518"/>
            <a:ext cx="276288" cy="8275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2166600" y="3054350"/>
            <a:ext cx="13970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.vacation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2687300" y="3568700"/>
            <a:ext cx="10922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.expand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2928600" y="4762500"/>
            <a:ext cx="13970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.comments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095814" y="6578600"/>
            <a:ext cx="8772525" cy="879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spc="-204" dirty="0">
                <a:solidFill>
                  <a:srgbClr val="F8F5F1"/>
                </a:solidFill>
                <a:latin typeface="Arial"/>
                <a:cs typeface="Arial"/>
              </a:rPr>
              <a:t>The</a:t>
            </a:r>
            <a:r>
              <a:rPr sz="2800" i="1" spc="-18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45" dirty="0">
                <a:solidFill>
                  <a:srgbClr val="F8F5F1"/>
                </a:solidFill>
                <a:latin typeface="Arial"/>
                <a:cs typeface="Arial"/>
              </a:rPr>
              <a:t>browser</a:t>
            </a:r>
            <a:r>
              <a:rPr sz="2800" i="1" spc="-18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15" dirty="0">
                <a:solidFill>
                  <a:srgbClr val="F8F5F1"/>
                </a:solidFill>
                <a:latin typeface="Arial"/>
                <a:cs typeface="Arial"/>
              </a:rPr>
              <a:t>will</a:t>
            </a:r>
            <a:r>
              <a:rPr sz="2800" i="1" spc="-18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30" dirty="0">
                <a:solidFill>
                  <a:srgbClr val="F8F5F1"/>
                </a:solidFill>
                <a:latin typeface="Arial"/>
                <a:cs typeface="Arial"/>
              </a:rPr>
              <a:t>still</a:t>
            </a:r>
            <a:r>
              <a:rPr sz="2800" i="1" spc="-18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05" dirty="0">
                <a:solidFill>
                  <a:srgbClr val="F8F5F1"/>
                </a:solidFill>
                <a:latin typeface="Arial"/>
                <a:cs typeface="Arial"/>
              </a:rPr>
              <a:t>handle</a:t>
            </a:r>
            <a:r>
              <a:rPr sz="2800" i="1" spc="-18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45" dirty="0">
                <a:solidFill>
                  <a:srgbClr val="F8F5F1"/>
                </a:solidFill>
                <a:latin typeface="Arial"/>
                <a:cs typeface="Arial"/>
              </a:rPr>
              <a:t>the</a:t>
            </a:r>
            <a:r>
              <a:rPr sz="2800" i="1" spc="-18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00" dirty="0">
                <a:solidFill>
                  <a:srgbClr val="F8F5F1"/>
                </a:solidFill>
                <a:latin typeface="Arial"/>
                <a:cs typeface="Arial"/>
              </a:rPr>
              <a:t>click</a:t>
            </a:r>
            <a:r>
              <a:rPr sz="2800" i="1" spc="-18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20" dirty="0">
                <a:solidFill>
                  <a:srgbClr val="F8F5F1"/>
                </a:solidFill>
                <a:latin typeface="Arial"/>
                <a:cs typeface="Arial"/>
              </a:rPr>
              <a:t>event</a:t>
            </a:r>
            <a:r>
              <a:rPr sz="2800" i="1" spc="-18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10" dirty="0">
                <a:solidFill>
                  <a:srgbClr val="F8F5F1"/>
                </a:solidFill>
                <a:latin typeface="Arial"/>
                <a:cs typeface="Arial"/>
              </a:rPr>
              <a:t>but</a:t>
            </a:r>
            <a:r>
              <a:rPr sz="2800" i="1" spc="-18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15" dirty="0">
                <a:solidFill>
                  <a:srgbClr val="F8F5F1"/>
                </a:solidFill>
                <a:latin typeface="Arial"/>
                <a:cs typeface="Arial"/>
              </a:rPr>
              <a:t>will</a:t>
            </a:r>
            <a:r>
              <a:rPr sz="2800" i="1" spc="-18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14" dirty="0">
                <a:solidFill>
                  <a:srgbClr val="F8F5F1"/>
                </a:solidFill>
                <a:latin typeface="Arial"/>
                <a:cs typeface="Arial"/>
              </a:rPr>
              <a:t>prevent</a:t>
            </a:r>
            <a:r>
              <a:rPr sz="2800" i="1" spc="-18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145" dirty="0">
                <a:solidFill>
                  <a:srgbClr val="F8F5F1"/>
                </a:solidFill>
                <a:latin typeface="Arial"/>
                <a:cs typeface="Arial"/>
              </a:rPr>
              <a:t>it</a:t>
            </a:r>
            <a:endParaRPr sz="2800">
              <a:latin typeface="Arial"/>
              <a:cs typeface="Arial"/>
            </a:endParaRPr>
          </a:p>
          <a:p>
            <a:pPr marL="2897505">
              <a:lnSpc>
                <a:spcPct val="100000"/>
              </a:lnSpc>
              <a:spcBef>
                <a:spcPts val="40"/>
              </a:spcBef>
            </a:pPr>
            <a:r>
              <a:rPr sz="2800" i="1" spc="-5" dirty="0">
                <a:solidFill>
                  <a:srgbClr val="F8F5F1"/>
                </a:solidFill>
                <a:latin typeface="Arial"/>
                <a:cs typeface="Arial"/>
              </a:rPr>
              <a:t>from</a:t>
            </a:r>
            <a:r>
              <a:rPr sz="2800" i="1" spc="-19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30" dirty="0">
                <a:solidFill>
                  <a:srgbClr val="F8F5F1"/>
                </a:solidFill>
                <a:latin typeface="Arial"/>
                <a:cs typeface="Arial"/>
              </a:rPr>
              <a:t>“bubbling</a:t>
            </a:r>
            <a:r>
              <a:rPr sz="2800" i="1" spc="-19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15" dirty="0">
                <a:solidFill>
                  <a:srgbClr val="F8F5F1"/>
                </a:solidFill>
                <a:latin typeface="Arial"/>
                <a:cs typeface="Arial"/>
              </a:rPr>
              <a:t>up”</a:t>
            </a:r>
            <a:r>
              <a:rPr sz="2800" i="1" spc="-19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45" dirty="0">
                <a:solidFill>
                  <a:srgbClr val="F8F5F1"/>
                </a:solidFill>
                <a:latin typeface="Arial"/>
                <a:cs typeface="Arial"/>
              </a:rPr>
              <a:t>to</a:t>
            </a:r>
            <a:r>
              <a:rPr sz="2800" i="1" spc="-190" dirty="0">
                <a:solidFill>
                  <a:srgbClr val="F8F5F1"/>
                </a:solidFill>
                <a:latin typeface="Arial"/>
                <a:cs typeface="Arial"/>
              </a:rPr>
              <a:t> each </a:t>
            </a:r>
            <a:r>
              <a:rPr sz="2800" i="1" spc="-75" dirty="0">
                <a:solidFill>
                  <a:srgbClr val="F8F5F1"/>
                </a:solidFill>
                <a:latin typeface="Arial"/>
                <a:cs typeface="Arial"/>
              </a:rPr>
              <a:t>parent</a:t>
            </a:r>
            <a:r>
              <a:rPr sz="2800" i="1" spc="-19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35" dirty="0">
                <a:solidFill>
                  <a:srgbClr val="F8F5F1"/>
                </a:solidFill>
                <a:latin typeface="Arial"/>
                <a:cs typeface="Arial"/>
              </a:rPr>
              <a:t>node.</a:t>
            </a:r>
            <a:endParaRPr sz="28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154420" y="2203450"/>
            <a:ext cx="1866900" cy="781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400">
              <a:latin typeface="Courier New"/>
              <a:cs typeface="Courier New"/>
            </a:endParaRPr>
          </a:p>
          <a:p>
            <a:pPr marL="24765">
              <a:lnSpc>
                <a:spcPct val="100000"/>
              </a:lnSpc>
              <a:spcBef>
                <a:spcPts val="220"/>
              </a:spcBef>
            </a:pP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.expand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',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50900" y="2203450"/>
            <a:ext cx="5158740" cy="1175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document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.ready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endParaRPr sz="2400">
              <a:latin typeface="Courier New"/>
              <a:cs typeface="Courier New"/>
            </a:endParaRPr>
          </a:p>
          <a:p>
            <a:pPr marL="756920" marR="5080" indent="-365760">
              <a:lnSpc>
                <a:spcPct val="107600"/>
              </a:lnSpc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.vacation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61CE3C"/>
                </a:solidFill>
                <a:latin typeface="Courier New"/>
                <a:cs typeface="Courier New"/>
              </a:rPr>
              <a:t>'click'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,  </a:t>
            </a: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event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r>
              <a:rPr sz="2400" spc="-3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960879" y="3384550"/>
            <a:ext cx="5146040" cy="1569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event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stopPropagation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();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(this).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closest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.vacation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endParaRPr sz="2400">
              <a:latin typeface="Courier New"/>
              <a:cs typeface="Courier New"/>
            </a:endParaRPr>
          </a:p>
          <a:p>
            <a:pPr marL="1290320">
              <a:lnSpc>
                <a:spcPct val="100000"/>
              </a:lnSpc>
              <a:spcBef>
                <a:spcPts val="219"/>
              </a:spcBef>
            </a:pP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find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.comments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</a:t>
            </a:r>
            <a:endParaRPr sz="2400">
              <a:latin typeface="Courier New"/>
              <a:cs typeface="Courier New"/>
            </a:endParaRPr>
          </a:p>
          <a:p>
            <a:pPr marL="1290320">
              <a:lnSpc>
                <a:spcPct val="100000"/>
              </a:lnSpc>
              <a:spcBef>
                <a:spcPts val="219"/>
              </a:spcBef>
            </a:pP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fadeToggle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50900" y="5429250"/>
            <a:ext cx="980440" cy="781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9100">
              <a:lnSpc>
                <a:spcPct val="100000"/>
              </a:lnSpc>
            </a:pP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76300" y="1574800"/>
            <a:ext cx="1619250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application.js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10909303" y="4051303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6996" y="0"/>
                </a:moveTo>
                <a:lnTo>
                  <a:pt x="79206" y="9298"/>
                </a:lnTo>
                <a:lnTo>
                  <a:pt x="37195" y="37195"/>
                </a:lnTo>
                <a:lnTo>
                  <a:pt x="9298" y="79206"/>
                </a:lnTo>
                <a:lnTo>
                  <a:pt x="0" y="126996"/>
                </a:lnTo>
                <a:lnTo>
                  <a:pt x="9298" y="174787"/>
                </a:lnTo>
                <a:lnTo>
                  <a:pt x="37195" y="216798"/>
                </a:lnTo>
                <a:lnTo>
                  <a:pt x="79206" y="244694"/>
                </a:lnTo>
                <a:lnTo>
                  <a:pt x="126996" y="253993"/>
                </a:lnTo>
                <a:lnTo>
                  <a:pt x="174787" y="244694"/>
                </a:lnTo>
                <a:lnTo>
                  <a:pt x="216798" y="216798"/>
                </a:lnTo>
                <a:lnTo>
                  <a:pt x="244694" y="174787"/>
                </a:lnTo>
                <a:lnTo>
                  <a:pt x="253993" y="126996"/>
                </a:lnTo>
                <a:lnTo>
                  <a:pt x="244694" y="79206"/>
                </a:lnTo>
                <a:lnTo>
                  <a:pt x="216798" y="37195"/>
                </a:lnTo>
                <a:lnTo>
                  <a:pt x="174787" y="9298"/>
                </a:lnTo>
                <a:lnTo>
                  <a:pt x="126996" y="0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290327" y="8373428"/>
            <a:ext cx="373634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85" dirty="0">
                <a:solidFill>
                  <a:srgbClr val="7999AF"/>
                </a:solidFill>
                <a:latin typeface="Arial"/>
                <a:cs typeface="Arial"/>
              </a:rPr>
              <a:t>4.4 </a:t>
            </a:r>
            <a:r>
              <a:rPr sz="4200" b="1" spc="175" dirty="0">
                <a:solidFill>
                  <a:srgbClr val="7999AF"/>
                </a:solidFill>
                <a:latin typeface="Calibri"/>
                <a:cs typeface="Calibri"/>
              </a:rPr>
              <a:t>Link</a:t>
            </a:r>
            <a:r>
              <a:rPr sz="4200" b="1" spc="-32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50" dirty="0">
                <a:solidFill>
                  <a:srgbClr val="7999AF"/>
                </a:solidFill>
                <a:latin typeface="Calibri"/>
                <a:cs typeface="Calibri"/>
              </a:rPr>
              <a:t>Layover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1993900"/>
            <a:ext cx="9550400" cy="4749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8800" y="1993900"/>
            <a:ext cx="9499600" cy="4699000"/>
          </a:xfrm>
          <a:custGeom>
            <a:avLst/>
            <a:gdLst/>
            <a:ahLst/>
            <a:cxnLst/>
            <a:rect l="l" t="t" r="r" b="b"/>
            <a:pathLst>
              <a:path w="9499600" h="4699000">
                <a:moveTo>
                  <a:pt x="94033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4602708"/>
                </a:lnTo>
                <a:lnTo>
                  <a:pt x="7567" y="4640187"/>
                </a:lnTo>
                <a:lnTo>
                  <a:pt x="28203" y="4670794"/>
                </a:lnTo>
                <a:lnTo>
                  <a:pt x="58810" y="4691432"/>
                </a:lnTo>
                <a:lnTo>
                  <a:pt x="96291" y="4699000"/>
                </a:lnTo>
                <a:lnTo>
                  <a:pt x="9403308" y="4699000"/>
                </a:lnTo>
                <a:lnTo>
                  <a:pt x="9440787" y="4691432"/>
                </a:lnTo>
                <a:lnTo>
                  <a:pt x="9471394" y="4670794"/>
                </a:lnTo>
                <a:lnTo>
                  <a:pt x="9492032" y="4640187"/>
                </a:lnTo>
                <a:lnTo>
                  <a:pt x="9499600" y="4602708"/>
                </a:lnTo>
                <a:lnTo>
                  <a:pt x="9499600" y="96291"/>
                </a:lnTo>
                <a:lnTo>
                  <a:pt x="9492032" y="58812"/>
                </a:lnTo>
                <a:lnTo>
                  <a:pt x="9471394" y="28205"/>
                </a:lnTo>
                <a:lnTo>
                  <a:pt x="9440787" y="7567"/>
                </a:lnTo>
                <a:lnTo>
                  <a:pt x="94033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167120" y="2209800"/>
            <a:ext cx="1854200" cy="781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.expand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',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3600" y="2209800"/>
            <a:ext cx="5146040" cy="1175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document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.ready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endParaRPr sz="2400">
              <a:latin typeface="Courier New"/>
              <a:cs typeface="Courier New"/>
            </a:endParaRPr>
          </a:p>
          <a:p>
            <a:pPr marL="743585" marR="5080" indent="-365760">
              <a:lnSpc>
                <a:spcPct val="107600"/>
              </a:lnSpc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.vacation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61CE3C"/>
                </a:solidFill>
                <a:latin typeface="Courier New"/>
                <a:cs typeface="Courier New"/>
              </a:rPr>
              <a:t>'click'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,  </a:t>
            </a: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event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r>
              <a:rPr sz="2400" spc="-3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60879" y="3784600"/>
            <a:ext cx="5146040" cy="1175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(this).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closest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.vacation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endParaRPr sz="2400">
              <a:latin typeface="Courier New"/>
              <a:cs typeface="Courier New"/>
            </a:endParaRPr>
          </a:p>
          <a:p>
            <a:pPr marL="1292860">
              <a:lnSpc>
                <a:spcPct val="100000"/>
              </a:lnSpc>
              <a:spcBef>
                <a:spcPts val="219"/>
              </a:spcBef>
            </a:pP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find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.comments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</a:t>
            </a:r>
            <a:endParaRPr sz="2400">
              <a:latin typeface="Courier New"/>
              <a:cs typeface="Courier New"/>
            </a:endParaRPr>
          </a:p>
          <a:p>
            <a:pPr marL="1292225">
              <a:lnSpc>
                <a:spcPct val="100000"/>
              </a:lnSpc>
              <a:spcBef>
                <a:spcPts val="219"/>
              </a:spcBef>
            </a:pP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fadeToggle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3600" y="4965700"/>
            <a:ext cx="939800" cy="1175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}</a:t>
            </a:r>
            <a:endParaRPr sz="2400">
              <a:latin typeface="Courier New"/>
              <a:cs typeface="Courier New"/>
            </a:endParaRPr>
          </a:p>
          <a:p>
            <a:pPr marL="378460">
              <a:lnSpc>
                <a:spcPct val="100000"/>
              </a:lnSpc>
              <a:spcBef>
                <a:spcPts val="219"/>
              </a:spcBef>
            </a:pP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);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26844" y="6711950"/>
            <a:ext cx="8479790" cy="4165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i="1" spc="-190" dirty="0">
                <a:solidFill>
                  <a:srgbClr val="F8F5F1"/>
                </a:solidFill>
                <a:latin typeface="Arial"/>
                <a:cs typeface="Arial"/>
              </a:rPr>
              <a:t>The</a:t>
            </a:r>
            <a:r>
              <a:rPr sz="2600" i="1" spc="-16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600" i="1" spc="-90" dirty="0">
                <a:solidFill>
                  <a:srgbClr val="F8F5F1"/>
                </a:solidFill>
                <a:latin typeface="Arial"/>
                <a:cs typeface="Arial"/>
              </a:rPr>
              <a:t>click</a:t>
            </a:r>
            <a:r>
              <a:rPr sz="2600" i="1" spc="-16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600" i="1" spc="-114" dirty="0">
                <a:solidFill>
                  <a:srgbClr val="F8F5F1"/>
                </a:solidFill>
                <a:latin typeface="Arial"/>
                <a:cs typeface="Arial"/>
              </a:rPr>
              <a:t>event</a:t>
            </a:r>
            <a:r>
              <a:rPr sz="2600" i="1" spc="-16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600" i="1" spc="10" dirty="0">
                <a:solidFill>
                  <a:srgbClr val="F8F5F1"/>
                </a:solidFill>
                <a:latin typeface="Arial"/>
                <a:cs typeface="Arial"/>
              </a:rPr>
              <a:t>will</a:t>
            </a:r>
            <a:r>
              <a:rPr sz="2600" i="1" spc="-16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600" i="1" spc="-60" dirty="0">
                <a:solidFill>
                  <a:srgbClr val="F8F5F1"/>
                </a:solidFill>
                <a:latin typeface="Arial"/>
                <a:cs typeface="Arial"/>
              </a:rPr>
              <a:t>“bubble</a:t>
            </a:r>
            <a:r>
              <a:rPr sz="2600" i="1" spc="-16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600" i="1" spc="15" dirty="0">
                <a:solidFill>
                  <a:srgbClr val="F8F5F1"/>
                </a:solidFill>
                <a:latin typeface="Arial"/>
                <a:cs typeface="Arial"/>
              </a:rPr>
              <a:t>up”</a:t>
            </a:r>
            <a:r>
              <a:rPr sz="2600" i="1" spc="-16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600" i="1" spc="10" dirty="0">
                <a:solidFill>
                  <a:srgbClr val="F8F5F1"/>
                </a:solidFill>
                <a:latin typeface="Arial"/>
                <a:cs typeface="Arial"/>
              </a:rPr>
              <a:t>but</a:t>
            </a:r>
            <a:r>
              <a:rPr sz="2600" i="1" spc="-16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600" i="1" spc="-40" dirty="0">
                <a:solidFill>
                  <a:srgbClr val="F8F5F1"/>
                </a:solidFill>
                <a:latin typeface="Arial"/>
                <a:cs typeface="Arial"/>
              </a:rPr>
              <a:t>the</a:t>
            </a:r>
            <a:r>
              <a:rPr sz="2600" i="1" spc="-16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600" i="1" spc="-135" dirty="0">
                <a:solidFill>
                  <a:srgbClr val="F8F5F1"/>
                </a:solidFill>
                <a:latin typeface="Arial"/>
                <a:cs typeface="Arial"/>
              </a:rPr>
              <a:t>browser</a:t>
            </a:r>
            <a:r>
              <a:rPr sz="2600" i="1" spc="-16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600" i="1" spc="-5" dirty="0">
                <a:solidFill>
                  <a:srgbClr val="F8F5F1"/>
                </a:solidFill>
                <a:latin typeface="Arial"/>
                <a:cs typeface="Arial"/>
              </a:rPr>
              <a:t>won’t</a:t>
            </a:r>
            <a:r>
              <a:rPr sz="2600" i="1" spc="-16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600" i="1" spc="-95" dirty="0">
                <a:solidFill>
                  <a:srgbClr val="F8F5F1"/>
                </a:solidFill>
                <a:latin typeface="Arial"/>
                <a:cs typeface="Arial"/>
              </a:rPr>
              <a:t>handle</a:t>
            </a:r>
            <a:r>
              <a:rPr sz="2600" i="1" spc="-16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600" i="1" spc="135" dirty="0">
                <a:solidFill>
                  <a:srgbClr val="F8F5F1"/>
                </a:solidFill>
                <a:latin typeface="Arial"/>
                <a:cs typeface="Arial"/>
              </a:rPr>
              <a:t>it</a:t>
            </a:r>
            <a:endParaRPr sz="2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8800" y="495300"/>
            <a:ext cx="6388100" cy="81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110" dirty="0"/>
              <a:t>event.preventDefault()</a:t>
            </a:r>
          </a:p>
        </p:txBody>
      </p:sp>
      <p:sp>
        <p:nvSpPr>
          <p:cNvPr id="11" name="object 11"/>
          <p:cNvSpPr/>
          <p:nvPr/>
        </p:nvSpPr>
        <p:spPr>
          <a:xfrm>
            <a:off x="8940800" y="1905000"/>
            <a:ext cx="1257300" cy="1079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067800" y="1993900"/>
            <a:ext cx="1003300" cy="825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3010134" y="1549400"/>
            <a:ext cx="2181225" cy="561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5" dirty="0">
                <a:latin typeface="Gill Sans MT"/>
                <a:cs typeface="Gill Sans MT"/>
              </a:rPr>
              <a:t>DOM</a:t>
            </a:r>
            <a:r>
              <a:rPr sz="3600" spc="-540" dirty="0">
                <a:latin typeface="Gill Sans MT"/>
                <a:cs typeface="Gill Sans MT"/>
              </a:rPr>
              <a:t> </a:t>
            </a:r>
            <a:r>
              <a:rPr sz="3600" dirty="0">
                <a:latin typeface="Gill Sans MT"/>
                <a:cs typeface="Gill Sans MT"/>
              </a:rPr>
              <a:t>TREE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426700" y="1384300"/>
            <a:ext cx="5410200" cy="5295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52100" y="1384300"/>
            <a:ext cx="5359400" cy="5245100"/>
          </a:xfrm>
          <a:custGeom>
            <a:avLst/>
            <a:gdLst/>
            <a:ahLst/>
            <a:cxnLst/>
            <a:rect l="l" t="t" r="r" b="b"/>
            <a:pathLst>
              <a:path w="5359400" h="5245100">
                <a:moveTo>
                  <a:pt x="52631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5148808"/>
                </a:lnTo>
                <a:lnTo>
                  <a:pt x="7567" y="5186287"/>
                </a:lnTo>
                <a:lnTo>
                  <a:pt x="28205" y="5216894"/>
                </a:lnTo>
                <a:lnTo>
                  <a:pt x="58812" y="5237532"/>
                </a:lnTo>
                <a:lnTo>
                  <a:pt x="96291" y="5245100"/>
                </a:lnTo>
                <a:lnTo>
                  <a:pt x="5263134" y="5245100"/>
                </a:lnTo>
                <a:lnTo>
                  <a:pt x="5300624" y="5237532"/>
                </a:lnTo>
                <a:lnTo>
                  <a:pt x="5331221" y="5216894"/>
                </a:lnTo>
                <a:lnTo>
                  <a:pt x="5351841" y="5186287"/>
                </a:lnTo>
                <a:lnTo>
                  <a:pt x="5359400" y="5148808"/>
                </a:lnTo>
                <a:lnTo>
                  <a:pt x="5359400" y="96291"/>
                </a:lnTo>
                <a:lnTo>
                  <a:pt x="5351841" y="58812"/>
                </a:lnTo>
                <a:lnTo>
                  <a:pt x="5331221" y="28205"/>
                </a:lnTo>
                <a:lnTo>
                  <a:pt x="5300624" y="7567"/>
                </a:lnTo>
                <a:lnTo>
                  <a:pt x="52631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883900" y="24638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061700" y="2552700"/>
            <a:ext cx="393700" cy="292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1078209" y="25019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ul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655300" y="1663700"/>
            <a:ext cx="2146300" cy="533400"/>
          </a:xfrm>
          <a:custGeom>
            <a:avLst/>
            <a:gdLst/>
            <a:ahLst/>
            <a:cxnLst/>
            <a:rect l="l" t="t" r="r" b="b"/>
            <a:pathLst>
              <a:path w="2146300" h="533400">
                <a:moveTo>
                  <a:pt x="1994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381533"/>
                </a:lnTo>
                <a:lnTo>
                  <a:pt x="7742" y="429533"/>
                </a:lnTo>
                <a:lnTo>
                  <a:pt x="29302" y="471222"/>
                </a:lnTo>
                <a:lnTo>
                  <a:pt x="62177" y="504097"/>
                </a:lnTo>
                <a:lnTo>
                  <a:pt x="103866" y="525657"/>
                </a:lnTo>
                <a:lnTo>
                  <a:pt x="151866" y="533400"/>
                </a:lnTo>
                <a:lnTo>
                  <a:pt x="1994433" y="533400"/>
                </a:lnTo>
                <a:lnTo>
                  <a:pt x="2042453" y="525657"/>
                </a:lnTo>
                <a:lnTo>
                  <a:pt x="2084144" y="504097"/>
                </a:lnTo>
                <a:lnTo>
                  <a:pt x="2117012" y="471222"/>
                </a:lnTo>
                <a:lnTo>
                  <a:pt x="2138562" y="429533"/>
                </a:lnTo>
                <a:lnTo>
                  <a:pt x="2146300" y="381533"/>
                </a:lnTo>
                <a:lnTo>
                  <a:pt x="2146300" y="151866"/>
                </a:lnTo>
                <a:lnTo>
                  <a:pt x="2138562" y="103866"/>
                </a:lnTo>
                <a:lnTo>
                  <a:pt x="2117012" y="62177"/>
                </a:lnTo>
                <a:lnTo>
                  <a:pt x="2084144" y="29302"/>
                </a:lnTo>
                <a:lnTo>
                  <a:pt x="2042453" y="7742"/>
                </a:lnTo>
                <a:lnTo>
                  <a:pt x="1994433" y="0"/>
                </a:lnTo>
                <a:close/>
              </a:path>
            </a:pathLst>
          </a:custGeom>
          <a:solidFill>
            <a:srgbClr val="273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036300" y="1816100"/>
            <a:ext cx="1397000" cy="279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1045190" y="1752600"/>
            <a:ext cx="13665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DOCUMENT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547600" y="4089400"/>
            <a:ext cx="2603500" cy="444500"/>
          </a:xfrm>
          <a:custGeom>
            <a:avLst/>
            <a:gdLst/>
            <a:ahLst/>
            <a:cxnLst/>
            <a:rect l="l" t="t" r="r" b="b"/>
            <a:pathLst>
              <a:path w="2603500" h="444500">
                <a:moveTo>
                  <a:pt x="24516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451607" y="444500"/>
                </a:lnTo>
                <a:lnTo>
                  <a:pt x="2499640" y="436757"/>
                </a:lnTo>
                <a:lnTo>
                  <a:pt x="2541339" y="415197"/>
                </a:lnTo>
                <a:lnTo>
                  <a:pt x="2574210" y="382322"/>
                </a:lnTo>
                <a:lnTo>
                  <a:pt x="2595762" y="340633"/>
                </a:lnTo>
                <a:lnTo>
                  <a:pt x="2603500" y="292633"/>
                </a:lnTo>
                <a:lnTo>
                  <a:pt x="2603500" y="151866"/>
                </a:lnTo>
                <a:lnTo>
                  <a:pt x="2595762" y="103866"/>
                </a:lnTo>
                <a:lnTo>
                  <a:pt x="2574210" y="62177"/>
                </a:lnTo>
                <a:lnTo>
                  <a:pt x="2541339" y="29302"/>
                </a:lnTo>
                <a:lnTo>
                  <a:pt x="2499640" y="7742"/>
                </a:lnTo>
                <a:lnTo>
                  <a:pt x="24516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725400" y="4178300"/>
            <a:ext cx="2235200" cy="292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2746990" y="4127500"/>
            <a:ext cx="69596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Show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585189" y="4127500"/>
            <a:ext cx="13665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Comments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053195" y="2946356"/>
            <a:ext cx="283536" cy="3111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442700" y="29972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4196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305333"/>
                </a:lnTo>
                <a:lnTo>
                  <a:pt x="7742" y="353333"/>
                </a:lnTo>
                <a:lnTo>
                  <a:pt x="29302" y="395022"/>
                </a:lnTo>
                <a:lnTo>
                  <a:pt x="62177" y="427897"/>
                </a:lnTo>
                <a:lnTo>
                  <a:pt x="103866" y="449457"/>
                </a:lnTo>
                <a:lnTo>
                  <a:pt x="151866" y="457200"/>
                </a:lnTo>
                <a:lnTo>
                  <a:pt x="419633" y="457200"/>
                </a:lnTo>
                <a:lnTo>
                  <a:pt x="467633" y="449457"/>
                </a:lnTo>
                <a:lnTo>
                  <a:pt x="509322" y="427897"/>
                </a:lnTo>
                <a:lnTo>
                  <a:pt x="542197" y="395022"/>
                </a:lnTo>
                <a:lnTo>
                  <a:pt x="563757" y="353333"/>
                </a:lnTo>
                <a:lnTo>
                  <a:pt x="571500" y="305333"/>
                </a:lnTo>
                <a:lnTo>
                  <a:pt x="571500" y="151866"/>
                </a:lnTo>
                <a:lnTo>
                  <a:pt x="563757" y="103866"/>
                </a:lnTo>
                <a:lnTo>
                  <a:pt x="542197" y="62177"/>
                </a:lnTo>
                <a:lnTo>
                  <a:pt x="509322" y="29302"/>
                </a:lnTo>
                <a:lnTo>
                  <a:pt x="467633" y="7742"/>
                </a:lnTo>
                <a:lnTo>
                  <a:pt x="4196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531600" y="3098800"/>
            <a:ext cx="355600" cy="2921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548109" y="30480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2039600" y="3556000"/>
            <a:ext cx="482600" cy="444500"/>
          </a:xfrm>
          <a:custGeom>
            <a:avLst/>
            <a:gdLst/>
            <a:ahLst/>
            <a:cxnLst/>
            <a:rect l="l" t="t" r="r" b="b"/>
            <a:pathLst>
              <a:path w="482600" h="444500">
                <a:moveTo>
                  <a:pt x="3307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330733" y="444500"/>
                </a:lnTo>
                <a:lnTo>
                  <a:pt x="378733" y="436757"/>
                </a:lnTo>
                <a:lnTo>
                  <a:pt x="420422" y="415197"/>
                </a:lnTo>
                <a:lnTo>
                  <a:pt x="453297" y="382322"/>
                </a:lnTo>
                <a:lnTo>
                  <a:pt x="474857" y="340633"/>
                </a:lnTo>
                <a:lnTo>
                  <a:pt x="482600" y="292633"/>
                </a:lnTo>
                <a:lnTo>
                  <a:pt x="482600" y="151866"/>
                </a:lnTo>
                <a:lnTo>
                  <a:pt x="474857" y="103866"/>
                </a:lnTo>
                <a:lnTo>
                  <a:pt x="453297" y="62177"/>
                </a:lnTo>
                <a:lnTo>
                  <a:pt x="420422" y="29302"/>
                </a:lnTo>
                <a:lnTo>
                  <a:pt x="378733" y="7742"/>
                </a:lnTo>
                <a:lnTo>
                  <a:pt x="3307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166600" y="3708400"/>
            <a:ext cx="215900" cy="2286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2184380" y="3594100"/>
            <a:ext cx="1930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1662795" y="3597054"/>
            <a:ext cx="283536" cy="3111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246995" y="4092354"/>
            <a:ext cx="283536" cy="3111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547600" y="52832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07" y="444500"/>
                </a:lnTo>
                <a:lnTo>
                  <a:pt x="645440" y="436757"/>
                </a:lnTo>
                <a:lnTo>
                  <a:pt x="687139" y="415197"/>
                </a:lnTo>
                <a:lnTo>
                  <a:pt x="720010" y="382322"/>
                </a:lnTo>
                <a:lnTo>
                  <a:pt x="741562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62" y="103866"/>
                </a:lnTo>
                <a:lnTo>
                  <a:pt x="720010" y="62177"/>
                </a:lnTo>
                <a:lnTo>
                  <a:pt x="687139" y="29302"/>
                </a:lnTo>
                <a:lnTo>
                  <a:pt x="645440" y="7742"/>
                </a:lnTo>
                <a:lnTo>
                  <a:pt x="5974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725400" y="5372100"/>
            <a:ext cx="355600" cy="2921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065000" y="46863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53" y="436757"/>
                </a:lnTo>
                <a:lnTo>
                  <a:pt x="687144" y="415197"/>
                </a:lnTo>
                <a:lnTo>
                  <a:pt x="720012" y="382322"/>
                </a:lnTo>
                <a:lnTo>
                  <a:pt x="741562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62" y="103866"/>
                </a:lnTo>
                <a:lnTo>
                  <a:pt x="720012" y="62177"/>
                </a:lnTo>
                <a:lnTo>
                  <a:pt x="687144" y="29302"/>
                </a:lnTo>
                <a:lnTo>
                  <a:pt x="64545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242800" y="4775200"/>
            <a:ext cx="393700" cy="292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2259309" y="47244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ul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1662156" y="3556673"/>
            <a:ext cx="274320" cy="1477645"/>
          </a:xfrm>
          <a:custGeom>
            <a:avLst/>
            <a:gdLst/>
            <a:ahLst/>
            <a:cxnLst/>
            <a:rect l="l" t="t" r="r" b="b"/>
            <a:pathLst>
              <a:path w="274320" h="1477645">
                <a:moveTo>
                  <a:pt x="12374" y="1460500"/>
                </a:moveTo>
                <a:lnTo>
                  <a:pt x="11785" y="1460500"/>
                </a:lnTo>
                <a:lnTo>
                  <a:pt x="11633" y="1473200"/>
                </a:lnTo>
                <a:lnTo>
                  <a:pt x="12641" y="1473200"/>
                </a:lnTo>
                <a:lnTo>
                  <a:pt x="12374" y="1460500"/>
                </a:lnTo>
                <a:close/>
              </a:path>
              <a:path w="274320" h="1477645">
                <a:moveTo>
                  <a:pt x="15001" y="1384300"/>
                </a:moveTo>
                <a:lnTo>
                  <a:pt x="14566" y="1384300"/>
                </a:lnTo>
                <a:lnTo>
                  <a:pt x="14269" y="1409700"/>
                </a:lnTo>
                <a:lnTo>
                  <a:pt x="14076" y="1422400"/>
                </a:lnTo>
                <a:lnTo>
                  <a:pt x="13804" y="1447800"/>
                </a:lnTo>
                <a:lnTo>
                  <a:pt x="13271" y="1473200"/>
                </a:lnTo>
                <a:lnTo>
                  <a:pt x="15697" y="1473200"/>
                </a:lnTo>
                <a:lnTo>
                  <a:pt x="15596" y="1422400"/>
                </a:lnTo>
                <a:lnTo>
                  <a:pt x="15411" y="1397000"/>
                </a:lnTo>
                <a:lnTo>
                  <a:pt x="15001" y="1384300"/>
                </a:lnTo>
                <a:close/>
              </a:path>
              <a:path w="274320" h="1477645">
                <a:moveTo>
                  <a:pt x="83032" y="1308100"/>
                </a:moveTo>
                <a:lnTo>
                  <a:pt x="20777" y="1308100"/>
                </a:lnTo>
                <a:lnTo>
                  <a:pt x="22301" y="1320800"/>
                </a:lnTo>
                <a:lnTo>
                  <a:pt x="22771" y="1320800"/>
                </a:lnTo>
                <a:lnTo>
                  <a:pt x="22783" y="1333500"/>
                </a:lnTo>
                <a:lnTo>
                  <a:pt x="21522" y="1358900"/>
                </a:lnTo>
                <a:lnTo>
                  <a:pt x="19483" y="1397000"/>
                </a:lnTo>
                <a:lnTo>
                  <a:pt x="17542" y="1435100"/>
                </a:lnTo>
                <a:lnTo>
                  <a:pt x="16573" y="1473200"/>
                </a:lnTo>
                <a:lnTo>
                  <a:pt x="175591" y="1473200"/>
                </a:lnTo>
                <a:lnTo>
                  <a:pt x="192544" y="1460500"/>
                </a:lnTo>
                <a:lnTo>
                  <a:pt x="266843" y="1460500"/>
                </a:lnTo>
                <a:lnTo>
                  <a:pt x="273939" y="1447800"/>
                </a:lnTo>
                <a:lnTo>
                  <a:pt x="236115" y="1447800"/>
                </a:lnTo>
                <a:lnTo>
                  <a:pt x="247926" y="1435100"/>
                </a:lnTo>
                <a:lnTo>
                  <a:pt x="210322" y="1435100"/>
                </a:lnTo>
                <a:lnTo>
                  <a:pt x="218782" y="1422400"/>
                </a:lnTo>
                <a:lnTo>
                  <a:pt x="71132" y="1422400"/>
                </a:lnTo>
                <a:lnTo>
                  <a:pt x="71678" y="1384300"/>
                </a:lnTo>
                <a:lnTo>
                  <a:pt x="73888" y="1384300"/>
                </a:lnTo>
                <a:lnTo>
                  <a:pt x="74041" y="1333500"/>
                </a:lnTo>
                <a:lnTo>
                  <a:pt x="82603" y="1333500"/>
                </a:lnTo>
                <a:lnTo>
                  <a:pt x="82755" y="1320800"/>
                </a:lnTo>
                <a:lnTo>
                  <a:pt x="83032" y="1308100"/>
                </a:lnTo>
                <a:close/>
              </a:path>
              <a:path w="274320" h="1477645">
                <a:moveTo>
                  <a:pt x="12490" y="1435100"/>
                </a:moveTo>
                <a:lnTo>
                  <a:pt x="10595" y="1435100"/>
                </a:lnTo>
                <a:lnTo>
                  <a:pt x="10401" y="1460500"/>
                </a:lnTo>
                <a:lnTo>
                  <a:pt x="11620" y="1460500"/>
                </a:lnTo>
                <a:lnTo>
                  <a:pt x="12541" y="1447800"/>
                </a:lnTo>
                <a:lnTo>
                  <a:pt x="12490" y="1435100"/>
                </a:lnTo>
                <a:close/>
              </a:path>
              <a:path w="274320" h="1477645">
                <a:moveTo>
                  <a:pt x="9512" y="1155700"/>
                </a:moveTo>
                <a:lnTo>
                  <a:pt x="8874" y="1193800"/>
                </a:lnTo>
                <a:lnTo>
                  <a:pt x="8756" y="1422400"/>
                </a:lnTo>
                <a:lnTo>
                  <a:pt x="8610" y="1447800"/>
                </a:lnTo>
                <a:lnTo>
                  <a:pt x="9686" y="1409700"/>
                </a:lnTo>
                <a:lnTo>
                  <a:pt x="10012" y="1371600"/>
                </a:lnTo>
                <a:lnTo>
                  <a:pt x="10134" y="1346200"/>
                </a:lnTo>
                <a:lnTo>
                  <a:pt x="10237" y="1244600"/>
                </a:lnTo>
                <a:lnTo>
                  <a:pt x="10502" y="1193800"/>
                </a:lnTo>
                <a:lnTo>
                  <a:pt x="13815" y="1193800"/>
                </a:lnTo>
                <a:lnTo>
                  <a:pt x="13918" y="1168400"/>
                </a:lnTo>
                <a:lnTo>
                  <a:pt x="9804" y="1168400"/>
                </a:lnTo>
                <a:lnTo>
                  <a:pt x="9512" y="1155700"/>
                </a:lnTo>
                <a:close/>
              </a:path>
              <a:path w="274320" h="1477645">
                <a:moveTo>
                  <a:pt x="73888" y="1384300"/>
                </a:moveTo>
                <a:lnTo>
                  <a:pt x="71678" y="1384300"/>
                </a:lnTo>
                <a:lnTo>
                  <a:pt x="71927" y="1397000"/>
                </a:lnTo>
                <a:lnTo>
                  <a:pt x="72058" y="1397000"/>
                </a:lnTo>
                <a:lnTo>
                  <a:pt x="72161" y="1422400"/>
                </a:lnTo>
                <a:lnTo>
                  <a:pt x="73710" y="1422400"/>
                </a:lnTo>
                <a:lnTo>
                  <a:pt x="73791" y="1409700"/>
                </a:lnTo>
                <a:lnTo>
                  <a:pt x="73888" y="1384300"/>
                </a:lnTo>
                <a:close/>
              </a:path>
              <a:path w="274320" h="1477645">
                <a:moveTo>
                  <a:pt x="131076" y="1409700"/>
                </a:moveTo>
                <a:lnTo>
                  <a:pt x="88455" y="1409700"/>
                </a:lnTo>
                <a:lnTo>
                  <a:pt x="100920" y="1422400"/>
                </a:lnTo>
                <a:lnTo>
                  <a:pt x="133235" y="1422400"/>
                </a:lnTo>
                <a:lnTo>
                  <a:pt x="131076" y="1409700"/>
                </a:lnTo>
                <a:close/>
              </a:path>
              <a:path w="274320" h="1477645">
                <a:moveTo>
                  <a:pt x="82706" y="1168400"/>
                </a:moveTo>
                <a:lnTo>
                  <a:pt x="15163" y="1168400"/>
                </a:lnTo>
                <a:lnTo>
                  <a:pt x="15841" y="1206500"/>
                </a:lnTo>
                <a:lnTo>
                  <a:pt x="16112" y="1257300"/>
                </a:lnTo>
                <a:lnTo>
                  <a:pt x="16303" y="1320800"/>
                </a:lnTo>
                <a:lnTo>
                  <a:pt x="16741" y="1358900"/>
                </a:lnTo>
                <a:lnTo>
                  <a:pt x="17754" y="1409700"/>
                </a:lnTo>
                <a:lnTo>
                  <a:pt x="18488" y="1384300"/>
                </a:lnTo>
                <a:lnTo>
                  <a:pt x="19276" y="1333500"/>
                </a:lnTo>
                <a:lnTo>
                  <a:pt x="20515" y="1333500"/>
                </a:lnTo>
                <a:lnTo>
                  <a:pt x="20669" y="1320800"/>
                </a:lnTo>
                <a:lnTo>
                  <a:pt x="20777" y="1308100"/>
                </a:lnTo>
                <a:lnTo>
                  <a:pt x="83693" y="1308100"/>
                </a:lnTo>
                <a:lnTo>
                  <a:pt x="83935" y="1295400"/>
                </a:lnTo>
                <a:lnTo>
                  <a:pt x="84135" y="1257300"/>
                </a:lnTo>
                <a:lnTo>
                  <a:pt x="84334" y="1231900"/>
                </a:lnTo>
                <a:lnTo>
                  <a:pt x="84490" y="1206500"/>
                </a:lnTo>
                <a:lnTo>
                  <a:pt x="83161" y="1206500"/>
                </a:lnTo>
                <a:lnTo>
                  <a:pt x="82706" y="1168400"/>
                </a:lnTo>
                <a:close/>
              </a:path>
              <a:path w="274320" h="1477645">
                <a:moveTo>
                  <a:pt x="77774" y="1333500"/>
                </a:moveTo>
                <a:lnTo>
                  <a:pt x="74041" y="1333500"/>
                </a:lnTo>
                <a:lnTo>
                  <a:pt x="74717" y="1346200"/>
                </a:lnTo>
                <a:lnTo>
                  <a:pt x="74922" y="1371600"/>
                </a:lnTo>
                <a:lnTo>
                  <a:pt x="75069" y="1409700"/>
                </a:lnTo>
                <a:lnTo>
                  <a:pt x="75603" y="1409700"/>
                </a:lnTo>
                <a:lnTo>
                  <a:pt x="75969" y="1397000"/>
                </a:lnTo>
                <a:lnTo>
                  <a:pt x="78670" y="1397000"/>
                </a:lnTo>
                <a:lnTo>
                  <a:pt x="78347" y="1384300"/>
                </a:lnTo>
                <a:lnTo>
                  <a:pt x="78152" y="1371600"/>
                </a:lnTo>
                <a:lnTo>
                  <a:pt x="78179" y="1358900"/>
                </a:lnTo>
                <a:lnTo>
                  <a:pt x="77495" y="1358900"/>
                </a:lnTo>
                <a:lnTo>
                  <a:pt x="77609" y="1346200"/>
                </a:lnTo>
                <a:lnTo>
                  <a:pt x="77774" y="1333500"/>
                </a:lnTo>
                <a:close/>
              </a:path>
              <a:path w="274320" h="1477645">
                <a:moveTo>
                  <a:pt x="78670" y="1397000"/>
                </a:moveTo>
                <a:lnTo>
                  <a:pt x="76860" y="1397000"/>
                </a:lnTo>
                <a:lnTo>
                  <a:pt x="77038" y="1409700"/>
                </a:lnTo>
                <a:lnTo>
                  <a:pt x="78994" y="1409700"/>
                </a:lnTo>
                <a:lnTo>
                  <a:pt x="78670" y="1397000"/>
                </a:lnTo>
                <a:close/>
              </a:path>
              <a:path w="274320" h="1477645">
                <a:moveTo>
                  <a:pt x="80314" y="1346200"/>
                </a:moveTo>
                <a:lnTo>
                  <a:pt x="78206" y="1346200"/>
                </a:lnTo>
                <a:lnTo>
                  <a:pt x="78486" y="1371600"/>
                </a:lnTo>
                <a:lnTo>
                  <a:pt x="78663" y="1384300"/>
                </a:lnTo>
                <a:lnTo>
                  <a:pt x="78888" y="1397000"/>
                </a:lnTo>
                <a:lnTo>
                  <a:pt x="79311" y="1409700"/>
                </a:lnTo>
                <a:lnTo>
                  <a:pt x="79804" y="1397000"/>
                </a:lnTo>
                <a:lnTo>
                  <a:pt x="79936" y="1358900"/>
                </a:lnTo>
                <a:lnTo>
                  <a:pt x="80314" y="1346200"/>
                </a:lnTo>
                <a:close/>
              </a:path>
              <a:path w="274320" h="1477645">
                <a:moveTo>
                  <a:pt x="83658" y="1384300"/>
                </a:moveTo>
                <a:lnTo>
                  <a:pt x="82797" y="1384300"/>
                </a:lnTo>
                <a:lnTo>
                  <a:pt x="82600" y="1409700"/>
                </a:lnTo>
                <a:lnTo>
                  <a:pt x="83654" y="1409700"/>
                </a:lnTo>
                <a:lnTo>
                  <a:pt x="83658" y="1384300"/>
                </a:lnTo>
                <a:close/>
              </a:path>
              <a:path w="274320" h="1477645">
                <a:moveTo>
                  <a:pt x="12230" y="1358900"/>
                </a:moveTo>
                <a:lnTo>
                  <a:pt x="11992" y="1371600"/>
                </a:lnTo>
                <a:lnTo>
                  <a:pt x="11772" y="1397000"/>
                </a:lnTo>
                <a:lnTo>
                  <a:pt x="12987" y="1397000"/>
                </a:lnTo>
                <a:lnTo>
                  <a:pt x="13916" y="1384300"/>
                </a:lnTo>
                <a:lnTo>
                  <a:pt x="13887" y="1371600"/>
                </a:lnTo>
                <a:lnTo>
                  <a:pt x="12230" y="1358900"/>
                </a:lnTo>
                <a:close/>
              </a:path>
              <a:path w="274320" h="1477645">
                <a:moveTo>
                  <a:pt x="82513" y="1346200"/>
                </a:moveTo>
                <a:lnTo>
                  <a:pt x="80314" y="1346200"/>
                </a:lnTo>
                <a:lnTo>
                  <a:pt x="80555" y="1358900"/>
                </a:lnTo>
                <a:lnTo>
                  <a:pt x="80835" y="1384300"/>
                </a:lnTo>
                <a:lnTo>
                  <a:pt x="81089" y="1384300"/>
                </a:lnTo>
                <a:lnTo>
                  <a:pt x="81343" y="1371600"/>
                </a:lnTo>
                <a:lnTo>
                  <a:pt x="81470" y="1371600"/>
                </a:lnTo>
                <a:lnTo>
                  <a:pt x="81711" y="1358900"/>
                </a:lnTo>
                <a:lnTo>
                  <a:pt x="82423" y="1358900"/>
                </a:lnTo>
                <a:lnTo>
                  <a:pt x="82513" y="1346200"/>
                </a:lnTo>
                <a:close/>
              </a:path>
              <a:path w="274320" h="1477645">
                <a:moveTo>
                  <a:pt x="82423" y="1358900"/>
                </a:moveTo>
                <a:lnTo>
                  <a:pt x="81711" y="1358900"/>
                </a:lnTo>
                <a:lnTo>
                  <a:pt x="82054" y="1371600"/>
                </a:lnTo>
                <a:lnTo>
                  <a:pt x="82257" y="1371600"/>
                </a:lnTo>
                <a:lnTo>
                  <a:pt x="82423" y="1358900"/>
                </a:lnTo>
                <a:close/>
              </a:path>
              <a:path w="274320" h="1477645">
                <a:moveTo>
                  <a:pt x="14192" y="1257300"/>
                </a:moveTo>
                <a:lnTo>
                  <a:pt x="12077" y="1257300"/>
                </a:lnTo>
                <a:lnTo>
                  <a:pt x="12951" y="1270000"/>
                </a:lnTo>
                <a:lnTo>
                  <a:pt x="13203" y="1295400"/>
                </a:lnTo>
                <a:lnTo>
                  <a:pt x="13271" y="1358900"/>
                </a:lnTo>
                <a:lnTo>
                  <a:pt x="14334" y="1308100"/>
                </a:lnTo>
                <a:lnTo>
                  <a:pt x="14192" y="1257300"/>
                </a:lnTo>
                <a:close/>
              </a:path>
              <a:path w="274320" h="1477645">
                <a:moveTo>
                  <a:pt x="82603" y="1333500"/>
                </a:moveTo>
                <a:lnTo>
                  <a:pt x="77774" y="1333500"/>
                </a:lnTo>
                <a:lnTo>
                  <a:pt x="77939" y="1346200"/>
                </a:lnTo>
                <a:lnTo>
                  <a:pt x="77495" y="1358900"/>
                </a:lnTo>
                <a:lnTo>
                  <a:pt x="78179" y="1358900"/>
                </a:lnTo>
                <a:lnTo>
                  <a:pt x="78206" y="1346200"/>
                </a:lnTo>
                <a:lnTo>
                  <a:pt x="82513" y="1346200"/>
                </a:lnTo>
                <a:lnTo>
                  <a:pt x="82603" y="1333500"/>
                </a:lnTo>
                <a:close/>
              </a:path>
              <a:path w="274320" h="1477645">
                <a:moveTo>
                  <a:pt x="20311" y="1333500"/>
                </a:moveTo>
                <a:lnTo>
                  <a:pt x="19276" y="1333500"/>
                </a:lnTo>
                <a:lnTo>
                  <a:pt x="20053" y="1346200"/>
                </a:lnTo>
                <a:lnTo>
                  <a:pt x="20311" y="1333500"/>
                </a:lnTo>
                <a:close/>
              </a:path>
              <a:path w="274320" h="1477645">
                <a:moveTo>
                  <a:pt x="83693" y="1308100"/>
                </a:moveTo>
                <a:lnTo>
                  <a:pt x="83239" y="1308100"/>
                </a:lnTo>
                <a:lnTo>
                  <a:pt x="83381" y="1320800"/>
                </a:lnTo>
                <a:lnTo>
                  <a:pt x="83514" y="1320800"/>
                </a:lnTo>
                <a:lnTo>
                  <a:pt x="83693" y="1308100"/>
                </a:lnTo>
                <a:close/>
              </a:path>
              <a:path w="274320" h="1477645">
                <a:moveTo>
                  <a:pt x="85382" y="1295400"/>
                </a:moveTo>
                <a:lnTo>
                  <a:pt x="84721" y="1295400"/>
                </a:lnTo>
                <a:lnTo>
                  <a:pt x="84467" y="1308100"/>
                </a:lnTo>
                <a:lnTo>
                  <a:pt x="85928" y="1308100"/>
                </a:lnTo>
                <a:lnTo>
                  <a:pt x="85382" y="1295400"/>
                </a:lnTo>
                <a:close/>
              </a:path>
              <a:path w="274320" h="1477645">
                <a:moveTo>
                  <a:pt x="13815" y="1193800"/>
                </a:moveTo>
                <a:lnTo>
                  <a:pt x="10502" y="1193800"/>
                </a:lnTo>
                <a:lnTo>
                  <a:pt x="11092" y="1219200"/>
                </a:lnTo>
                <a:lnTo>
                  <a:pt x="11129" y="1270000"/>
                </a:lnTo>
                <a:lnTo>
                  <a:pt x="11684" y="1282700"/>
                </a:lnTo>
                <a:lnTo>
                  <a:pt x="12013" y="1282700"/>
                </a:lnTo>
                <a:lnTo>
                  <a:pt x="12077" y="1257300"/>
                </a:lnTo>
                <a:lnTo>
                  <a:pt x="14192" y="1257300"/>
                </a:lnTo>
                <a:lnTo>
                  <a:pt x="13871" y="1219200"/>
                </a:lnTo>
                <a:lnTo>
                  <a:pt x="13815" y="1193800"/>
                </a:lnTo>
                <a:close/>
              </a:path>
              <a:path w="274320" h="1477645">
                <a:moveTo>
                  <a:pt x="90191" y="1028700"/>
                </a:moveTo>
                <a:lnTo>
                  <a:pt x="6138" y="1028700"/>
                </a:lnTo>
                <a:lnTo>
                  <a:pt x="6658" y="1041400"/>
                </a:lnTo>
                <a:lnTo>
                  <a:pt x="6896" y="1066800"/>
                </a:lnTo>
                <a:lnTo>
                  <a:pt x="6183" y="1092200"/>
                </a:lnTo>
                <a:lnTo>
                  <a:pt x="2968" y="1092200"/>
                </a:lnTo>
                <a:lnTo>
                  <a:pt x="2120" y="1104900"/>
                </a:lnTo>
                <a:lnTo>
                  <a:pt x="2191" y="1143000"/>
                </a:lnTo>
                <a:lnTo>
                  <a:pt x="2589" y="1181100"/>
                </a:lnTo>
                <a:lnTo>
                  <a:pt x="3079" y="1219200"/>
                </a:lnTo>
                <a:lnTo>
                  <a:pt x="3428" y="1257300"/>
                </a:lnTo>
                <a:lnTo>
                  <a:pt x="3831" y="1257300"/>
                </a:lnTo>
                <a:lnTo>
                  <a:pt x="4484" y="1231900"/>
                </a:lnTo>
                <a:lnTo>
                  <a:pt x="5159" y="1181100"/>
                </a:lnTo>
                <a:lnTo>
                  <a:pt x="5626" y="1143000"/>
                </a:lnTo>
                <a:lnTo>
                  <a:pt x="6033" y="1130300"/>
                </a:lnTo>
                <a:lnTo>
                  <a:pt x="9024" y="1130300"/>
                </a:lnTo>
                <a:lnTo>
                  <a:pt x="9245" y="1092200"/>
                </a:lnTo>
                <a:lnTo>
                  <a:pt x="9453" y="1066800"/>
                </a:lnTo>
                <a:lnTo>
                  <a:pt x="90453" y="1066800"/>
                </a:lnTo>
                <a:lnTo>
                  <a:pt x="90736" y="1054100"/>
                </a:lnTo>
                <a:lnTo>
                  <a:pt x="90538" y="1041400"/>
                </a:lnTo>
                <a:lnTo>
                  <a:pt x="90191" y="1028700"/>
                </a:lnTo>
                <a:close/>
              </a:path>
              <a:path w="274320" h="1477645">
                <a:moveTo>
                  <a:pt x="88633" y="1219200"/>
                </a:moveTo>
                <a:lnTo>
                  <a:pt x="87071" y="1231900"/>
                </a:lnTo>
                <a:lnTo>
                  <a:pt x="88341" y="1244600"/>
                </a:lnTo>
                <a:lnTo>
                  <a:pt x="88557" y="1244600"/>
                </a:lnTo>
                <a:lnTo>
                  <a:pt x="88633" y="1219200"/>
                </a:lnTo>
                <a:close/>
              </a:path>
              <a:path w="274320" h="1477645">
                <a:moveTo>
                  <a:pt x="9024" y="1130300"/>
                </a:moveTo>
                <a:lnTo>
                  <a:pt x="6033" y="1130300"/>
                </a:lnTo>
                <a:lnTo>
                  <a:pt x="6591" y="1143000"/>
                </a:lnTo>
                <a:lnTo>
                  <a:pt x="7187" y="1155700"/>
                </a:lnTo>
                <a:lnTo>
                  <a:pt x="7708" y="1206500"/>
                </a:lnTo>
                <a:lnTo>
                  <a:pt x="8061" y="1219200"/>
                </a:lnTo>
                <a:lnTo>
                  <a:pt x="8407" y="1206500"/>
                </a:lnTo>
                <a:lnTo>
                  <a:pt x="8730" y="1181100"/>
                </a:lnTo>
                <a:lnTo>
                  <a:pt x="9024" y="1130300"/>
                </a:lnTo>
                <a:close/>
              </a:path>
              <a:path w="274320" h="1477645">
                <a:moveTo>
                  <a:pt x="84903" y="1130300"/>
                </a:moveTo>
                <a:lnTo>
                  <a:pt x="84210" y="1130300"/>
                </a:lnTo>
                <a:lnTo>
                  <a:pt x="84067" y="1155700"/>
                </a:lnTo>
                <a:lnTo>
                  <a:pt x="83953" y="1193800"/>
                </a:lnTo>
                <a:lnTo>
                  <a:pt x="83553" y="1206500"/>
                </a:lnTo>
                <a:lnTo>
                  <a:pt x="84490" y="1206500"/>
                </a:lnTo>
                <a:lnTo>
                  <a:pt x="84569" y="1193800"/>
                </a:lnTo>
                <a:lnTo>
                  <a:pt x="85336" y="1193800"/>
                </a:lnTo>
                <a:lnTo>
                  <a:pt x="85436" y="1181100"/>
                </a:lnTo>
                <a:lnTo>
                  <a:pt x="85636" y="1168400"/>
                </a:lnTo>
                <a:lnTo>
                  <a:pt x="87731" y="1168400"/>
                </a:lnTo>
                <a:lnTo>
                  <a:pt x="87697" y="1155700"/>
                </a:lnTo>
                <a:lnTo>
                  <a:pt x="85407" y="1155700"/>
                </a:lnTo>
                <a:lnTo>
                  <a:pt x="85128" y="1143000"/>
                </a:lnTo>
                <a:lnTo>
                  <a:pt x="84903" y="1130300"/>
                </a:lnTo>
                <a:close/>
              </a:path>
              <a:path w="274320" h="1477645">
                <a:moveTo>
                  <a:pt x="85336" y="1193800"/>
                </a:moveTo>
                <a:lnTo>
                  <a:pt x="84782" y="1193800"/>
                </a:lnTo>
                <a:lnTo>
                  <a:pt x="84865" y="1206500"/>
                </a:lnTo>
                <a:lnTo>
                  <a:pt x="85236" y="1206500"/>
                </a:lnTo>
                <a:lnTo>
                  <a:pt x="85336" y="1193800"/>
                </a:lnTo>
                <a:close/>
              </a:path>
              <a:path w="274320" h="1477645">
                <a:moveTo>
                  <a:pt x="88950" y="1181100"/>
                </a:moveTo>
                <a:lnTo>
                  <a:pt x="86842" y="1181100"/>
                </a:lnTo>
                <a:lnTo>
                  <a:pt x="87782" y="1193800"/>
                </a:lnTo>
                <a:lnTo>
                  <a:pt x="88315" y="1193800"/>
                </a:lnTo>
                <a:lnTo>
                  <a:pt x="88950" y="1181100"/>
                </a:lnTo>
                <a:close/>
              </a:path>
              <a:path w="274320" h="1477645">
                <a:moveTo>
                  <a:pt x="82257" y="1155700"/>
                </a:moveTo>
                <a:lnTo>
                  <a:pt x="13970" y="1155700"/>
                </a:lnTo>
                <a:lnTo>
                  <a:pt x="14389" y="1168400"/>
                </a:lnTo>
                <a:lnTo>
                  <a:pt x="14706" y="1181100"/>
                </a:lnTo>
                <a:lnTo>
                  <a:pt x="14928" y="1181100"/>
                </a:lnTo>
                <a:lnTo>
                  <a:pt x="15074" y="1168400"/>
                </a:lnTo>
                <a:lnTo>
                  <a:pt x="82706" y="1168400"/>
                </a:lnTo>
                <a:lnTo>
                  <a:pt x="82257" y="1155700"/>
                </a:lnTo>
                <a:close/>
              </a:path>
              <a:path w="274320" h="1477645">
                <a:moveTo>
                  <a:pt x="86563" y="1168400"/>
                </a:moveTo>
                <a:lnTo>
                  <a:pt x="86283" y="1168400"/>
                </a:lnTo>
                <a:lnTo>
                  <a:pt x="85851" y="1181100"/>
                </a:lnTo>
                <a:lnTo>
                  <a:pt x="86563" y="1168400"/>
                </a:lnTo>
                <a:close/>
              </a:path>
              <a:path w="274320" h="1477645">
                <a:moveTo>
                  <a:pt x="86639" y="1079500"/>
                </a:moveTo>
                <a:lnTo>
                  <a:pt x="11861" y="1079500"/>
                </a:lnTo>
                <a:lnTo>
                  <a:pt x="10960" y="1155700"/>
                </a:lnTo>
                <a:lnTo>
                  <a:pt x="10261" y="1168400"/>
                </a:lnTo>
                <a:lnTo>
                  <a:pt x="13918" y="1168400"/>
                </a:lnTo>
                <a:lnTo>
                  <a:pt x="13970" y="1155700"/>
                </a:lnTo>
                <a:lnTo>
                  <a:pt x="81407" y="1155700"/>
                </a:lnTo>
                <a:lnTo>
                  <a:pt x="82829" y="1130300"/>
                </a:lnTo>
                <a:lnTo>
                  <a:pt x="84247" y="1117600"/>
                </a:lnTo>
                <a:lnTo>
                  <a:pt x="85552" y="1104900"/>
                </a:lnTo>
                <a:lnTo>
                  <a:pt x="86639" y="1079500"/>
                </a:lnTo>
                <a:close/>
              </a:path>
              <a:path w="274320" h="1477645">
                <a:moveTo>
                  <a:pt x="86227" y="1117600"/>
                </a:moveTo>
                <a:lnTo>
                  <a:pt x="85737" y="1117600"/>
                </a:lnTo>
                <a:lnTo>
                  <a:pt x="85583" y="1130300"/>
                </a:lnTo>
                <a:lnTo>
                  <a:pt x="85407" y="1155700"/>
                </a:lnTo>
                <a:lnTo>
                  <a:pt x="87697" y="1155700"/>
                </a:lnTo>
                <a:lnTo>
                  <a:pt x="87663" y="1143000"/>
                </a:lnTo>
                <a:lnTo>
                  <a:pt x="86523" y="1143000"/>
                </a:lnTo>
                <a:lnTo>
                  <a:pt x="86227" y="1117600"/>
                </a:lnTo>
                <a:close/>
              </a:path>
              <a:path w="274320" h="1477645">
                <a:moveTo>
                  <a:pt x="87452" y="1130300"/>
                </a:moveTo>
                <a:lnTo>
                  <a:pt x="86753" y="1130300"/>
                </a:lnTo>
                <a:lnTo>
                  <a:pt x="86766" y="1143000"/>
                </a:lnTo>
                <a:lnTo>
                  <a:pt x="87663" y="1143000"/>
                </a:lnTo>
                <a:lnTo>
                  <a:pt x="87452" y="1130300"/>
                </a:lnTo>
                <a:close/>
              </a:path>
              <a:path w="274320" h="1477645">
                <a:moveTo>
                  <a:pt x="87768" y="1066800"/>
                </a:moveTo>
                <a:lnTo>
                  <a:pt x="9453" y="1066800"/>
                </a:lnTo>
                <a:lnTo>
                  <a:pt x="9601" y="1079500"/>
                </a:lnTo>
                <a:lnTo>
                  <a:pt x="9749" y="1104900"/>
                </a:lnTo>
                <a:lnTo>
                  <a:pt x="9956" y="1117600"/>
                </a:lnTo>
                <a:lnTo>
                  <a:pt x="10668" y="1117600"/>
                </a:lnTo>
                <a:lnTo>
                  <a:pt x="10528" y="1104900"/>
                </a:lnTo>
                <a:lnTo>
                  <a:pt x="11328" y="1079500"/>
                </a:lnTo>
                <a:lnTo>
                  <a:pt x="87274" y="1079500"/>
                </a:lnTo>
                <a:lnTo>
                  <a:pt x="87768" y="1066800"/>
                </a:lnTo>
                <a:close/>
              </a:path>
              <a:path w="274320" h="1477645">
                <a:moveTo>
                  <a:pt x="91655" y="1092200"/>
                </a:moveTo>
                <a:lnTo>
                  <a:pt x="89877" y="1092200"/>
                </a:lnTo>
                <a:lnTo>
                  <a:pt x="90817" y="1104900"/>
                </a:lnTo>
                <a:lnTo>
                  <a:pt x="90576" y="1117600"/>
                </a:lnTo>
                <a:lnTo>
                  <a:pt x="91948" y="1117600"/>
                </a:lnTo>
                <a:lnTo>
                  <a:pt x="91655" y="1092200"/>
                </a:lnTo>
                <a:close/>
              </a:path>
              <a:path w="274320" h="1477645">
                <a:moveTo>
                  <a:pt x="87274" y="1079500"/>
                </a:moveTo>
                <a:lnTo>
                  <a:pt x="86639" y="1079500"/>
                </a:lnTo>
                <a:lnTo>
                  <a:pt x="86658" y="1092200"/>
                </a:lnTo>
                <a:lnTo>
                  <a:pt x="87019" y="1092200"/>
                </a:lnTo>
                <a:lnTo>
                  <a:pt x="87274" y="1079500"/>
                </a:lnTo>
                <a:close/>
              </a:path>
              <a:path w="274320" h="1477645">
                <a:moveTo>
                  <a:pt x="90453" y="1066800"/>
                </a:moveTo>
                <a:lnTo>
                  <a:pt x="89890" y="1066800"/>
                </a:lnTo>
                <a:lnTo>
                  <a:pt x="90170" y="1079500"/>
                </a:lnTo>
                <a:lnTo>
                  <a:pt x="90453" y="1066800"/>
                </a:lnTo>
                <a:close/>
              </a:path>
              <a:path w="274320" h="1477645">
                <a:moveTo>
                  <a:pt x="7421" y="889000"/>
                </a:moveTo>
                <a:lnTo>
                  <a:pt x="4102" y="889000"/>
                </a:lnTo>
                <a:lnTo>
                  <a:pt x="4540" y="901700"/>
                </a:lnTo>
                <a:lnTo>
                  <a:pt x="4797" y="914400"/>
                </a:lnTo>
                <a:lnTo>
                  <a:pt x="5168" y="952500"/>
                </a:lnTo>
                <a:lnTo>
                  <a:pt x="5293" y="990600"/>
                </a:lnTo>
                <a:lnTo>
                  <a:pt x="5410" y="1041400"/>
                </a:lnTo>
                <a:lnTo>
                  <a:pt x="5626" y="1041400"/>
                </a:lnTo>
                <a:lnTo>
                  <a:pt x="6138" y="1028700"/>
                </a:lnTo>
                <a:lnTo>
                  <a:pt x="90191" y="1028700"/>
                </a:lnTo>
                <a:lnTo>
                  <a:pt x="89496" y="1003300"/>
                </a:lnTo>
                <a:lnTo>
                  <a:pt x="10629" y="1003300"/>
                </a:lnTo>
                <a:lnTo>
                  <a:pt x="10803" y="965200"/>
                </a:lnTo>
                <a:lnTo>
                  <a:pt x="10935" y="927100"/>
                </a:lnTo>
                <a:lnTo>
                  <a:pt x="9436" y="927100"/>
                </a:lnTo>
                <a:lnTo>
                  <a:pt x="9166" y="901700"/>
                </a:lnTo>
                <a:lnTo>
                  <a:pt x="7489" y="901700"/>
                </a:lnTo>
                <a:lnTo>
                  <a:pt x="7421" y="889000"/>
                </a:lnTo>
                <a:close/>
              </a:path>
              <a:path w="274320" h="1477645">
                <a:moveTo>
                  <a:pt x="12755" y="939800"/>
                </a:moveTo>
                <a:lnTo>
                  <a:pt x="12312" y="939800"/>
                </a:lnTo>
                <a:lnTo>
                  <a:pt x="11735" y="965200"/>
                </a:lnTo>
                <a:lnTo>
                  <a:pt x="10960" y="1003300"/>
                </a:lnTo>
                <a:lnTo>
                  <a:pt x="13550" y="1003300"/>
                </a:lnTo>
                <a:lnTo>
                  <a:pt x="13268" y="990600"/>
                </a:lnTo>
                <a:lnTo>
                  <a:pt x="12953" y="952500"/>
                </a:lnTo>
                <a:lnTo>
                  <a:pt x="12755" y="939800"/>
                </a:lnTo>
                <a:close/>
              </a:path>
              <a:path w="274320" h="1477645">
                <a:moveTo>
                  <a:pt x="86688" y="901700"/>
                </a:moveTo>
                <a:lnTo>
                  <a:pt x="11023" y="901700"/>
                </a:lnTo>
                <a:lnTo>
                  <a:pt x="12156" y="914400"/>
                </a:lnTo>
                <a:lnTo>
                  <a:pt x="13125" y="927100"/>
                </a:lnTo>
                <a:lnTo>
                  <a:pt x="13884" y="939800"/>
                </a:lnTo>
                <a:lnTo>
                  <a:pt x="14389" y="952500"/>
                </a:lnTo>
                <a:lnTo>
                  <a:pt x="13868" y="1003300"/>
                </a:lnTo>
                <a:lnTo>
                  <a:pt x="88265" y="1003300"/>
                </a:lnTo>
                <a:lnTo>
                  <a:pt x="88531" y="977900"/>
                </a:lnTo>
                <a:lnTo>
                  <a:pt x="88814" y="977900"/>
                </a:lnTo>
                <a:lnTo>
                  <a:pt x="89330" y="965200"/>
                </a:lnTo>
                <a:lnTo>
                  <a:pt x="86855" y="965200"/>
                </a:lnTo>
                <a:lnTo>
                  <a:pt x="86207" y="939800"/>
                </a:lnTo>
                <a:lnTo>
                  <a:pt x="86790" y="914400"/>
                </a:lnTo>
                <a:lnTo>
                  <a:pt x="86688" y="901700"/>
                </a:lnTo>
                <a:close/>
              </a:path>
              <a:path w="274320" h="1477645">
                <a:moveTo>
                  <a:pt x="49739" y="0"/>
                </a:moveTo>
                <a:lnTo>
                  <a:pt x="18503" y="0"/>
                </a:lnTo>
                <a:lnTo>
                  <a:pt x="12928" y="12700"/>
                </a:lnTo>
                <a:lnTo>
                  <a:pt x="10894" y="12700"/>
                </a:lnTo>
                <a:lnTo>
                  <a:pt x="9634" y="25400"/>
                </a:lnTo>
                <a:lnTo>
                  <a:pt x="8644" y="25400"/>
                </a:lnTo>
                <a:lnTo>
                  <a:pt x="7416" y="38100"/>
                </a:lnTo>
                <a:lnTo>
                  <a:pt x="3701" y="63500"/>
                </a:lnTo>
                <a:lnTo>
                  <a:pt x="2179" y="76200"/>
                </a:lnTo>
                <a:lnTo>
                  <a:pt x="1803" y="101600"/>
                </a:lnTo>
                <a:lnTo>
                  <a:pt x="1524" y="139700"/>
                </a:lnTo>
                <a:lnTo>
                  <a:pt x="942" y="165100"/>
                </a:lnTo>
                <a:lnTo>
                  <a:pt x="527" y="190500"/>
                </a:lnTo>
                <a:lnTo>
                  <a:pt x="190" y="228600"/>
                </a:lnTo>
                <a:lnTo>
                  <a:pt x="159" y="266700"/>
                </a:lnTo>
                <a:lnTo>
                  <a:pt x="646" y="292100"/>
                </a:lnTo>
                <a:lnTo>
                  <a:pt x="1549" y="317500"/>
                </a:lnTo>
                <a:lnTo>
                  <a:pt x="2768" y="355600"/>
                </a:lnTo>
                <a:lnTo>
                  <a:pt x="1721" y="381000"/>
                </a:lnTo>
                <a:lnTo>
                  <a:pt x="869" y="406400"/>
                </a:lnTo>
                <a:lnTo>
                  <a:pt x="275" y="431800"/>
                </a:lnTo>
                <a:lnTo>
                  <a:pt x="0" y="444500"/>
                </a:lnTo>
                <a:lnTo>
                  <a:pt x="2508" y="495300"/>
                </a:lnTo>
                <a:lnTo>
                  <a:pt x="2722" y="520700"/>
                </a:lnTo>
                <a:lnTo>
                  <a:pt x="2823" y="558800"/>
                </a:lnTo>
                <a:lnTo>
                  <a:pt x="2374" y="609600"/>
                </a:lnTo>
                <a:lnTo>
                  <a:pt x="2640" y="622300"/>
                </a:lnTo>
                <a:lnTo>
                  <a:pt x="2911" y="647700"/>
                </a:lnTo>
                <a:lnTo>
                  <a:pt x="3453" y="673100"/>
                </a:lnTo>
                <a:lnTo>
                  <a:pt x="4533" y="711200"/>
                </a:lnTo>
                <a:lnTo>
                  <a:pt x="4367" y="736600"/>
                </a:lnTo>
                <a:lnTo>
                  <a:pt x="4405" y="800100"/>
                </a:lnTo>
                <a:lnTo>
                  <a:pt x="4483" y="812800"/>
                </a:lnTo>
                <a:lnTo>
                  <a:pt x="87985" y="812800"/>
                </a:lnTo>
                <a:lnTo>
                  <a:pt x="87557" y="838200"/>
                </a:lnTo>
                <a:lnTo>
                  <a:pt x="87234" y="876300"/>
                </a:lnTo>
                <a:lnTo>
                  <a:pt x="87081" y="901700"/>
                </a:lnTo>
                <a:lnTo>
                  <a:pt x="86967" y="927100"/>
                </a:lnTo>
                <a:lnTo>
                  <a:pt x="86855" y="965200"/>
                </a:lnTo>
                <a:lnTo>
                  <a:pt x="89976" y="965200"/>
                </a:lnTo>
                <a:lnTo>
                  <a:pt x="90652" y="990600"/>
                </a:lnTo>
                <a:lnTo>
                  <a:pt x="90990" y="990600"/>
                </a:lnTo>
                <a:lnTo>
                  <a:pt x="91319" y="965200"/>
                </a:lnTo>
                <a:lnTo>
                  <a:pt x="91527" y="927100"/>
                </a:lnTo>
                <a:lnTo>
                  <a:pt x="91634" y="901700"/>
                </a:lnTo>
                <a:lnTo>
                  <a:pt x="91747" y="863600"/>
                </a:lnTo>
                <a:lnTo>
                  <a:pt x="91758" y="800100"/>
                </a:lnTo>
                <a:lnTo>
                  <a:pt x="90174" y="800100"/>
                </a:lnTo>
                <a:lnTo>
                  <a:pt x="89996" y="787400"/>
                </a:lnTo>
                <a:lnTo>
                  <a:pt x="89827" y="787400"/>
                </a:lnTo>
                <a:lnTo>
                  <a:pt x="90982" y="762000"/>
                </a:lnTo>
                <a:lnTo>
                  <a:pt x="91738" y="762000"/>
                </a:lnTo>
                <a:lnTo>
                  <a:pt x="91732" y="749300"/>
                </a:lnTo>
                <a:lnTo>
                  <a:pt x="92609" y="736600"/>
                </a:lnTo>
                <a:lnTo>
                  <a:pt x="93159" y="711200"/>
                </a:lnTo>
                <a:lnTo>
                  <a:pt x="93230" y="685800"/>
                </a:lnTo>
                <a:lnTo>
                  <a:pt x="92671" y="660400"/>
                </a:lnTo>
                <a:lnTo>
                  <a:pt x="92405" y="635000"/>
                </a:lnTo>
                <a:lnTo>
                  <a:pt x="92646" y="622300"/>
                </a:lnTo>
                <a:lnTo>
                  <a:pt x="93218" y="609600"/>
                </a:lnTo>
                <a:lnTo>
                  <a:pt x="95250" y="609600"/>
                </a:lnTo>
                <a:lnTo>
                  <a:pt x="96278" y="596900"/>
                </a:lnTo>
                <a:lnTo>
                  <a:pt x="96442" y="596900"/>
                </a:lnTo>
                <a:lnTo>
                  <a:pt x="96515" y="571500"/>
                </a:lnTo>
                <a:lnTo>
                  <a:pt x="96037" y="558800"/>
                </a:lnTo>
                <a:lnTo>
                  <a:pt x="94551" y="558800"/>
                </a:lnTo>
                <a:lnTo>
                  <a:pt x="95236" y="546100"/>
                </a:lnTo>
                <a:lnTo>
                  <a:pt x="95553" y="520700"/>
                </a:lnTo>
                <a:lnTo>
                  <a:pt x="95467" y="508000"/>
                </a:lnTo>
                <a:lnTo>
                  <a:pt x="94945" y="495300"/>
                </a:lnTo>
                <a:lnTo>
                  <a:pt x="93767" y="482600"/>
                </a:lnTo>
                <a:lnTo>
                  <a:pt x="92987" y="469900"/>
                </a:lnTo>
                <a:lnTo>
                  <a:pt x="92539" y="457200"/>
                </a:lnTo>
                <a:lnTo>
                  <a:pt x="92354" y="444500"/>
                </a:lnTo>
                <a:lnTo>
                  <a:pt x="92447" y="419100"/>
                </a:lnTo>
                <a:lnTo>
                  <a:pt x="92775" y="393700"/>
                </a:lnTo>
                <a:lnTo>
                  <a:pt x="92809" y="368300"/>
                </a:lnTo>
                <a:lnTo>
                  <a:pt x="92024" y="342900"/>
                </a:lnTo>
                <a:lnTo>
                  <a:pt x="91488" y="292100"/>
                </a:lnTo>
                <a:lnTo>
                  <a:pt x="91127" y="279400"/>
                </a:lnTo>
                <a:lnTo>
                  <a:pt x="90630" y="254000"/>
                </a:lnTo>
                <a:lnTo>
                  <a:pt x="89954" y="228600"/>
                </a:lnTo>
                <a:lnTo>
                  <a:pt x="89166" y="203200"/>
                </a:lnTo>
                <a:lnTo>
                  <a:pt x="87650" y="177800"/>
                </a:lnTo>
                <a:lnTo>
                  <a:pt x="85421" y="139700"/>
                </a:lnTo>
                <a:lnTo>
                  <a:pt x="82356" y="101600"/>
                </a:lnTo>
                <a:lnTo>
                  <a:pt x="78333" y="63500"/>
                </a:lnTo>
                <a:lnTo>
                  <a:pt x="72859" y="50800"/>
                </a:lnTo>
                <a:lnTo>
                  <a:pt x="66243" y="38100"/>
                </a:lnTo>
                <a:lnTo>
                  <a:pt x="58515" y="12700"/>
                </a:lnTo>
                <a:lnTo>
                  <a:pt x="49739" y="0"/>
                </a:lnTo>
                <a:close/>
              </a:path>
              <a:path w="274320" h="1477645">
                <a:moveTo>
                  <a:pt x="87985" y="812800"/>
                </a:moveTo>
                <a:lnTo>
                  <a:pt x="3461" y="812800"/>
                </a:lnTo>
                <a:lnTo>
                  <a:pt x="3081" y="838200"/>
                </a:lnTo>
                <a:lnTo>
                  <a:pt x="3116" y="889000"/>
                </a:lnTo>
                <a:lnTo>
                  <a:pt x="3213" y="927100"/>
                </a:lnTo>
                <a:lnTo>
                  <a:pt x="3594" y="939800"/>
                </a:lnTo>
                <a:lnTo>
                  <a:pt x="3748" y="901700"/>
                </a:lnTo>
                <a:lnTo>
                  <a:pt x="4102" y="889000"/>
                </a:lnTo>
                <a:lnTo>
                  <a:pt x="7421" y="889000"/>
                </a:lnTo>
                <a:lnTo>
                  <a:pt x="7353" y="876300"/>
                </a:lnTo>
                <a:lnTo>
                  <a:pt x="86604" y="876300"/>
                </a:lnTo>
                <a:lnTo>
                  <a:pt x="86621" y="863600"/>
                </a:lnTo>
                <a:lnTo>
                  <a:pt x="7391" y="863600"/>
                </a:lnTo>
                <a:lnTo>
                  <a:pt x="6997" y="850900"/>
                </a:lnTo>
                <a:lnTo>
                  <a:pt x="6540" y="850900"/>
                </a:lnTo>
                <a:lnTo>
                  <a:pt x="6646" y="838200"/>
                </a:lnTo>
                <a:lnTo>
                  <a:pt x="6858" y="825500"/>
                </a:lnTo>
                <a:lnTo>
                  <a:pt x="87536" y="825500"/>
                </a:lnTo>
                <a:lnTo>
                  <a:pt x="87985" y="812800"/>
                </a:lnTo>
                <a:close/>
              </a:path>
              <a:path w="274320" h="1477645">
                <a:moveTo>
                  <a:pt x="86587" y="889000"/>
                </a:moveTo>
                <a:lnTo>
                  <a:pt x="9613" y="889000"/>
                </a:lnTo>
                <a:lnTo>
                  <a:pt x="9436" y="927100"/>
                </a:lnTo>
                <a:lnTo>
                  <a:pt x="10935" y="927100"/>
                </a:lnTo>
                <a:lnTo>
                  <a:pt x="11023" y="901700"/>
                </a:lnTo>
                <a:lnTo>
                  <a:pt x="86688" y="901700"/>
                </a:lnTo>
                <a:lnTo>
                  <a:pt x="86587" y="889000"/>
                </a:lnTo>
                <a:close/>
              </a:path>
              <a:path w="274320" h="1477645">
                <a:moveTo>
                  <a:pt x="86604" y="876300"/>
                </a:moveTo>
                <a:lnTo>
                  <a:pt x="8216" y="876300"/>
                </a:lnTo>
                <a:lnTo>
                  <a:pt x="7988" y="889000"/>
                </a:lnTo>
                <a:lnTo>
                  <a:pt x="7706" y="901700"/>
                </a:lnTo>
                <a:lnTo>
                  <a:pt x="9166" y="901700"/>
                </a:lnTo>
                <a:lnTo>
                  <a:pt x="8953" y="889000"/>
                </a:lnTo>
                <a:lnTo>
                  <a:pt x="86587" y="889000"/>
                </a:lnTo>
                <a:lnTo>
                  <a:pt x="86604" y="876300"/>
                </a:lnTo>
                <a:close/>
              </a:path>
              <a:path w="274320" h="1477645">
                <a:moveTo>
                  <a:pt x="87536" y="825500"/>
                </a:moveTo>
                <a:lnTo>
                  <a:pt x="7407" y="825500"/>
                </a:lnTo>
                <a:lnTo>
                  <a:pt x="7480" y="863600"/>
                </a:lnTo>
                <a:lnTo>
                  <a:pt x="86621" y="863600"/>
                </a:lnTo>
                <a:lnTo>
                  <a:pt x="86638" y="850900"/>
                </a:lnTo>
                <a:lnTo>
                  <a:pt x="87536" y="825500"/>
                </a:lnTo>
                <a:close/>
              </a:path>
              <a:path w="274320" h="1477645">
                <a:moveTo>
                  <a:pt x="91738" y="762000"/>
                </a:moveTo>
                <a:lnTo>
                  <a:pt x="90982" y="762000"/>
                </a:lnTo>
                <a:lnTo>
                  <a:pt x="90627" y="787400"/>
                </a:lnTo>
                <a:lnTo>
                  <a:pt x="90378" y="800100"/>
                </a:lnTo>
                <a:lnTo>
                  <a:pt x="91758" y="800100"/>
                </a:lnTo>
                <a:lnTo>
                  <a:pt x="91738" y="762000"/>
                </a:lnTo>
                <a:close/>
              </a:path>
              <a:path w="274320" h="1477645">
                <a:moveTo>
                  <a:pt x="95250" y="609600"/>
                </a:moveTo>
                <a:lnTo>
                  <a:pt x="93218" y="609600"/>
                </a:lnTo>
                <a:lnTo>
                  <a:pt x="93573" y="622300"/>
                </a:lnTo>
                <a:lnTo>
                  <a:pt x="94043" y="635000"/>
                </a:lnTo>
                <a:lnTo>
                  <a:pt x="94361" y="622300"/>
                </a:lnTo>
                <a:lnTo>
                  <a:pt x="94602" y="622300"/>
                </a:lnTo>
                <a:lnTo>
                  <a:pt x="95250" y="609600"/>
                </a:lnTo>
                <a:close/>
              </a:path>
              <a:path w="274320" h="1477645">
                <a:moveTo>
                  <a:pt x="10553" y="1476311"/>
                </a:moveTo>
                <a:lnTo>
                  <a:pt x="14353" y="1477263"/>
                </a:lnTo>
                <a:lnTo>
                  <a:pt x="20651" y="1477602"/>
                </a:lnTo>
                <a:lnTo>
                  <a:pt x="28686" y="1477524"/>
                </a:lnTo>
                <a:lnTo>
                  <a:pt x="37693" y="1477225"/>
                </a:lnTo>
                <a:lnTo>
                  <a:pt x="32588" y="1476774"/>
                </a:lnTo>
                <a:lnTo>
                  <a:pt x="26247" y="1476478"/>
                </a:lnTo>
                <a:lnTo>
                  <a:pt x="18844" y="1476327"/>
                </a:lnTo>
                <a:lnTo>
                  <a:pt x="10553" y="14763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246995" y="5222654"/>
            <a:ext cx="283536" cy="3111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547600" y="58420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07" y="444500"/>
                </a:lnTo>
                <a:lnTo>
                  <a:pt x="645440" y="436757"/>
                </a:lnTo>
                <a:lnTo>
                  <a:pt x="687139" y="415197"/>
                </a:lnTo>
                <a:lnTo>
                  <a:pt x="720010" y="382322"/>
                </a:lnTo>
                <a:lnTo>
                  <a:pt x="741562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62" y="103866"/>
                </a:lnTo>
                <a:lnTo>
                  <a:pt x="720010" y="62177"/>
                </a:lnTo>
                <a:lnTo>
                  <a:pt x="687139" y="29302"/>
                </a:lnTo>
                <a:lnTo>
                  <a:pt x="645440" y="7742"/>
                </a:lnTo>
                <a:lnTo>
                  <a:pt x="5974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725400" y="5930900"/>
            <a:ext cx="355600" cy="2921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2741909" y="5097668"/>
            <a:ext cx="360680" cy="1139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667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  li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2246495" y="5337518"/>
            <a:ext cx="276288" cy="8275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12166600" y="3054350"/>
            <a:ext cx="13970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.vacation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2687300" y="3568700"/>
            <a:ext cx="10922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.expand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2928600" y="4762500"/>
            <a:ext cx="13970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.comments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58800" y="3390900"/>
            <a:ext cx="9499600" cy="419100"/>
          </a:xfrm>
          <a:prstGeom prst="rect">
            <a:avLst/>
          </a:prstGeom>
          <a:solidFill>
            <a:srgbClr val="B49100"/>
          </a:solidFill>
        </p:spPr>
        <p:txBody>
          <a:bodyPr vert="horz" wrap="square" lIns="0" tIns="0" rIns="0" bIns="0" rtlCol="0">
            <a:spAutoFit/>
          </a:bodyPr>
          <a:lstStyle/>
          <a:p>
            <a:pPr marL="1414780">
              <a:lnSpc>
                <a:spcPts val="2830"/>
              </a:lnSpc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event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preventDefault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76300" y="1574800"/>
            <a:ext cx="1619250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application.js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10909303" y="4051303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6996" y="0"/>
                </a:moveTo>
                <a:lnTo>
                  <a:pt x="79206" y="9298"/>
                </a:lnTo>
                <a:lnTo>
                  <a:pt x="37195" y="37195"/>
                </a:lnTo>
                <a:lnTo>
                  <a:pt x="9298" y="79206"/>
                </a:lnTo>
                <a:lnTo>
                  <a:pt x="0" y="126996"/>
                </a:lnTo>
                <a:lnTo>
                  <a:pt x="9298" y="174787"/>
                </a:lnTo>
                <a:lnTo>
                  <a:pt x="37195" y="216798"/>
                </a:lnTo>
                <a:lnTo>
                  <a:pt x="79206" y="244694"/>
                </a:lnTo>
                <a:lnTo>
                  <a:pt x="126996" y="253993"/>
                </a:lnTo>
                <a:lnTo>
                  <a:pt x="174787" y="244694"/>
                </a:lnTo>
                <a:lnTo>
                  <a:pt x="216798" y="216798"/>
                </a:lnTo>
                <a:lnTo>
                  <a:pt x="244694" y="174787"/>
                </a:lnTo>
                <a:lnTo>
                  <a:pt x="253993" y="126996"/>
                </a:lnTo>
                <a:lnTo>
                  <a:pt x="244694" y="79206"/>
                </a:lnTo>
                <a:lnTo>
                  <a:pt x="216798" y="37195"/>
                </a:lnTo>
                <a:lnTo>
                  <a:pt x="174787" y="9298"/>
                </a:lnTo>
                <a:lnTo>
                  <a:pt x="126996" y="0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290327" y="8373428"/>
            <a:ext cx="373634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85" dirty="0">
                <a:solidFill>
                  <a:srgbClr val="7999AF"/>
                </a:solidFill>
                <a:latin typeface="Arial"/>
                <a:cs typeface="Arial"/>
              </a:rPr>
              <a:t>4.4 </a:t>
            </a:r>
            <a:r>
              <a:rPr sz="4200" b="1" spc="175" dirty="0">
                <a:solidFill>
                  <a:srgbClr val="7999AF"/>
                </a:solidFill>
                <a:latin typeface="Calibri"/>
                <a:cs typeface="Calibri"/>
              </a:rPr>
              <a:t>Link</a:t>
            </a:r>
            <a:r>
              <a:rPr sz="4200" b="1" spc="-32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50" dirty="0">
                <a:solidFill>
                  <a:srgbClr val="7999AF"/>
                </a:solidFill>
                <a:latin typeface="Calibri"/>
                <a:cs typeface="Calibri"/>
              </a:rPr>
              <a:t>Layover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44800" y="1854200"/>
            <a:ext cx="10934700" cy="635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908300" y="1841500"/>
            <a:ext cx="1040130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i="1" spc="-175" dirty="0">
                <a:solidFill>
                  <a:srgbClr val="78AAD6"/>
                </a:solidFill>
                <a:latin typeface="Arial"/>
                <a:cs typeface="Arial"/>
              </a:rPr>
              <a:t>We’re</a:t>
            </a:r>
            <a:r>
              <a:rPr sz="3600" i="1" spc="-22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120" dirty="0">
                <a:solidFill>
                  <a:srgbClr val="78AAD6"/>
                </a:solidFill>
                <a:latin typeface="Arial"/>
                <a:cs typeface="Arial"/>
              </a:rPr>
              <a:t>preventing</a:t>
            </a:r>
            <a:r>
              <a:rPr sz="3600" i="1" spc="-22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55" dirty="0">
                <a:solidFill>
                  <a:srgbClr val="78AAD6"/>
                </a:solidFill>
                <a:latin typeface="Arial"/>
                <a:cs typeface="Arial"/>
              </a:rPr>
              <a:t>the</a:t>
            </a:r>
            <a:r>
              <a:rPr sz="3600" i="1" spc="-22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20" dirty="0">
                <a:solidFill>
                  <a:srgbClr val="78AAD6"/>
                </a:solidFill>
                <a:latin typeface="Arial"/>
                <a:cs typeface="Arial"/>
              </a:rPr>
              <a:t>default</a:t>
            </a:r>
            <a:r>
              <a:rPr sz="3600" i="1" spc="-22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65" dirty="0">
                <a:solidFill>
                  <a:srgbClr val="78AAD6"/>
                </a:solidFill>
                <a:latin typeface="Arial"/>
                <a:cs typeface="Arial"/>
              </a:rPr>
              <a:t>action</a:t>
            </a:r>
            <a:r>
              <a:rPr sz="3600" i="1" spc="-22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40" dirty="0">
                <a:solidFill>
                  <a:srgbClr val="78AAD6"/>
                </a:solidFill>
                <a:latin typeface="Arial"/>
                <a:cs typeface="Arial"/>
              </a:rPr>
              <a:t>of</a:t>
            </a:r>
            <a:r>
              <a:rPr sz="3600" i="1" spc="-22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55" dirty="0">
                <a:solidFill>
                  <a:srgbClr val="78AAD6"/>
                </a:solidFill>
                <a:latin typeface="Arial"/>
                <a:cs typeface="Arial"/>
              </a:rPr>
              <a:t>the</a:t>
            </a:r>
            <a:r>
              <a:rPr sz="3600" i="1" spc="-22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190" dirty="0">
                <a:solidFill>
                  <a:srgbClr val="78AAD6"/>
                </a:solidFill>
                <a:latin typeface="Arial"/>
                <a:cs typeface="Arial"/>
              </a:rPr>
              <a:t>browser</a:t>
            </a:r>
            <a:r>
              <a:rPr sz="3600" i="1" spc="-22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125" dirty="0">
                <a:solidFill>
                  <a:srgbClr val="78AAD6"/>
                </a:solidFill>
                <a:latin typeface="Arial"/>
                <a:cs typeface="Arial"/>
              </a:rPr>
              <a:t>now.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06567" y="1136650"/>
            <a:ext cx="5239385" cy="6028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b="1" spc="5" dirty="0">
                <a:solidFill>
                  <a:srgbClr val="FFFFFF"/>
                </a:solidFill>
                <a:latin typeface="Calibri"/>
                <a:cs typeface="Calibri"/>
              </a:rPr>
              <a:t>leve</a:t>
            </a:r>
            <a:r>
              <a:rPr sz="10000" b="1" spc="47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38800" b="1" spc="-345" dirty="0">
                <a:solidFill>
                  <a:srgbClr val="78AAD6"/>
                </a:solidFill>
                <a:latin typeface="Calibri"/>
                <a:cs typeface="Calibri"/>
              </a:rPr>
              <a:t>5</a:t>
            </a:r>
            <a:endParaRPr sz="38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26300" y="1384300"/>
            <a:ext cx="1803400" cy="58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27104" y="3727450"/>
            <a:ext cx="5995035" cy="1518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600" b="1" spc="5" dirty="0">
                <a:solidFill>
                  <a:srgbClr val="FFFFFF"/>
                </a:solidFill>
                <a:latin typeface="Calibri"/>
                <a:cs typeface="Calibri"/>
              </a:rPr>
              <a:t>Taming</a:t>
            </a:r>
            <a:r>
              <a:rPr sz="96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600" b="1" spc="395" dirty="0">
                <a:solidFill>
                  <a:srgbClr val="FFFFFF"/>
                </a:solidFill>
                <a:latin typeface="Calibri"/>
                <a:cs typeface="Calibri"/>
              </a:rPr>
              <a:t>CSS</a:t>
            </a:r>
            <a:endParaRPr sz="9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87500" y="2222500"/>
            <a:ext cx="2374900" cy="990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651000" y="2184400"/>
            <a:ext cx="1901825" cy="9442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0" b="1" spc="55" dirty="0">
                <a:solidFill>
                  <a:srgbClr val="EBEBEB"/>
                </a:solidFill>
                <a:latin typeface="Calibri"/>
                <a:cs typeface="Calibri"/>
              </a:rPr>
              <a:t>HTML</a:t>
            </a:r>
            <a:endParaRPr sz="6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2900" y="3797300"/>
            <a:ext cx="1727200" cy="99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76400" y="3759200"/>
            <a:ext cx="1251585" cy="9442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0" b="1" spc="265" dirty="0">
                <a:solidFill>
                  <a:srgbClr val="EBEBEB"/>
                </a:solidFill>
                <a:latin typeface="Calibri"/>
                <a:cs typeface="Calibri"/>
              </a:rPr>
              <a:t>CSS</a:t>
            </a:r>
            <a:endParaRPr sz="60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63700" y="5372100"/>
            <a:ext cx="3733800" cy="990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00200" y="2844800"/>
            <a:ext cx="1955800" cy="673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676400" y="2825750"/>
            <a:ext cx="1590675" cy="618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900" i="1" spc="30" dirty="0">
                <a:solidFill>
                  <a:srgbClr val="78AAD6"/>
                </a:solidFill>
                <a:latin typeface="Calibri"/>
                <a:cs typeface="Calibri"/>
              </a:rPr>
              <a:t>content</a:t>
            </a:r>
            <a:endParaRPr sz="39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00200" y="4445000"/>
            <a:ext cx="1358900" cy="673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00200" y="6197600"/>
            <a:ext cx="2184400" cy="673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676400" y="4425950"/>
            <a:ext cx="3306445" cy="2371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900" i="1" spc="60" dirty="0">
                <a:solidFill>
                  <a:srgbClr val="78AAD6"/>
                </a:solidFill>
                <a:latin typeface="Calibri"/>
                <a:cs typeface="Calibri"/>
              </a:rPr>
              <a:t>style</a:t>
            </a:r>
            <a:endParaRPr sz="3900">
              <a:latin typeface="Calibri"/>
              <a:cs typeface="Calibri"/>
            </a:endParaRPr>
          </a:p>
          <a:p>
            <a:pPr marL="63500">
              <a:lnSpc>
                <a:spcPts val="6925"/>
              </a:lnSpc>
              <a:spcBef>
                <a:spcPts val="2470"/>
              </a:spcBef>
            </a:pPr>
            <a:r>
              <a:rPr sz="6000" b="1" spc="40" dirty="0">
                <a:solidFill>
                  <a:srgbClr val="EBEBEB"/>
                </a:solidFill>
                <a:latin typeface="Calibri"/>
                <a:cs typeface="Calibri"/>
              </a:rPr>
              <a:t>JavaScript</a:t>
            </a:r>
            <a:endParaRPr sz="6000">
              <a:latin typeface="Calibri"/>
              <a:cs typeface="Calibri"/>
            </a:endParaRPr>
          </a:p>
          <a:p>
            <a:pPr marL="12700">
              <a:lnSpc>
                <a:spcPts val="4405"/>
              </a:lnSpc>
            </a:pPr>
            <a:r>
              <a:rPr sz="3900" i="1" spc="30" dirty="0">
                <a:solidFill>
                  <a:srgbClr val="78AAD6"/>
                </a:solidFill>
                <a:latin typeface="Calibri"/>
                <a:cs typeface="Calibri"/>
              </a:rPr>
              <a:t>behavior</a:t>
            </a:r>
            <a:endParaRPr sz="39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58800" y="495300"/>
            <a:ext cx="6375400" cy="8128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170" dirty="0"/>
              <a:t>Separation </a:t>
            </a:r>
            <a:r>
              <a:rPr spc="60" dirty="0"/>
              <a:t>of</a:t>
            </a:r>
            <a:r>
              <a:rPr spc="-490" dirty="0"/>
              <a:t> </a:t>
            </a:r>
            <a:r>
              <a:rPr spc="-335" dirty="0"/>
              <a:t>Concerns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273800" y="2019300"/>
            <a:ext cx="6041390" cy="911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500"/>
              </a:lnSpc>
            </a:pPr>
            <a:r>
              <a:rPr sz="3500" i="1" spc="-240" dirty="0">
                <a:solidFill>
                  <a:srgbClr val="F8F5F1"/>
                </a:solidFill>
                <a:latin typeface="Arial"/>
                <a:cs typeface="Arial"/>
              </a:rPr>
              <a:t>To </a:t>
            </a:r>
            <a:r>
              <a:rPr sz="3500" i="1" spc="-110" dirty="0">
                <a:solidFill>
                  <a:srgbClr val="F8F5F1"/>
                </a:solidFill>
                <a:latin typeface="Arial"/>
                <a:cs typeface="Arial"/>
              </a:rPr>
              <a:t>style </a:t>
            </a:r>
            <a:r>
              <a:rPr sz="3500" i="1" spc="-95" dirty="0">
                <a:solidFill>
                  <a:srgbClr val="F8F5F1"/>
                </a:solidFill>
                <a:latin typeface="Arial"/>
                <a:cs typeface="Arial"/>
              </a:rPr>
              <a:t>something </a:t>
            </a:r>
            <a:r>
              <a:rPr sz="3500" i="1" spc="-225" dirty="0">
                <a:solidFill>
                  <a:srgbClr val="F8F5F1"/>
                </a:solidFill>
                <a:latin typeface="Arial"/>
                <a:cs typeface="Arial"/>
              </a:rPr>
              <a:t>based </a:t>
            </a:r>
            <a:r>
              <a:rPr sz="3500" i="1" spc="-135" dirty="0">
                <a:solidFill>
                  <a:srgbClr val="F8F5F1"/>
                </a:solidFill>
                <a:latin typeface="Arial"/>
                <a:cs typeface="Arial"/>
              </a:rPr>
              <a:t>on</a:t>
            </a:r>
            <a:r>
              <a:rPr sz="3500" i="1" spc="-47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3500" i="1" spc="-210" dirty="0">
                <a:solidFill>
                  <a:srgbClr val="F8F5F1"/>
                </a:solidFill>
                <a:latin typeface="Arial"/>
                <a:cs typeface="Arial"/>
              </a:rPr>
              <a:t>user  </a:t>
            </a:r>
            <a:r>
              <a:rPr sz="3500" i="1" spc="-55" dirty="0">
                <a:solidFill>
                  <a:srgbClr val="F8F5F1"/>
                </a:solidFill>
                <a:latin typeface="Arial"/>
                <a:cs typeface="Arial"/>
              </a:rPr>
              <a:t>interaction, </a:t>
            </a:r>
            <a:r>
              <a:rPr sz="3500" i="1" spc="-114" dirty="0">
                <a:solidFill>
                  <a:srgbClr val="F8F5F1"/>
                </a:solidFill>
                <a:latin typeface="Arial"/>
                <a:cs typeface="Arial"/>
              </a:rPr>
              <a:t>which </a:t>
            </a:r>
            <a:r>
              <a:rPr sz="3500" i="1" spc="-95" dirty="0">
                <a:solidFill>
                  <a:srgbClr val="F8F5F1"/>
                </a:solidFill>
                <a:latin typeface="Arial"/>
                <a:cs typeface="Arial"/>
              </a:rPr>
              <a:t>would </a:t>
            </a:r>
            <a:r>
              <a:rPr sz="3500" i="1" spc="-250" dirty="0">
                <a:solidFill>
                  <a:srgbClr val="F8F5F1"/>
                </a:solidFill>
                <a:latin typeface="Arial"/>
                <a:cs typeface="Arial"/>
              </a:rPr>
              <a:t>we</a:t>
            </a:r>
            <a:r>
              <a:rPr sz="3500" i="1" spc="-63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3500" i="1" spc="-265" dirty="0">
                <a:solidFill>
                  <a:srgbClr val="F8F5F1"/>
                </a:solidFill>
                <a:latin typeface="Arial"/>
                <a:cs typeface="Arial"/>
              </a:rPr>
              <a:t>use?</a:t>
            </a:r>
            <a:endParaRPr sz="35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126973" y="2472042"/>
            <a:ext cx="2985968" cy="300941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90327" y="8373428"/>
            <a:ext cx="339661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405" dirty="0">
                <a:solidFill>
                  <a:srgbClr val="7999AF"/>
                </a:solidFill>
                <a:latin typeface="Arial"/>
                <a:cs typeface="Arial"/>
              </a:rPr>
              <a:t>5.1 </a:t>
            </a:r>
            <a:r>
              <a:rPr sz="4200" b="1" spc="80" dirty="0">
                <a:solidFill>
                  <a:srgbClr val="7999AF"/>
                </a:solidFill>
                <a:latin typeface="Calibri"/>
                <a:cs typeface="Calibri"/>
              </a:rPr>
              <a:t>Taming</a:t>
            </a:r>
            <a:r>
              <a:rPr sz="4200" b="1" spc="3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185" dirty="0">
                <a:solidFill>
                  <a:srgbClr val="7999AF"/>
                </a:solidFill>
                <a:latin typeface="Calibri"/>
                <a:cs typeface="Calibri"/>
              </a:rPr>
              <a:t>CSS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81700" y="1397000"/>
            <a:ext cx="1638300" cy="81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038037" y="1371600"/>
            <a:ext cx="1244600" cy="731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b="1" spc="-290" dirty="0">
                <a:solidFill>
                  <a:srgbClr val="E07925"/>
                </a:solidFill>
                <a:latin typeface="Calibri"/>
                <a:cs typeface="Calibri"/>
              </a:rPr>
              <a:t>DOM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981700" y="2743200"/>
            <a:ext cx="1638300" cy="81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038037" y="2717800"/>
            <a:ext cx="1244600" cy="758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b="1" spc="-290" dirty="0">
                <a:solidFill>
                  <a:srgbClr val="60A1D4"/>
                </a:solidFill>
                <a:latin typeface="Calibri"/>
                <a:cs typeface="Calibri"/>
              </a:rPr>
              <a:t>DOM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981700" y="4089400"/>
            <a:ext cx="1638300" cy="81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038037" y="4064000"/>
            <a:ext cx="1244600" cy="758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b="1" spc="-290" dirty="0">
                <a:solidFill>
                  <a:srgbClr val="FFDA42"/>
                </a:solidFill>
                <a:latin typeface="Calibri"/>
                <a:cs typeface="Calibri"/>
              </a:rPr>
              <a:t>DOM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981700" y="6781800"/>
            <a:ext cx="1638300" cy="81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038037" y="6756400"/>
            <a:ext cx="1244600" cy="758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b="1" spc="-290" dirty="0">
                <a:solidFill>
                  <a:srgbClr val="F73221"/>
                </a:solidFill>
                <a:latin typeface="Calibri"/>
                <a:cs typeface="Calibri"/>
              </a:rPr>
              <a:t>DOM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981700" y="5435600"/>
            <a:ext cx="1638300" cy="81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038037" y="5410200"/>
            <a:ext cx="1244600" cy="758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b="1" spc="-290" dirty="0">
                <a:solidFill>
                  <a:srgbClr val="FFFFFF"/>
                </a:solidFill>
                <a:latin typeface="Calibri"/>
                <a:cs typeface="Calibri"/>
              </a:rPr>
              <a:t>DOM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3809" y="5613400"/>
            <a:ext cx="1478915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spc="-165" dirty="0">
                <a:solidFill>
                  <a:srgbClr val="EBEBEB"/>
                </a:solidFill>
                <a:latin typeface="Arial"/>
                <a:cs typeface="Arial"/>
              </a:rPr>
              <a:t>JavaScript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454900" y="3835400"/>
            <a:ext cx="1409700" cy="1409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505700" y="3886200"/>
            <a:ext cx="1257300" cy="1257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493000" y="1193800"/>
            <a:ext cx="1270000" cy="1270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442200" y="2540000"/>
            <a:ext cx="1409700" cy="1320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493000" y="2590800"/>
            <a:ext cx="1257300" cy="1168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493000" y="6578600"/>
            <a:ext cx="1270000" cy="1270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93000" y="5232400"/>
            <a:ext cx="1270000" cy="1270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55593" y="1869501"/>
            <a:ext cx="2360104" cy="522129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067800" y="1244600"/>
            <a:ext cx="6667500" cy="12319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9144000" y="1336039"/>
            <a:ext cx="5895340" cy="1066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100"/>
              </a:lnSpc>
            </a:pPr>
            <a:r>
              <a:rPr sz="4100" b="1" i="1" spc="-10" dirty="0">
                <a:solidFill>
                  <a:srgbClr val="EBEBEB"/>
                </a:solidFill>
                <a:latin typeface="Calibri"/>
                <a:cs typeface="Calibri"/>
              </a:rPr>
              <a:t>each </a:t>
            </a:r>
            <a:r>
              <a:rPr sz="4100" b="1" i="1" spc="-50" dirty="0">
                <a:solidFill>
                  <a:srgbClr val="EBEBEB"/>
                </a:solidFill>
                <a:latin typeface="Calibri"/>
                <a:cs typeface="Calibri"/>
              </a:rPr>
              <a:t>browser </a:t>
            </a:r>
            <a:r>
              <a:rPr sz="4100" b="1" i="1" spc="50" dirty="0">
                <a:solidFill>
                  <a:srgbClr val="EBEBEB"/>
                </a:solidFill>
                <a:latin typeface="Calibri"/>
                <a:cs typeface="Calibri"/>
              </a:rPr>
              <a:t>has </a:t>
            </a:r>
            <a:r>
              <a:rPr sz="4100" b="1" i="1" spc="-5" dirty="0">
                <a:solidFill>
                  <a:srgbClr val="EBEBEB"/>
                </a:solidFill>
                <a:latin typeface="Calibri"/>
                <a:cs typeface="Calibri"/>
              </a:rPr>
              <a:t>a</a:t>
            </a:r>
            <a:r>
              <a:rPr sz="4100" b="1" i="1" spc="-340" dirty="0">
                <a:solidFill>
                  <a:srgbClr val="EBEBEB"/>
                </a:solidFill>
                <a:latin typeface="Calibri"/>
                <a:cs typeface="Calibri"/>
              </a:rPr>
              <a:t> </a:t>
            </a:r>
            <a:r>
              <a:rPr sz="4100" b="1" i="1" spc="80" dirty="0">
                <a:solidFill>
                  <a:srgbClr val="EBEBEB"/>
                </a:solidFill>
                <a:latin typeface="Calibri"/>
                <a:cs typeface="Calibri"/>
              </a:rPr>
              <a:t>slightly  </a:t>
            </a:r>
            <a:r>
              <a:rPr sz="4100" b="1" i="1" dirty="0">
                <a:solidFill>
                  <a:srgbClr val="EBEBEB"/>
                </a:solidFill>
                <a:latin typeface="Calibri"/>
                <a:cs typeface="Calibri"/>
              </a:rPr>
              <a:t>di</a:t>
            </a:r>
            <a:r>
              <a:rPr sz="4100" b="1" i="1" dirty="0">
                <a:solidFill>
                  <a:srgbClr val="EBEBEB"/>
                </a:solidFill>
                <a:latin typeface="Bodoni MT Black"/>
                <a:cs typeface="Bodoni MT Black"/>
              </a:rPr>
              <a:t>Ç</a:t>
            </a:r>
            <a:r>
              <a:rPr sz="4100" b="1" i="1" dirty="0">
                <a:solidFill>
                  <a:srgbClr val="EBEBEB"/>
                </a:solidFill>
                <a:latin typeface="Calibri"/>
                <a:cs typeface="Calibri"/>
              </a:rPr>
              <a:t>erent </a:t>
            </a:r>
            <a:r>
              <a:rPr sz="4100" b="1" i="1" spc="-220" dirty="0">
                <a:solidFill>
                  <a:srgbClr val="EBEBEB"/>
                </a:solidFill>
                <a:latin typeface="Calibri"/>
                <a:cs typeface="Calibri"/>
              </a:rPr>
              <a:t>DOM</a:t>
            </a:r>
            <a:r>
              <a:rPr sz="4100" b="1" i="1" spc="-195" dirty="0">
                <a:solidFill>
                  <a:srgbClr val="EBEBEB"/>
                </a:solidFill>
                <a:latin typeface="Calibri"/>
                <a:cs typeface="Calibri"/>
              </a:rPr>
              <a:t> </a:t>
            </a:r>
            <a:r>
              <a:rPr sz="4100" b="1" i="1" spc="20" dirty="0">
                <a:solidFill>
                  <a:srgbClr val="EBEBEB"/>
                </a:solidFill>
                <a:latin typeface="Calibri"/>
                <a:cs typeface="Calibri"/>
              </a:rPr>
              <a:t>interface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58800" y="495300"/>
            <a:ext cx="6807200" cy="8128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195" dirty="0"/>
              <a:t>Of </a:t>
            </a:r>
            <a:r>
              <a:rPr spc="-245" dirty="0"/>
              <a:t>course, </a:t>
            </a:r>
            <a:r>
              <a:rPr spc="-114" dirty="0"/>
              <a:t>there’s </a:t>
            </a:r>
            <a:r>
              <a:rPr spc="-305" dirty="0"/>
              <a:t>a</a:t>
            </a:r>
            <a:r>
              <a:rPr spc="-725" dirty="0"/>
              <a:t> </a:t>
            </a:r>
            <a:r>
              <a:rPr spc="-170" dirty="0"/>
              <a:t>catch</a:t>
            </a:r>
          </a:p>
        </p:txBody>
      </p:sp>
      <p:sp>
        <p:nvSpPr>
          <p:cNvPr id="25" name="object 25"/>
          <p:cNvSpPr/>
          <p:nvPr/>
        </p:nvSpPr>
        <p:spPr>
          <a:xfrm>
            <a:off x="1562100" y="3429000"/>
            <a:ext cx="1689100" cy="2108200"/>
          </a:xfrm>
          <a:custGeom>
            <a:avLst/>
            <a:gdLst/>
            <a:ahLst/>
            <a:cxnLst/>
            <a:rect l="l" t="t" r="r" b="b"/>
            <a:pathLst>
              <a:path w="1689100" h="2108200">
                <a:moveTo>
                  <a:pt x="1498600" y="0"/>
                </a:moveTo>
                <a:lnTo>
                  <a:pt x="190500" y="0"/>
                </a:lnTo>
                <a:lnTo>
                  <a:pt x="146821" y="5031"/>
                </a:lnTo>
                <a:lnTo>
                  <a:pt x="106724" y="19363"/>
                </a:lnTo>
                <a:lnTo>
                  <a:pt x="71353" y="41851"/>
                </a:lnTo>
                <a:lnTo>
                  <a:pt x="41851" y="71353"/>
                </a:lnTo>
                <a:lnTo>
                  <a:pt x="19363" y="106724"/>
                </a:lnTo>
                <a:lnTo>
                  <a:pt x="5031" y="146821"/>
                </a:lnTo>
                <a:lnTo>
                  <a:pt x="0" y="190500"/>
                </a:lnTo>
                <a:lnTo>
                  <a:pt x="0" y="1917700"/>
                </a:lnTo>
                <a:lnTo>
                  <a:pt x="5031" y="1961378"/>
                </a:lnTo>
                <a:lnTo>
                  <a:pt x="19363" y="2001475"/>
                </a:lnTo>
                <a:lnTo>
                  <a:pt x="41851" y="2036846"/>
                </a:lnTo>
                <a:lnTo>
                  <a:pt x="71353" y="2066348"/>
                </a:lnTo>
                <a:lnTo>
                  <a:pt x="106724" y="2088836"/>
                </a:lnTo>
                <a:lnTo>
                  <a:pt x="146821" y="2103168"/>
                </a:lnTo>
                <a:lnTo>
                  <a:pt x="190500" y="2108200"/>
                </a:lnTo>
                <a:lnTo>
                  <a:pt x="1498600" y="2108200"/>
                </a:lnTo>
                <a:lnTo>
                  <a:pt x="1542278" y="2103168"/>
                </a:lnTo>
                <a:lnTo>
                  <a:pt x="1582375" y="2088836"/>
                </a:lnTo>
                <a:lnTo>
                  <a:pt x="1617746" y="2066348"/>
                </a:lnTo>
                <a:lnTo>
                  <a:pt x="1647248" y="2036846"/>
                </a:lnTo>
                <a:lnTo>
                  <a:pt x="1669736" y="2001475"/>
                </a:lnTo>
                <a:lnTo>
                  <a:pt x="1684068" y="1961378"/>
                </a:lnTo>
                <a:lnTo>
                  <a:pt x="1689100" y="1917700"/>
                </a:lnTo>
                <a:lnTo>
                  <a:pt x="1689100" y="190500"/>
                </a:lnTo>
                <a:lnTo>
                  <a:pt x="1684068" y="146821"/>
                </a:lnTo>
                <a:lnTo>
                  <a:pt x="1669736" y="106724"/>
                </a:lnTo>
                <a:lnTo>
                  <a:pt x="1647248" y="71353"/>
                </a:lnTo>
                <a:lnTo>
                  <a:pt x="1617746" y="41851"/>
                </a:lnTo>
                <a:lnTo>
                  <a:pt x="1582375" y="19363"/>
                </a:lnTo>
                <a:lnTo>
                  <a:pt x="1542278" y="5031"/>
                </a:lnTo>
                <a:lnTo>
                  <a:pt x="1498600" y="0"/>
                </a:lnTo>
                <a:close/>
              </a:path>
            </a:pathLst>
          </a:custGeom>
          <a:solidFill>
            <a:srgbClr val="4317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562100" y="3429000"/>
            <a:ext cx="1689100" cy="2108200"/>
          </a:xfrm>
          <a:custGeom>
            <a:avLst/>
            <a:gdLst/>
            <a:ahLst/>
            <a:cxnLst/>
            <a:rect l="l" t="t" r="r" b="b"/>
            <a:pathLst>
              <a:path w="1689100" h="2108200">
                <a:moveTo>
                  <a:pt x="0" y="19177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3" y="106724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1" y="5031"/>
                </a:lnTo>
                <a:lnTo>
                  <a:pt x="190500" y="0"/>
                </a:lnTo>
                <a:lnTo>
                  <a:pt x="1498600" y="0"/>
                </a:lnTo>
                <a:lnTo>
                  <a:pt x="1542278" y="5031"/>
                </a:lnTo>
                <a:lnTo>
                  <a:pt x="1582375" y="19363"/>
                </a:lnTo>
                <a:lnTo>
                  <a:pt x="1617746" y="41851"/>
                </a:lnTo>
                <a:lnTo>
                  <a:pt x="1647248" y="71353"/>
                </a:lnTo>
                <a:lnTo>
                  <a:pt x="1669736" y="106724"/>
                </a:lnTo>
                <a:lnTo>
                  <a:pt x="1684068" y="146821"/>
                </a:lnTo>
                <a:lnTo>
                  <a:pt x="1689100" y="190500"/>
                </a:lnTo>
                <a:lnTo>
                  <a:pt x="1689100" y="1917700"/>
                </a:lnTo>
                <a:lnTo>
                  <a:pt x="1684068" y="1961378"/>
                </a:lnTo>
                <a:lnTo>
                  <a:pt x="1669736" y="2001475"/>
                </a:lnTo>
                <a:lnTo>
                  <a:pt x="1647248" y="2036846"/>
                </a:lnTo>
                <a:lnTo>
                  <a:pt x="1617746" y="2066348"/>
                </a:lnTo>
                <a:lnTo>
                  <a:pt x="1582375" y="2088836"/>
                </a:lnTo>
                <a:lnTo>
                  <a:pt x="1542278" y="2103168"/>
                </a:lnTo>
                <a:lnTo>
                  <a:pt x="1498600" y="2108200"/>
                </a:lnTo>
                <a:lnTo>
                  <a:pt x="190500" y="2108200"/>
                </a:lnTo>
                <a:lnTo>
                  <a:pt x="146821" y="2103168"/>
                </a:lnTo>
                <a:lnTo>
                  <a:pt x="106724" y="2088836"/>
                </a:lnTo>
                <a:lnTo>
                  <a:pt x="71353" y="2066348"/>
                </a:lnTo>
                <a:lnTo>
                  <a:pt x="41851" y="2036846"/>
                </a:lnTo>
                <a:lnTo>
                  <a:pt x="19363" y="2001475"/>
                </a:lnTo>
                <a:lnTo>
                  <a:pt x="5031" y="1961378"/>
                </a:lnTo>
                <a:lnTo>
                  <a:pt x="0" y="19177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41500" y="3924300"/>
            <a:ext cx="558800" cy="152400"/>
          </a:xfrm>
          <a:custGeom>
            <a:avLst/>
            <a:gdLst/>
            <a:ahLst/>
            <a:cxnLst/>
            <a:rect l="l" t="t" r="r" b="b"/>
            <a:pathLst>
              <a:path w="558800" h="152400">
                <a:moveTo>
                  <a:pt x="0" y="0"/>
                </a:moveTo>
                <a:lnTo>
                  <a:pt x="558800" y="0"/>
                </a:lnTo>
                <a:lnTo>
                  <a:pt x="558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41500" y="4254500"/>
            <a:ext cx="1143000" cy="139700"/>
          </a:xfrm>
          <a:custGeom>
            <a:avLst/>
            <a:gdLst/>
            <a:ahLst/>
            <a:cxnLst/>
            <a:rect l="l" t="t" r="r" b="b"/>
            <a:pathLst>
              <a:path w="1143000" h="139700">
                <a:moveTo>
                  <a:pt x="0" y="0"/>
                </a:moveTo>
                <a:lnTo>
                  <a:pt x="1143000" y="0"/>
                </a:lnTo>
                <a:lnTo>
                  <a:pt x="11430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41500" y="4584700"/>
            <a:ext cx="1143000" cy="139700"/>
          </a:xfrm>
          <a:custGeom>
            <a:avLst/>
            <a:gdLst/>
            <a:ahLst/>
            <a:cxnLst/>
            <a:rect l="l" t="t" r="r" b="b"/>
            <a:pathLst>
              <a:path w="1143000" h="139700">
                <a:moveTo>
                  <a:pt x="0" y="0"/>
                </a:moveTo>
                <a:lnTo>
                  <a:pt x="1143000" y="0"/>
                </a:lnTo>
                <a:lnTo>
                  <a:pt x="11430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841500" y="4940300"/>
            <a:ext cx="1143000" cy="139700"/>
          </a:xfrm>
          <a:custGeom>
            <a:avLst/>
            <a:gdLst/>
            <a:ahLst/>
            <a:cxnLst/>
            <a:rect l="l" t="t" r="r" b="b"/>
            <a:pathLst>
              <a:path w="1143000" h="139700">
                <a:moveTo>
                  <a:pt x="0" y="0"/>
                </a:moveTo>
                <a:lnTo>
                  <a:pt x="1143000" y="0"/>
                </a:lnTo>
                <a:lnTo>
                  <a:pt x="11430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90327" y="8316278"/>
            <a:ext cx="423608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610" dirty="0">
                <a:solidFill>
                  <a:srgbClr val="7999AF"/>
                </a:solidFill>
                <a:latin typeface="Arial"/>
                <a:cs typeface="Arial"/>
              </a:rPr>
              <a:t>1.1  </a:t>
            </a:r>
            <a:r>
              <a:rPr sz="4200" b="1" spc="75" dirty="0">
                <a:solidFill>
                  <a:srgbClr val="7999AF"/>
                </a:solidFill>
                <a:latin typeface="Calibri"/>
                <a:cs typeface="Calibri"/>
              </a:rPr>
              <a:t>What </a:t>
            </a:r>
            <a:r>
              <a:rPr sz="4200" b="1" spc="130" dirty="0">
                <a:solidFill>
                  <a:srgbClr val="7999AF"/>
                </a:solidFill>
                <a:latin typeface="Calibri"/>
                <a:cs typeface="Calibri"/>
              </a:rPr>
              <a:t>is</a:t>
            </a:r>
            <a:r>
              <a:rPr sz="4200" b="1" spc="-52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-20" dirty="0">
                <a:solidFill>
                  <a:srgbClr val="7999AF"/>
                </a:solidFill>
                <a:latin typeface="Calibri"/>
                <a:cs typeface="Calibri"/>
              </a:rPr>
              <a:t>jQuery?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69700" y="1384300"/>
            <a:ext cx="4000500" cy="363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595100" y="1384300"/>
            <a:ext cx="3949700" cy="3581400"/>
          </a:xfrm>
          <a:custGeom>
            <a:avLst/>
            <a:gdLst/>
            <a:ahLst/>
            <a:cxnLst/>
            <a:rect l="l" t="t" r="r" b="b"/>
            <a:pathLst>
              <a:path w="3949700" h="3581400">
                <a:moveTo>
                  <a:pt x="38534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3485108"/>
                </a:lnTo>
                <a:lnTo>
                  <a:pt x="7567" y="3522587"/>
                </a:lnTo>
                <a:lnTo>
                  <a:pt x="28205" y="3553194"/>
                </a:lnTo>
                <a:lnTo>
                  <a:pt x="58812" y="3573832"/>
                </a:lnTo>
                <a:lnTo>
                  <a:pt x="96291" y="3581400"/>
                </a:lnTo>
                <a:lnTo>
                  <a:pt x="3853434" y="3581400"/>
                </a:lnTo>
                <a:lnTo>
                  <a:pt x="3890871" y="3573832"/>
                </a:lnTo>
                <a:lnTo>
                  <a:pt x="3921474" y="3553194"/>
                </a:lnTo>
                <a:lnTo>
                  <a:pt x="3942123" y="3522587"/>
                </a:lnTo>
                <a:lnTo>
                  <a:pt x="3949700" y="3485108"/>
                </a:lnTo>
                <a:lnTo>
                  <a:pt x="3949700" y="96291"/>
                </a:lnTo>
                <a:lnTo>
                  <a:pt x="3942123" y="58812"/>
                </a:lnTo>
                <a:lnTo>
                  <a:pt x="3921474" y="28205"/>
                </a:lnTo>
                <a:lnTo>
                  <a:pt x="3890871" y="7567"/>
                </a:lnTo>
                <a:lnTo>
                  <a:pt x="38534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382500" y="31242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07" y="444500"/>
                </a:lnTo>
                <a:lnTo>
                  <a:pt x="645440" y="436757"/>
                </a:lnTo>
                <a:lnTo>
                  <a:pt x="687139" y="415197"/>
                </a:lnTo>
                <a:lnTo>
                  <a:pt x="720010" y="382322"/>
                </a:lnTo>
                <a:lnTo>
                  <a:pt x="741562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62" y="103866"/>
                </a:lnTo>
                <a:lnTo>
                  <a:pt x="720010" y="62177"/>
                </a:lnTo>
                <a:lnTo>
                  <a:pt x="687139" y="29302"/>
                </a:lnTo>
                <a:lnTo>
                  <a:pt x="645440" y="7742"/>
                </a:lnTo>
                <a:lnTo>
                  <a:pt x="5974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560300" y="3213100"/>
            <a:ext cx="393700" cy="292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576809" y="31623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ul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598554" y="939800"/>
            <a:ext cx="2385695" cy="35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00" dirty="0">
                <a:solidFill>
                  <a:srgbClr val="FFFFFF"/>
                </a:solidFill>
                <a:latin typeface="Calibri"/>
                <a:cs typeface="Calibri"/>
              </a:rPr>
              <a:t>DOM 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representation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798300" y="1663700"/>
            <a:ext cx="2146300" cy="533400"/>
          </a:xfrm>
          <a:custGeom>
            <a:avLst/>
            <a:gdLst/>
            <a:ahLst/>
            <a:cxnLst/>
            <a:rect l="l" t="t" r="r" b="b"/>
            <a:pathLst>
              <a:path w="2146300" h="533400">
                <a:moveTo>
                  <a:pt x="1994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381533"/>
                </a:lnTo>
                <a:lnTo>
                  <a:pt x="7742" y="429533"/>
                </a:lnTo>
                <a:lnTo>
                  <a:pt x="29302" y="471222"/>
                </a:lnTo>
                <a:lnTo>
                  <a:pt x="62177" y="504097"/>
                </a:lnTo>
                <a:lnTo>
                  <a:pt x="103866" y="525657"/>
                </a:lnTo>
                <a:lnTo>
                  <a:pt x="151866" y="533400"/>
                </a:lnTo>
                <a:lnTo>
                  <a:pt x="1994407" y="533400"/>
                </a:lnTo>
                <a:lnTo>
                  <a:pt x="2042440" y="525657"/>
                </a:lnTo>
                <a:lnTo>
                  <a:pt x="2084139" y="504097"/>
                </a:lnTo>
                <a:lnTo>
                  <a:pt x="2117010" y="471222"/>
                </a:lnTo>
                <a:lnTo>
                  <a:pt x="2138562" y="429533"/>
                </a:lnTo>
                <a:lnTo>
                  <a:pt x="2146300" y="381533"/>
                </a:lnTo>
                <a:lnTo>
                  <a:pt x="2146300" y="151866"/>
                </a:lnTo>
                <a:lnTo>
                  <a:pt x="2138562" y="103866"/>
                </a:lnTo>
                <a:lnTo>
                  <a:pt x="2117010" y="62177"/>
                </a:lnTo>
                <a:lnTo>
                  <a:pt x="2084139" y="29302"/>
                </a:lnTo>
                <a:lnTo>
                  <a:pt x="2042440" y="7742"/>
                </a:lnTo>
                <a:lnTo>
                  <a:pt x="1994407" y="0"/>
                </a:lnTo>
                <a:close/>
              </a:path>
            </a:pathLst>
          </a:custGeom>
          <a:solidFill>
            <a:srgbClr val="273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179300" y="1816100"/>
            <a:ext cx="1397000" cy="279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2188190" y="1752600"/>
            <a:ext cx="13665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DOCUMENT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551795" y="3606751"/>
            <a:ext cx="283587" cy="3111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941300" y="36957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07" y="0"/>
                </a:moveTo>
                <a:lnTo>
                  <a:pt x="151892" y="0"/>
                </a:lnTo>
                <a:lnTo>
                  <a:pt x="103859" y="7742"/>
                </a:lnTo>
                <a:lnTo>
                  <a:pt x="62160" y="29302"/>
                </a:lnTo>
                <a:lnTo>
                  <a:pt x="29289" y="62177"/>
                </a:lnTo>
                <a:lnTo>
                  <a:pt x="7737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37" y="340633"/>
                </a:lnTo>
                <a:lnTo>
                  <a:pt x="29289" y="382322"/>
                </a:lnTo>
                <a:lnTo>
                  <a:pt x="62160" y="415197"/>
                </a:lnTo>
                <a:lnTo>
                  <a:pt x="103859" y="436757"/>
                </a:lnTo>
                <a:lnTo>
                  <a:pt x="151892" y="444500"/>
                </a:lnTo>
                <a:lnTo>
                  <a:pt x="597407" y="444500"/>
                </a:lnTo>
                <a:lnTo>
                  <a:pt x="645440" y="436757"/>
                </a:lnTo>
                <a:lnTo>
                  <a:pt x="687139" y="415197"/>
                </a:lnTo>
                <a:lnTo>
                  <a:pt x="720010" y="382322"/>
                </a:lnTo>
                <a:lnTo>
                  <a:pt x="741562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62" y="103866"/>
                </a:lnTo>
                <a:lnTo>
                  <a:pt x="720010" y="62177"/>
                </a:lnTo>
                <a:lnTo>
                  <a:pt x="687139" y="29302"/>
                </a:lnTo>
                <a:lnTo>
                  <a:pt x="645440" y="7742"/>
                </a:lnTo>
                <a:lnTo>
                  <a:pt x="5974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119100" y="3784600"/>
            <a:ext cx="355600" cy="292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3135610" y="37338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766800" y="3765550"/>
            <a:ext cx="13970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.vacation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899900" y="2425700"/>
            <a:ext cx="876300" cy="444500"/>
          </a:xfrm>
          <a:custGeom>
            <a:avLst/>
            <a:gdLst/>
            <a:ahLst/>
            <a:cxnLst/>
            <a:rect l="l" t="t" r="r" b="b"/>
            <a:pathLst>
              <a:path w="876300" h="444500">
                <a:moveTo>
                  <a:pt x="724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724433" y="444500"/>
                </a:lnTo>
                <a:lnTo>
                  <a:pt x="772453" y="436757"/>
                </a:lnTo>
                <a:lnTo>
                  <a:pt x="814144" y="415197"/>
                </a:lnTo>
                <a:lnTo>
                  <a:pt x="847012" y="382322"/>
                </a:lnTo>
                <a:lnTo>
                  <a:pt x="868562" y="340633"/>
                </a:lnTo>
                <a:lnTo>
                  <a:pt x="876300" y="292633"/>
                </a:lnTo>
                <a:lnTo>
                  <a:pt x="876300" y="151866"/>
                </a:lnTo>
                <a:lnTo>
                  <a:pt x="868562" y="103866"/>
                </a:lnTo>
                <a:lnTo>
                  <a:pt x="847012" y="62177"/>
                </a:lnTo>
                <a:lnTo>
                  <a:pt x="814144" y="29302"/>
                </a:lnTo>
                <a:lnTo>
                  <a:pt x="772453" y="7742"/>
                </a:lnTo>
                <a:lnTo>
                  <a:pt x="724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052300" y="2514600"/>
            <a:ext cx="571500" cy="292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2073890" y="2463800"/>
            <a:ext cx="5283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div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903200" y="2495550"/>
            <a:ext cx="15494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#vacations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2068784" y="2962071"/>
            <a:ext cx="245351" cy="4000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943661" y="4088133"/>
            <a:ext cx="1801804" cy="13747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1912600" y="5007589"/>
            <a:ext cx="3286125" cy="756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2400" i="1" spc="-70" dirty="0">
                <a:solidFill>
                  <a:srgbClr val="F8F5F1"/>
                </a:solidFill>
                <a:latin typeface="Arial"/>
                <a:cs typeface="Arial"/>
              </a:rPr>
              <a:t>...and </a:t>
            </a:r>
            <a:r>
              <a:rPr sz="2400" i="1" spc="-45" dirty="0">
                <a:solidFill>
                  <a:srgbClr val="F8F5F1"/>
                </a:solidFill>
                <a:latin typeface="Arial"/>
                <a:cs typeface="Arial"/>
              </a:rPr>
              <a:t>allow </a:t>
            </a:r>
            <a:r>
              <a:rPr sz="2400" i="1" spc="-130" dirty="0">
                <a:solidFill>
                  <a:srgbClr val="F8F5F1"/>
                </a:solidFill>
                <a:latin typeface="Arial"/>
                <a:cs typeface="Arial"/>
              </a:rPr>
              <a:t>people </a:t>
            </a:r>
            <a:r>
              <a:rPr sz="2400" i="1" spc="40" dirty="0">
                <a:solidFill>
                  <a:srgbClr val="F8F5F1"/>
                </a:solidFill>
                <a:latin typeface="Arial"/>
                <a:cs typeface="Arial"/>
              </a:rPr>
              <a:t>to</a:t>
            </a:r>
            <a:r>
              <a:rPr sz="2400" i="1" spc="-44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85" dirty="0">
                <a:solidFill>
                  <a:srgbClr val="F8F5F1"/>
                </a:solidFill>
                <a:latin typeface="Arial"/>
                <a:cs typeface="Arial"/>
              </a:rPr>
              <a:t>click  </a:t>
            </a:r>
            <a:r>
              <a:rPr sz="2400" i="1" spc="-95" dirty="0">
                <a:solidFill>
                  <a:srgbClr val="F8F5F1"/>
                </a:solidFill>
                <a:latin typeface="Arial"/>
                <a:cs typeface="Arial"/>
              </a:rPr>
              <a:t>on </a:t>
            </a:r>
            <a:r>
              <a:rPr sz="2400" i="1" spc="-40" dirty="0">
                <a:solidFill>
                  <a:srgbClr val="F8F5F1"/>
                </a:solidFill>
                <a:latin typeface="Arial"/>
                <a:cs typeface="Arial"/>
              </a:rPr>
              <a:t>the </a:t>
            </a:r>
            <a:r>
              <a:rPr sz="2400" b="1" i="1" spc="100" dirty="0">
                <a:solidFill>
                  <a:srgbClr val="F8F5F1"/>
                </a:solidFill>
                <a:latin typeface="Calibri"/>
                <a:cs typeface="Calibri"/>
              </a:rPr>
              <a:t>&lt;li&gt;</a:t>
            </a:r>
            <a:r>
              <a:rPr sz="2400" b="1" i="1" spc="-254" dirty="0">
                <a:solidFill>
                  <a:srgbClr val="F8F5F1"/>
                </a:solidFill>
                <a:latin typeface="Calibri"/>
                <a:cs typeface="Calibri"/>
              </a:rPr>
              <a:t> </a:t>
            </a:r>
            <a:r>
              <a:rPr sz="2400" i="1" spc="-85" dirty="0">
                <a:solidFill>
                  <a:srgbClr val="F8F5F1"/>
                </a:solidFill>
                <a:latin typeface="Arial"/>
                <a:cs typeface="Arial"/>
              </a:rPr>
              <a:t>element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58800" y="495300"/>
            <a:ext cx="5245100" cy="8128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270" dirty="0"/>
              <a:t>Changing </a:t>
            </a:r>
            <a:r>
              <a:rPr spc="-160" dirty="0"/>
              <a:t>our</a:t>
            </a:r>
            <a:r>
              <a:rPr spc="-409" dirty="0"/>
              <a:t> </a:t>
            </a:r>
            <a:r>
              <a:rPr spc="-140" dirty="0"/>
              <a:t>Style</a:t>
            </a:r>
          </a:p>
        </p:txBody>
      </p:sp>
      <p:sp>
        <p:nvSpPr>
          <p:cNvPr id="25" name="object 25"/>
          <p:cNvSpPr/>
          <p:nvPr/>
        </p:nvSpPr>
        <p:spPr>
          <a:xfrm>
            <a:off x="673100" y="1625600"/>
            <a:ext cx="9994900" cy="50419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512800" y="4279900"/>
            <a:ext cx="482600" cy="444500"/>
          </a:xfrm>
          <a:custGeom>
            <a:avLst/>
            <a:gdLst/>
            <a:ahLst/>
            <a:cxnLst/>
            <a:rect l="l" t="t" r="r" b="b"/>
            <a:pathLst>
              <a:path w="482600" h="444500">
                <a:moveTo>
                  <a:pt x="330707" y="0"/>
                </a:moveTo>
                <a:lnTo>
                  <a:pt x="151892" y="0"/>
                </a:lnTo>
                <a:lnTo>
                  <a:pt x="103859" y="7742"/>
                </a:lnTo>
                <a:lnTo>
                  <a:pt x="62160" y="29302"/>
                </a:lnTo>
                <a:lnTo>
                  <a:pt x="29289" y="62177"/>
                </a:lnTo>
                <a:lnTo>
                  <a:pt x="7737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37" y="340633"/>
                </a:lnTo>
                <a:lnTo>
                  <a:pt x="29289" y="382322"/>
                </a:lnTo>
                <a:lnTo>
                  <a:pt x="62160" y="415197"/>
                </a:lnTo>
                <a:lnTo>
                  <a:pt x="103859" y="436757"/>
                </a:lnTo>
                <a:lnTo>
                  <a:pt x="151892" y="444500"/>
                </a:lnTo>
                <a:lnTo>
                  <a:pt x="330707" y="444500"/>
                </a:lnTo>
                <a:lnTo>
                  <a:pt x="378740" y="436757"/>
                </a:lnTo>
                <a:lnTo>
                  <a:pt x="420439" y="415197"/>
                </a:lnTo>
                <a:lnTo>
                  <a:pt x="453310" y="382322"/>
                </a:lnTo>
                <a:lnTo>
                  <a:pt x="474862" y="340633"/>
                </a:lnTo>
                <a:lnTo>
                  <a:pt x="482600" y="292633"/>
                </a:lnTo>
                <a:lnTo>
                  <a:pt x="482600" y="151866"/>
                </a:lnTo>
                <a:lnTo>
                  <a:pt x="474862" y="103866"/>
                </a:lnTo>
                <a:lnTo>
                  <a:pt x="453310" y="62177"/>
                </a:lnTo>
                <a:lnTo>
                  <a:pt x="420439" y="29302"/>
                </a:lnTo>
                <a:lnTo>
                  <a:pt x="378740" y="7742"/>
                </a:lnTo>
                <a:lnTo>
                  <a:pt x="330707" y="0"/>
                </a:lnTo>
                <a:close/>
              </a:path>
            </a:pathLst>
          </a:custGeom>
          <a:solidFill>
            <a:srgbClr val="DAB3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3657580" y="4318000"/>
            <a:ext cx="1930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latin typeface="Courier New"/>
                <a:cs typeface="Courier New"/>
              </a:rPr>
              <a:t>p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3148698" y="4232054"/>
            <a:ext cx="283583" cy="3111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4046200" y="4362450"/>
            <a:ext cx="9398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.price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85502" y="5486094"/>
            <a:ext cx="1863462" cy="168619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421664" y="6718300"/>
            <a:ext cx="6510655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spc="-80" dirty="0">
                <a:solidFill>
                  <a:srgbClr val="F8F5F1"/>
                </a:solidFill>
                <a:latin typeface="Arial"/>
                <a:cs typeface="Arial"/>
              </a:rPr>
              <a:t>Let’s </a:t>
            </a:r>
            <a:r>
              <a:rPr sz="2800" i="1" spc="-130" dirty="0">
                <a:solidFill>
                  <a:srgbClr val="F8F5F1"/>
                </a:solidFill>
                <a:latin typeface="Arial"/>
                <a:cs typeface="Arial"/>
              </a:rPr>
              <a:t>make </a:t>
            </a:r>
            <a:r>
              <a:rPr sz="2800" i="1" spc="-5" dirty="0">
                <a:solidFill>
                  <a:srgbClr val="F8F5F1"/>
                </a:solidFill>
                <a:latin typeface="Arial"/>
                <a:cs typeface="Arial"/>
              </a:rPr>
              <a:t>all </a:t>
            </a:r>
            <a:r>
              <a:rPr sz="2800" b="1" i="1" spc="25" dirty="0">
                <a:solidFill>
                  <a:srgbClr val="F8F5F1"/>
                </a:solidFill>
                <a:latin typeface="Calibri"/>
                <a:cs typeface="Calibri"/>
              </a:rPr>
              <a:t>.vacation </a:t>
            </a:r>
            <a:r>
              <a:rPr sz="2800" i="1" spc="-120" dirty="0">
                <a:solidFill>
                  <a:srgbClr val="F8F5F1"/>
                </a:solidFill>
                <a:latin typeface="Arial"/>
                <a:cs typeface="Arial"/>
              </a:rPr>
              <a:t>elements</a:t>
            </a:r>
            <a:r>
              <a:rPr sz="2800" i="1" spc="-58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95" dirty="0">
                <a:solidFill>
                  <a:srgbClr val="F8F5F1"/>
                </a:solidFill>
                <a:latin typeface="Arial"/>
                <a:cs typeface="Arial"/>
              </a:rPr>
              <a:t>clickable...</a:t>
            </a:r>
            <a:endParaRPr sz="2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90327" y="8373428"/>
            <a:ext cx="339661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405" dirty="0">
                <a:solidFill>
                  <a:srgbClr val="7999AF"/>
                </a:solidFill>
                <a:latin typeface="Arial"/>
                <a:cs typeface="Arial"/>
              </a:rPr>
              <a:t>5.1 </a:t>
            </a:r>
            <a:r>
              <a:rPr sz="4200" b="1" spc="80" dirty="0">
                <a:solidFill>
                  <a:srgbClr val="7999AF"/>
                </a:solidFill>
                <a:latin typeface="Calibri"/>
                <a:cs typeface="Calibri"/>
              </a:rPr>
              <a:t>Taming</a:t>
            </a:r>
            <a:r>
              <a:rPr sz="4200" b="1" spc="3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185" dirty="0">
                <a:solidFill>
                  <a:srgbClr val="7999AF"/>
                </a:solidFill>
                <a:latin typeface="Calibri"/>
                <a:cs typeface="Calibri"/>
              </a:rPr>
              <a:t>CSS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69700" y="1384300"/>
            <a:ext cx="4000500" cy="363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595100" y="1384300"/>
            <a:ext cx="3949700" cy="3581400"/>
          </a:xfrm>
          <a:custGeom>
            <a:avLst/>
            <a:gdLst/>
            <a:ahLst/>
            <a:cxnLst/>
            <a:rect l="l" t="t" r="r" b="b"/>
            <a:pathLst>
              <a:path w="3949700" h="3581400">
                <a:moveTo>
                  <a:pt x="38534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3485108"/>
                </a:lnTo>
                <a:lnTo>
                  <a:pt x="7567" y="3522587"/>
                </a:lnTo>
                <a:lnTo>
                  <a:pt x="28205" y="3553194"/>
                </a:lnTo>
                <a:lnTo>
                  <a:pt x="58812" y="3573832"/>
                </a:lnTo>
                <a:lnTo>
                  <a:pt x="96291" y="3581400"/>
                </a:lnTo>
                <a:lnTo>
                  <a:pt x="3853434" y="3581400"/>
                </a:lnTo>
                <a:lnTo>
                  <a:pt x="3890871" y="3573832"/>
                </a:lnTo>
                <a:lnTo>
                  <a:pt x="3921474" y="3553194"/>
                </a:lnTo>
                <a:lnTo>
                  <a:pt x="3942123" y="3522587"/>
                </a:lnTo>
                <a:lnTo>
                  <a:pt x="3949700" y="3485108"/>
                </a:lnTo>
                <a:lnTo>
                  <a:pt x="3949700" y="96291"/>
                </a:lnTo>
                <a:lnTo>
                  <a:pt x="3942123" y="58812"/>
                </a:lnTo>
                <a:lnTo>
                  <a:pt x="3921474" y="28205"/>
                </a:lnTo>
                <a:lnTo>
                  <a:pt x="3890871" y="7567"/>
                </a:lnTo>
                <a:lnTo>
                  <a:pt x="38534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3400" y="1866900"/>
            <a:ext cx="10401300" cy="2679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8800" y="1866900"/>
            <a:ext cx="10350500" cy="2628900"/>
          </a:xfrm>
          <a:custGeom>
            <a:avLst/>
            <a:gdLst/>
            <a:ahLst/>
            <a:cxnLst/>
            <a:rect l="l" t="t" r="r" b="b"/>
            <a:pathLst>
              <a:path w="10350500" h="2628900">
                <a:moveTo>
                  <a:pt x="102542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2532608"/>
                </a:lnTo>
                <a:lnTo>
                  <a:pt x="7567" y="2570087"/>
                </a:lnTo>
                <a:lnTo>
                  <a:pt x="28203" y="2600694"/>
                </a:lnTo>
                <a:lnTo>
                  <a:pt x="58810" y="2621332"/>
                </a:lnTo>
                <a:lnTo>
                  <a:pt x="96291" y="2628900"/>
                </a:lnTo>
                <a:lnTo>
                  <a:pt x="10254208" y="2628900"/>
                </a:lnTo>
                <a:lnTo>
                  <a:pt x="10291687" y="2621332"/>
                </a:lnTo>
                <a:lnTo>
                  <a:pt x="10322294" y="2600694"/>
                </a:lnTo>
                <a:lnTo>
                  <a:pt x="10342932" y="2570087"/>
                </a:lnTo>
                <a:lnTo>
                  <a:pt x="10350500" y="2532608"/>
                </a:lnTo>
                <a:lnTo>
                  <a:pt x="10350500" y="96291"/>
                </a:lnTo>
                <a:lnTo>
                  <a:pt x="10342932" y="58812"/>
                </a:lnTo>
                <a:lnTo>
                  <a:pt x="10322294" y="28205"/>
                </a:lnTo>
                <a:lnTo>
                  <a:pt x="10291687" y="7567"/>
                </a:lnTo>
                <a:lnTo>
                  <a:pt x="102542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3400" y="6146800"/>
            <a:ext cx="10109200" cy="1079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8800" y="6146800"/>
            <a:ext cx="10058400" cy="1028700"/>
          </a:xfrm>
          <a:custGeom>
            <a:avLst/>
            <a:gdLst/>
            <a:ahLst/>
            <a:cxnLst/>
            <a:rect l="l" t="t" r="r" b="b"/>
            <a:pathLst>
              <a:path w="10058400" h="1028700">
                <a:moveTo>
                  <a:pt x="99621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932408"/>
                </a:lnTo>
                <a:lnTo>
                  <a:pt x="7567" y="969887"/>
                </a:lnTo>
                <a:lnTo>
                  <a:pt x="28203" y="1000494"/>
                </a:lnTo>
                <a:lnTo>
                  <a:pt x="58810" y="1021132"/>
                </a:lnTo>
                <a:lnTo>
                  <a:pt x="96291" y="1028700"/>
                </a:lnTo>
                <a:lnTo>
                  <a:pt x="9962108" y="1028700"/>
                </a:lnTo>
                <a:lnTo>
                  <a:pt x="9999587" y="1021132"/>
                </a:lnTo>
                <a:lnTo>
                  <a:pt x="10030194" y="1000494"/>
                </a:lnTo>
                <a:lnTo>
                  <a:pt x="10050832" y="969887"/>
                </a:lnTo>
                <a:lnTo>
                  <a:pt x="10058400" y="932408"/>
                </a:lnTo>
                <a:lnTo>
                  <a:pt x="10058400" y="96291"/>
                </a:lnTo>
                <a:lnTo>
                  <a:pt x="10050832" y="58812"/>
                </a:lnTo>
                <a:lnTo>
                  <a:pt x="10030194" y="28205"/>
                </a:lnTo>
                <a:lnTo>
                  <a:pt x="9999587" y="7567"/>
                </a:lnTo>
                <a:lnTo>
                  <a:pt x="99621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8800" y="495300"/>
            <a:ext cx="5257800" cy="812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270" dirty="0"/>
              <a:t>Changing </a:t>
            </a:r>
            <a:r>
              <a:rPr spc="-15" dirty="0"/>
              <a:t>the</a:t>
            </a:r>
            <a:r>
              <a:rPr spc="-405" dirty="0"/>
              <a:t> </a:t>
            </a:r>
            <a:r>
              <a:rPr spc="-140" dirty="0"/>
              <a:t>Style</a:t>
            </a:r>
          </a:p>
        </p:txBody>
      </p:sp>
      <p:sp>
        <p:nvSpPr>
          <p:cNvPr id="10" name="object 10"/>
          <p:cNvSpPr/>
          <p:nvPr/>
        </p:nvSpPr>
        <p:spPr>
          <a:xfrm>
            <a:off x="9906000" y="1752600"/>
            <a:ext cx="1130300" cy="977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033000" y="1841500"/>
            <a:ext cx="876300" cy="723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3400" y="4864100"/>
            <a:ext cx="10109200" cy="1079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8800" y="4864100"/>
            <a:ext cx="10058400" cy="1028700"/>
          </a:xfrm>
          <a:custGeom>
            <a:avLst/>
            <a:gdLst/>
            <a:ahLst/>
            <a:cxnLst/>
            <a:rect l="l" t="t" r="r" b="b"/>
            <a:pathLst>
              <a:path w="10058400" h="1028700">
                <a:moveTo>
                  <a:pt x="99621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932408"/>
                </a:lnTo>
                <a:lnTo>
                  <a:pt x="7567" y="969887"/>
                </a:lnTo>
                <a:lnTo>
                  <a:pt x="28203" y="1000494"/>
                </a:lnTo>
                <a:lnTo>
                  <a:pt x="58810" y="1021132"/>
                </a:lnTo>
                <a:lnTo>
                  <a:pt x="96291" y="1028700"/>
                </a:lnTo>
                <a:lnTo>
                  <a:pt x="9962108" y="1028700"/>
                </a:lnTo>
                <a:lnTo>
                  <a:pt x="9999587" y="1021132"/>
                </a:lnTo>
                <a:lnTo>
                  <a:pt x="10030194" y="1000494"/>
                </a:lnTo>
                <a:lnTo>
                  <a:pt x="10050832" y="969887"/>
                </a:lnTo>
                <a:lnTo>
                  <a:pt x="10058400" y="932408"/>
                </a:lnTo>
                <a:lnTo>
                  <a:pt x="10058400" y="96291"/>
                </a:lnTo>
                <a:lnTo>
                  <a:pt x="10050832" y="58812"/>
                </a:lnTo>
                <a:lnTo>
                  <a:pt x="10030194" y="28205"/>
                </a:lnTo>
                <a:lnTo>
                  <a:pt x="9999587" y="7567"/>
                </a:lnTo>
                <a:lnTo>
                  <a:pt x="99621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12800" y="5029200"/>
            <a:ext cx="52222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(this)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.css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'background-color'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,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77279" y="5029200"/>
            <a:ext cx="170180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'#252b30'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86279" y="5384800"/>
            <a:ext cx="421640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.css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'border-color'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,</a:t>
            </a:r>
            <a:r>
              <a:rPr sz="2200" spc="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'1px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44920" y="5384800"/>
            <a:ext cx="22047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solid</a:t>
            </a:r>
            <a:r>
              <a:rPr sz="2200" spc="-50" dirty="0">
                <a:solidFill>
                  <a:srgbClr val="61CE3C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#967'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);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613900" y="4775200"/>
            <a:ext cx="1130300" cy="977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740900" y="4864100"/>
            <a:ext cx="876300" cy="723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12800" y="6311900"/>
            <a:ext cx="53898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(this)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.css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({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'background-color'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344920" y="6311900"/>
            <a:ext cx="170180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'#252b30'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,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613900" y="6057900"/>
            <a:ext cx="1130300" cy="9779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740900" y="6146800"/>
            <a:ext cx="876300" cy="7239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231296" y="6667500"/>
            <a:ext cx="9208135" cy="9442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72920">
              <a:lnSpc>
                <a:spcPct val="100000"/>
              </a:lnSpc>
            </a:pP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'border-color'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: 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'1px solid</a:t>
            </a:r>
            <a:r>
              <a:rPr sz="2200" spc="45" dirty="0">
                <a:solidFill>
                  <a:srgbClr val="61CE3C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#967'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760"/>
              </a:spcBef>
            </a:pPr>
            <a:r>
              <a:rPr sz="2400" i="1" spc="-130" dirty="0">
                <a:solidFill>
                  <a:srgbClr val="F8F5F1"/>
                </a:solidFill>
                <a:latin typeface="Arial"/>
                <a:cs typeface="Arial"/>
              </a:rPr>
              <a:t>Passing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10" dirty="0">
                <a:solidFill>
                  <a:srgbClr val="F8F5F1"/>
                </a:solidFill>
                <a:latin typeface="Arial"/>
                <a:cs typeface="Arial"/>
              </a:rPr>
              <a:t>in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105" dirty="0">
                <a:solidFill>
                  <a:srgbClr val="F8F5F1"/>
                </a:solidFill>
                <a:latin typeface="Arial"/>
                <a:cs typeface="Arial"/>
              </a:rPr>
              <a:t>a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140" dirty="0">
                <a:solidFill>
                  <a:srgbClr val="F8F5F1"/>
                </a:solidFill>
                <a:latin typeface="Arial"/>
                <a:cs typeface="Arial"/>
              </a:rPr>
              <a:t>JavaScript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120" dirty="0">
                <a:solidFill>
                  <a:srgbClr val="F8F5F1"/>
                </a:solidFill>
                <a:latin typeface="Arial"/>
                <a:cs typeface="Arial"/>
              </a:rPr>
              <a:t>Object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 as </a:t>
            </a:r>
            <a:r>
              <a:rPr sz="2400" i="1" spc="-85" dirty="0">
                <a:solidFill>
                  <a:srgbClr val="F8F5F1"/>
                </a:solidFill>
                <a:latin typeface="Arial"/>
                <a:cs typeface="Arial"/>
              </a:rPr>
              <a:t>an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55" dirty="0">
                <a:solidFill>
                  <a:srgbClr val="F8F5F1"/>
                </a:solidFill>
                <a:latin typeface="Arial"/>
                <a:cs typeface="Arial"/>
              </a:rPr>
              <a:t>argument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85" dirty="0">
                <a:solidFill>
                  <a:srgbClr val="F8F5F1"/>
                </a:solidFill>
                <a:latin typeface="Arial"/>
                <a:cs typeface="Arial"/>
              </a:rPr>
              <a:t>is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105" dirty="0">
                <a:solidFill>
                  <a:srgbClr val="F8F5F1"/>
                </a:solidFill>
                <a:latin typeface="Arial"/>
                <a:cs typeface="Arial"/>
              </a:rPr>
              <a:t>a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100" dirty="0">
                <a:solidFill>
                  <a:srgbClr val="F8F5F1"/>
                </a:solidFill>
                <a:latin typeface="Arial"/>
                <a:cs typeface="Arial"/>
              </a:rPr>
              <a:t>common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145" dirty="0">
                <a:solidFill>
                  <a:srgbClr val="F8F5F1"/>
                </a:solidFill>
                <a:latin typeface="Arial"/>
                <a:cs typeface="Arial"/>
              </a:rPr>
              <a:t>jQuery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25" dirty="0">
                <a:solidFill>
                  <a:srgbClr val="F8F5F1"/>
                </a:solidFill>
                <a:latin typeface="Arial"/>
                <a:cs typeface="Arial"/>
              </a:rPr>
              <a:t>pattern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2382500" y="31242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07" y="444500"/>
                </a:lnTo>
                <a:lnTo>
                  <a:pt x="645440" y="436757"/>
                </a:lnTo>
                <a:lnTo>
                  <a:pt x="687139" y="415197"/>
                </a:lnTo>
                <a:lnTo>
                  <a:pt x="720010" y="382322"/>
                </a:lnTo>
                <a:lnTo>
                  <a:pt x="741562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62" y="103866"/>
                </a:lnTo>
                <a:lnTo>
                  <a:pt x="720010" y="62177"/>
                </a:lnTo>
                <a:lnTo>
                  <a:pt x="687139" y="29302"/>
                </a:lnTo>
                <a:lnTo>
                  <a:pt x="645440" y="7742"/>
                </a:lnTo>
                <a:lnTo>
                  <a:pt x="5974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560300" y="3213100"/>
            <a:ext cx="393700" cy="292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2576809" y="31623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ul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598554" y="939800"/>
            <a:ext cx="2385695" cy="35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00" dirty="0">
                <a:solidFill>
                  <a:srgbClr val="FFFFFF"/>
                </a:solidFill>
                <a:latin typeface="Calibri"/>
                <a:cs typeface="Calibri"/>
              </a:rPr>
              <a:t>DOM 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representation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1798300" y="1663700"/>
            <a:ext cx="2146300" cy="533400"/>
          </a:xfrm>
          <a:custGeom>
            <a:avLst/>
            <a:gdLst/>
            <a:ahLst/>
            <a:cxnLst/>
            <a:rect l="l" t="t" r="r" b="b"/>
            <a:pathLst>
              <a:path w="2146300" h="533400">
                <a:moveTo>
                  <a:pt x="1994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381533"/>
                </a:lnTo>
                <a:lnTo>
                  <a:pt x="7742" y="429533"/>
                </a:lnTo>
                <a:lnTo>
                  <a:pt x="29302" y="471222"/>
                </a:lnTo>
                <a:lnTo>
                  <a:pt x="62177" y="504097"/>
                </a:lnTo>
                <a:lnTo>
                  <a:pt x="103866" y="525657"/>
                </a:lnTo>
                <a:lnTo>
                  <a:pt x="151866" y="533400"/>
                </a:lnTo>
                <a:lnTo>
                  <a:pt x="1994407" y="533400"/>
                </a:lnTo>
                <a:lnTo>
                  <a:pt x="2042440" y="525657"/>
                </a:lnTo>
                <a:lnTo>
                  <a:pt x="2084139" y="504097"/>
                </a:lnTo>
                <a:lnTo>
                  <a:pt x="2117010" y="471222"/>
                </a:lnTo>
                <a:lnTo>
                  <a:pt x="2138562" y="429533"/>
                </a:lnTo>
                <a:lnTo>
                  <a:pt x="2146300" y="381533"/>
                </a:lnTo>
                <a:lnTo>
                  <a:pt x="2146300" y="151866"/>
                </a:lnTo>
                <a:lnTo>
                  <a:pt x="2138562" y="103866"/>
                </a:lnTo>
                <a:lnTo>
                  <a:pt x="2117010" y="62177"/>
                </a:lnTo>
                <a:lnTo>
                  <a:pt x="2084139" y="29302"/>
                </a:lnTo>
                <a:lnTo>
                  <a:pt x="2042440" y="7742"/>
                </a:lnTo>
                <a:lnTo>
                  <a:pt x="1994407" y="0"/>
                </a:lnTo>
                <a:close/>
              </a:path>
            </a:pathLst>
          </a:custGeom>
          <a:solidFill>
            <a:srgbClr val="273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179300" y="1816100"/>
            <a:ext cx="1397000" cy="2794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2188190" y="1752600"/>
            <a:ext cx="13665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DOCUMENT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551795" y="3606751"/>
            <a:ext cx="283587" cy="3111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941300" y="36957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07" y="0"/>
                </a:moveTo>
                <a:lnTo>
                  <a:pt x="151892" y="0"/>
                </a:lnTo>
                <a:lnTo>
                  <a:pt x="103859" y="7742"/>
                </a:lnTo>
                <a:lnTo>
                  <a:pt x="62160" y="29302"/>
                </a:lnTo>
                <a:lnTo>
                  <a:pt x="29289" y="62177"/>
                </a:lnTo>
                <a:lnTo>
                  <a:pt x="7737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37" y="340633"/>
                </a:lnTo>
                <a:lnTo>
                  <a:pt x="29289" y="382322"/>
                </a:lnTo>
                <a:lnTo>
                  <a:pt x="62160" y="415197"/>
                </a:lnTo>
                <a:lnTo>
                  <a:pt x="103859" y="436757"/>
                </a:lnTo>
                <a:lnTo>
                  <a:pt x="151892" y="444500"/>
                </a:lnTo>
                <a:lnTo>
                  <a:pt x="597407" y="444500"/>
                </a:lnTo>
                <a:lnTo>
                  <a:pt x="645440" y="436757"/>
                </a:lnTo>
                <a:lnTo>
                  <a:pt x="687139" y="415197"/>
                </a:lnTo>
                <a:lnTo>
                  <a:pt x="720010" y="382322"/>
                </a:lnTo>
                <a:lnTo>
                  <a:pt x="741562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62" y="103866"/>
                </a:lnTo>
                <a:lnTo>
                  <a:pt x="720010" y="62177"/>
                </a:lnTo>
                <a:lnTo>
                  <a:pt x="687139" y="29302"/>
                </a:lnTo>
                <a:lnTo>
                  <a:pt x="645440" y="7742"/>
                </a:lnTo>
                <a:lnTo>
                  <a:pt x="5974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119100" y="3784600"/>
            <a:ext cx="355600" cy="2921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3135610" y="37338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3766800" y="3765550"/>
            <a:ext cx="13970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.vacation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1899900" y="2425700"/>
            <a:ext cx="876300" cy="444500"/>
          </a:xfrm>
          <a:custGeom>
            <a:avLst/>
            <a:gdLst/>
            <a:ahLst/>
            <a:cxnLst/>
            <a:rect l="l" t="t" r="r" b="b"/>
            <a:pathLst>
              <a:path w="876300" h="444500">
                <a:moveTo>
                  <a:pt x="724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724433" y="444500"/>
                </a:lnTo>
                <a:lnTo>
                  <a:pt x="772453" y="436757"/>
                </a:lnTo>
                <a:lnTo>
                  <a:pt x="814144" y="415197"/>
                </a:lnTo>
                <a:lnTo>
                  <a:pt x="847012" y="382322"/>
                </a:lnTo>
                <a:lnTo>
                  <a:pt x="868562" y="340633"/>
                </a:lnTo>
                <a:lnTo>
                  <a:pt x="876300" y="292633"/>
                </a:lnTo>
                <a:lnTo>
                  <a:pt x="876300" y="151866"/>
                </a:lnTo>
                <a:lnTo>
                  <a:pt x="868562" y="103866"/>
                </a:lnTo>
                <a:lnTo>
                  <a:pt x="847012" y="62177"/>
                </a:lnTo>
                <a:lnTo>
                  <a:pt x="814144" y="29302"/>
                </a:lnTo>
                <a:lnTo>
                  <a:pt x="772453" y="7742"/>
                </a:lnTo>
                <a:lnTo>
                  <a:pt x="724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052300" y="2514600"/>
            <a:ext cx="571500" cy="2921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2073890" y="2463800"/>
            <a:ext cx="5283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div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2903200" y="2495550"/>
            <a:ext cx="15494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#vacations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2068784" y="2962071"/>
            <a:ext cx="245351" cy="4000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512800" y="4279900"/>
            <a:ext cx="482600" cy="444500"/>
          </a:xfrm>
          <a:custGeom>
            <a:avLst/>
            <a:gdLst/>
            <a:ahLst/>
            <a:cxnLst/>
            <a:rect l="l" t="t" r="r" b="b"/>
            <a:pathLst>
              <a:path w="482600" h="444500">
                <a:moveTo>
                  <a:pt x="330707" y="0"/>
                </a:moveTo>
                <a:lnTo>
                  <a:pt x="151892" y="0"/>
                </a:lnTo>
                <a:lnTo>
                  <a:pt x="103859" y="7742"/>
                </a:lnTo>
                <a:lnTo>
                  <a:pt x="62160" y="29302"/>
                </a:lnTo>
                <a:lnTo>
                  <a:pt x="29289" y="62177"/>
                </a:lnTo>
                <a:lnTo>
                  <a:pt x="7737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37" y="340633"/>
                </a:lnTo>
                <a:lnTo>
                  <a:pt x="29289" y="382322"/>
                </a:lnTo>
                <a:lnTo>
                  <a:pt x="62160" y="415197"/>
                </a:lnTo>
                <a:lnTo>
                  <a:pt x="103859" y="436757"/>
                </a:lnTo>
                <a:lnTo>
                  <a:pt x="151892" y="444500"/>
                </a:lnTo>
                <a:lnTo>
                  <a:pt x="330707" y="444500"/>
                </a:lnTo>
                <a:lnTo>
                  <a:pt x="378740" y="436757"/>
                </a:lnTo>
                <a:lnTo>
                  <a:pt x="420439" y="415197"/>
                </a:lnTo>
                <a:lnTo>
                  <a:pt x="453310" y="382322"/>
                </a:lnTo>
                <a:lnTo>
                  <a:pt x="474862" y="340633"/>
                </a:lnTo>
                <a:lnTo>
                  <a:pt x="482600" y="292633"/>
                </a:lnTo>
                <a:lnTo>
                  <a:pt x="482600" y="151866"/>
                </a:lnTo>
                <a:lnTo>
                  <a:pt x="474862" y="103866"/>
                </a:lnTo>
                <a:lnTo>
                  <a:pt x="453310" y="62177"/>
                </a:lnTo>
                <a:lnTo>
                  <a:pt x="420439" y="29302"/>
                </a:lnTo>
                <a:lnTo>
                  <a:pt x="378740" y="7742"/>
                </a:lnTo>
                <a:lnTo>
                  <a:pt x="3307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3652500" y="4432300"/>
            <a:ext cx="203200" cy="2794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3657580" y="4318000"/>
            <a:ext cx="1930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3148698" y="4232054"/>
            <a:ext cx="283583" cy="3111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671300" y="5740400"/>
            <a:ext cx="4000500" cy="6350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1696700" y="5740400"/>
            <a:ext cx="3949700" cy="584200"/>
          </a:xfrm>
          <a:custGeom>
            <a:avLst/>
            <a:gdLst/>
            <a:ahLst/>
            <a:cxnLst/>
            <a:rect l="l" t="t" r="r" b="b"/>
            <a:pathLst>
              <a:path w="3949700" h="584200">
                <a:moveTo>
                  <a:pt x="38534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487908"/>
                </a:lnTo>
                <a:lnTo>
                  <a:pt x="7567" y="525387"/>
                </a:lnTo>
                <a:lnTo>
                  <a:pt x="28205" y="555994"/>
                </a:lnTo>
                <a:lnTo>
                  <a:pt x="58812" y="576632"/>
                </a:lnTo>
                <a:lnTo>
                  <a:pt x="96291" y="584200"/>
                </a:lnTo>
                <a:lnTo>
                  <a:pt x="3853434" y="584200"/>
                </a:lnTo>
                <a:lnTo>
                  <a:pt x="3890871" y="576632"/>
                </a:lnTo>
                <a:lnTo>
                  <a:pt x="3921474" y="555994"/>
                </a:lnTo>
                <a:lnTo>
                  <a:pt x="3942123" y="525387"/>
                </a:lnTo>
                <a:lnTo>
                  <a:pt x="3949700" y="487908"/>
                </a:lnTo>
                <a:lnTo>
                  <a:pt x="3949700" y="96291"/>
                </a:lnTo>
                <a:lnTo>
                  <a:pt x="3942123" y="58812"/>
                </a:lnTo>
                <a:lnTo>
                  <a:pt x="3921474" y="28205"/>
                </a:lnTo>
                <a:lnTo>
                  <a:pt x="3890871" y="7567"/>
                </a:lnTo>
                <a:lnTo>
                  <a:pt x="3853434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684000" y="6451600"/>
            <a:ext cx="4000500" cy="6350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1709400" y="6451600"/>
            <a:ext cx="3949700" cy="584200"/>
          </a:xfrm>
          <a:custGeom>
            <a:avLst/>
            <a:gdLst/>
            <a:ahLst/>
            <a:cxnLst/>
            <a:rect l="l" t="t" r="r" b="b"/>
            <a:pathLst>
              <a:path w="3949700" h="584200">
                <a:moveTo>
                  <a:pt x="38534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487908"/>
                </a:lnTo>
                <a:lnTo>
                  <a:pt x="7567" y="525387"/>
                </a:lnTo>
                <a:lnTo>
                  <a:pt x="28205" y="555994"/>
                </a:lnTo>
                <a:lnTo>
                  <a:pt x="58812" y="576632"/>
                </a:lnTo>
                <a:lnTo>
                  <a:pt x="96291" y="584200"/>
                </a:lnTo>
                <a:lnTo>
                  <a:pt x="3853434" y="584200"/>
                </a:lnTo>
                <a:lnTo>
                  <a:pt x="3890924" y="576632"/>
                </a:lnTo>
                <a:lnTo>
                  <a:pt x="3921521" y="555994"/>
                </a:lnTo>
                <a:lnTo>
                  <a:pt x="3942141" y="525387"/>
                </a:lnTo>
                <a:lnTo>
                  <a:pt x="3949700" y="487908"/>
                </a:lnTo>
                <a:lnTo>
                  <a:pt x="3949700" y="96291"/>
                </a:lnTo>
                <a:lnTo>
                  <a:pt x="3942141" y="58812"/>
                </a:lnTo>
                <a:lnTo>
                  <a:pt x="3921521" y="28205"/>
                </a:lnTo>
                <a:lnTo>
                  <a:pt x="3890924" y="7567"/>
                </a:lnTo>
                <a:lnTo>
                  <a:pt x="3853434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11772900" y="5207000"/>
            <a:ext cx="3636645" cy="1690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0" dirty="0">
                <a:solidFill>
                  <a:srgbClr val="F8F5F1"/>
                </a:solidFill>
                <a:latin typeface="Arial"/>
                <a:cs typeface="Arial"/>
              </a:rPr>
              <a:t>jQuery </a:t>
            </a:r>
            <a:r>
              <a:rPr sz="2800" spc="-120" dirty="0">
                <a:solidFill>
                  <a:srgbClr val="F8F5F1"/>
                </a:solidFill>
                <a:latin typeface="Arial"/>
                <a:cs typeface="Arial"/>
              </a:rPr>
              <a:t>Object</a:t>
            </a:r>
            <a:r>
              <a:rPr sz="2800" spc="-27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spc="-75" dirty="0">
                <a:solidFill>
                  <a:srgbClr val="F8F5F1"/>
                </a:solidFill>
                <a:latin typeface="Arial"/>
                <a:cs typeface="Arial"/>
              </a:rPr>
              <a:t>Methods</a:t>
            </a:r>
            <a:endParaRPr sz="2800">
              <a:latin typeface="Arial"/>
              <a:cs typeface="Arial"/>
            </a:endParaRPr>
          </a:p>
          <a:p>
            <a:pPr marL="102870">
              <a:lnSpc>
                <a:spcPct val="100000"/>
              </a:lnSpc>
              <a:spcBef>
                <a:spcPts val="1540"/>
              </a:spcBef>
            </a:pPr>
            <a:r>
              <a:rPr sz="2200" spc="-5" dirty="0">
                <a:solidFill>
                  <a:srgbClr val="222222"/>
                </a:solidFill>
                <a:latin typeface="Courier New"/>
                <a:cs typeface="Courier New"/>
              </a:rPr>
              <a:t>.css(&lt;attr&gt;,</a:t>
            </a:r>
            <a:r>
              <a:rPr sz="2200" spc="-10" dirty="0">
                <a:solidFill>
                  <a:srgbClr val="222222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222222"/>
                </a:solidFill>
                <a:latin typeface="Courier New"/>
                <a:cs typeface="Courier New"/>
              </a:rPr>
              <a:t>&lt;value&gt;)</a:t>
            </a:r>
            <a:endParaRPr sz="2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50">
              <a:latin typeface="Times New Roman"/>
              <a:cs typeface="Times New Roman"/>
            </a:endParaRPr>
          </a:p>
          <a:p>
            <a:pPr marL="115570">
              <a:lnSpc>
                <a:spcPct val="100000"/>
              </a:lnSpc>
            </a:pPr>
            <a:r>
              <a:rPr sz="2200" spc="-5" dirty="0">
                <a:solidFill>
                  <a:srgbClr val="222222"/>
                </a:solidFill>
                <a:latin typeface="Courier New"/>
                <a:cs typeface="Courier New"/>
              </a:rPr>
              <a:t>.css(&lt;attr&gt;)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11684000" y="7150100"/>
            <a:ext cx="4000500" cy="6477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1709400" y="7156450"/>
            <a:ext cx="3949700" cy="584200"/>
          </a:xfrm>
          <a:custGeom>
            <a:avLst/>
            <a:gdLst/>
            <a:ahLst/>
            <a:cxnLst/>
            <a:rect l="l" t="t" r="r" b="b"/>
            <a:pathLst>
              <a:path w="3949700" h="584200">
                <a:moveTo>
                  <a:pt x="38534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487908"/>
                </a:lnTo>
                <a:lnTo>
                  <a:pt x="7567" y="525387"/>
                </a:lnTo>
                <a:lnTo>
                  <a:pt x="28205" y="555994"/>
                </a:lnTo>
                <a:lnTo>
                  <a:pt x="58812" y="576632"/>
                </a:lnTo>
                <a:lnTo>
                  <a:pt x="96291" y="584200"/>
                </a:lnTo>
                <a:lnTo>
                  <a:pt x="3853434" y="584200"/>
                </a:lnTo>
                <a:lnTo>
                  <a:pt x="3890924" y="576632"/>
                </a:lnTo>
                <a:lnTo>
                  <a:pt x="3921521" y="555994"/>
                </a:lnTo>
                <a:lnTo>
                  <a:pt x="3942141" y="525387"/>
                </a:lnTo>
                <a:lnTo>
                  <a:pt x="3949700" y="487908"/>
                </a:lnTo>
                <a:lnTo>
                  <a:pt x="3949700" y="96291"/>
                </a:lnTo>
                <a:lnTo>
                  <a:pt x="3942141" y="58812"/>
                </a:lnTo>
                <a:lnTo>
                  <a:pt x="3921521" y="28205"/>
                </a:lnTo>
                <a:lnTo>
                  <a:pt x="3890924" y="7567"/>
                </a:lnTo>
                <a:lnTo>
                  <a:pt x="3853434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11872214" y="7239000"/>
            <a:ext cx="237236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222222"/>
                </a:solidFill>
                <a:latin typeface="Courier New"/>
                <a:cs typeface="Courier New"/>
              </a:rPr>
              <a:t>.css(&lt;object&gt;)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90327" y="8373428"/>
            <a:ext cx="339661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405" dirty="0">
                <a:solidFill>
                  <a:srgbClr val="7999AF"/>
                </a:solidFill>
                <a:latin typeface="Arial"/>
                <a:cs typeface="Arial"/>
              </a:rPr>
              <a:t>5.1 </a:t>
            </a:r>
            <a:r>
              <a:rPr sz="4200" b="1" spc="80" dirty="0">
                <a:solidFill>
                  <a:srgbClr val="7999AF"/>
                </a:solidFill>
                <a:latin typeface="Calibri"/>
                <a:cs typeface="Calibri"/>
              </a:rPr>
              <a:t>Taming</a:t>
            </a:r>
            <a:r>
              <a:rPr sz="4200" b="1" spc="3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185" dirty="0">
                <a:solidFill>
                  <a:srgbClr val="7999AF"/>
                </a:solidFill>
                <a:latin typeface="Calibri"/>
                <a:cs typeface="Calibri"/>
              </a:rPr>
              <a:t>CSS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4046200" y="4362450"/>
            <a:ext cx="9398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.price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483360" y="2717800"/>
            <a:ext cx="52222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(this)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.css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'background-color'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,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847840" y="2717800"/>
            <a:ext cx="1869439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'#252b30'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);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177279" y="3073400"/>
            <a:ext cx="30429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'1px solid</a:t>
            </a:r>
            <a:r>
              <a:rPr sz="2200" spc="-30" dirty="0">
                <a:solidFill>
                  <a:srgbClr val="61CE3C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#967'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);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812800" y="3073400"/>
            <a:ext cx="5222240" cy="1068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83260">
              <a:lnSpc>
                <a:spcPct val="100000"/>
              </a:lnSpc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(this)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.css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'border-color'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,</a:t>
            </a:r>
            <a:endParaRPr sz="2200">
              <a:latin typeface="Courier New"/>
              <a:cs typeface="Courier New"/>
            </a:endParaRPr>
          </a:p>
          <a:p>
            <a:pPr marL="347980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812800" y="1447800"/>
            <a:ext cx="4886960" cy="1249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application.js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60"/>
              </a:spcBef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document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.ready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endParaRPr sz="2200">
              <a:latin typeface="Courier New"/>
              <a:cs typeface="Courier New"/>
            </a:endParaRPr>
          </a:p>
          <a:p>
            <a:pPr marL="347980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#vacations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').on(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'click'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,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674359" y="2006600"/>
            <a:ext cx="2204720" cy="712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200">
              <a:latin typeface="Courier New"/>
              <a:cs typeface="Courier New"/>
            </a:endParaRPr>
          </a:p>
          <a:p>
            <a:pPr marL="179705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.vacation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,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021319" y="2362200"/>
            <a:ext cx="20370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200" spc="-5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69700" y="1384300"/>
            <a:ext cx="4000500" cy="363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595100" y="1384300"/>
            <a:ext cx="3949700" cy="3581400"/>
          </a:xfrm>
          <a:custGeom>
            <a:avLst/>
            <a:gdLst/>
            <a:ahLst/>
            <a:cxnLst/>
            <a:rect l="l" t="t" r="r" b="b"/>
            <a:pathLst>
              <a:path w="3949700" h="3581400">
                <a:moveTo>
                  <a:pt x="38534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3485108"/>
                </a:lnTo>
                <a:lnTo>
                  <a:pt x="7567" y="3522587"/>
                </a:lnTo>
                <a:lnTo>
                  <a:pt x="28205" y="3553194"/>
                </a:lnTo>
                <a:lnTo>
                  <a:pt x="58812" y="3573832"/>
                </a:lnTo>
                <a:lnTo>
                  <a:pt x="96291" y="3581400"/>
                </a:lnTo>
                <a:lnTo>
                  <a:pt x="3853434" y="3581400"/>
                </a:lnTo>
                <a:lnTo>
                  <a:pt x="3890871" y="3573832"/>
                </a:lnTo>
                <a:lnTo>
                  <a:pt x="3921474" y="3553194"/>
                </a:lnTo>
                <a:lnTo>
                  <a:pt x="3942123" y="3522587"/>
                </a:lnTo>
                <a:lnTo>
                  <a:pt x="3949700" y="3485108"/>
                </a:lnTo>
                <a:lnTo>
                  <a:pt x="3949700" y="96291"/>
                </a:lnTo>
                <a:lnTo>
                  <a:pt x="3942123" y="58812"/>
                </a:lnTo>
                <a:lnTo>
                  <a:pt x="3921474" y="28205"/>
                </a:lnTo>
                <a:lnTo>
                  <a:pt x="3890871" y="7567"/>
                </a:lnTo>
                <a:lnTo>
                  <a:pt x="38534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3400" y="1866900"/>
            <a:ext cx="10109200" cy="2578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8800" y="1866900"/>
            <a:ext cx="10058400" cy="2527300"/>
          </a:xfrm>
          <a:custGeom>
            <a:avLst/>
            <a:gdLst/>
            <a:ahLst/>
            <a:cxnLst/>
            <a:rect l="l" t="t" r="r" b="b"/>
            <a:pathLst>
              <a:path w="10058400" h="2527300">
                <a:moveTo>
                  <a:pt x="99621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2431008"/>
                </a:lnTo>
                <a:lnTo>
                  <a:pt x="7567" y="2468487"/>
                </a:lnTo>
                <a:lnTo>
                  <a:pt x="28203" y="2499094"/>
                </a:lnTo>
                <a:lnTo>
                  <a:pt x="58810" y="2519732"/>
                </a:lnTo>
                <a:lnTo>
                  <a:pt x="96291" y="2527300"/>
                </a:lnTo>
                <a:lnTo>
                  <a:pt x="9962108" y="2527300"/>
                </a:lnTo>
                <a:lnTo>
                  <a:pt x="9999587" y="2519732"/>
                </a:lnTo>
                <a:lnTo>
                  <a:pt x="10030194" y="2499094"/>
                </a:lnTo>
                <a:lnTo>
                  <a:pt x="10050832" y="2468487"/>
                </a:lnTo>
                <a:lnTo>
                  <a:pt x="10058400" y="2431008"/>
                </a:lnTo>
                <a:lnTo>
                  <a:pt x="10058400" y="96291"/>
                </a:lnTo>
                <a:lnTo>
                  <a:pt x="10050832" y="58812"/>
                </a:lnTo>
                <a:lnTo>
                  <a:pt x="10030194" y="28205"/>
                </a:lnTo>
                <a:lnTo>
                  <a:pt x="9999587" y="7567"/>
                </a:lnTo>
                <a:lnTo>
                  <a:pt x="99621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8800" y="495300"/>
            <a:ext cx="5029200" cy="812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204" dirty="0"/>
              <a:t>Showing </a:t>
            </a:r>
            <a:r>
              <a:rPr spc="-15" dirty="0"/>
              <a:t>the</a:t>
            </a:r>
            <a:r>
              <a:rPr spc="-465" dirty="0"/>
              <a:t> </a:t>
            </a:r>
            <a:r>
              <a:rPr spc="-270" dirty="0"/>
              <a:t>Price</a:t>
            </a:r>
          </a:p>
        </p:txBody>
      </p:sp>
      <p:sp>
        <p:nvSpPr>
          <p:cNvPr id="8" name="object 8"/>
          <p:cNvSpPr/>
          <p:nvPr/>
        </p:nvSpPr>
        <p:spPr>
          <a:xfrm>
            <a:off x="12382500" y="31242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07" y="444500"/>
                </a:lnTo>
                <a:lnTo>
                  <a:pt x="645440" y="436757"/>
                </a:lnTo>
                <a:lnTo>
                  <a:pt x="687139" y="415197"/>
                </a:lnTo>
                <a:lnTo>
                  <a:pt x="720010" y="382322"/>
                </a:lnTo>
                <a:lnTo>
                  <a:pt x="741562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62" y="103866"/>
                </a:lnTo>
                <a:lnTo>
                  <a:pt x="720010" y="62177"/>
                </a:lnTo>
                <a:lnTo>
                  <a:pt x="687139" y="29302"/>
                </a:lnTo>
                <a:lnTo>
                  <a:pt x="645440" y="7742"/>
                </a:lnTo>
                <a:lnTo>
                  <a:pt x="5974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560300" y="3213100"/>
            <a:ext cx="393700" cy="292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2576809" y="31623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ul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598554" y="939800"/>
            <a:ext cx="2385695" cy="35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00" dirty="0">
                <a:solidFill>
                  <a:srgbClr val="FFFFFF"/>
                </a:solidFill>
                <a:latin typeface="Calibri"/>
                <a:cs typeface="Calibri"/>
              </a:rPr>
              <a:t>DOM 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representation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798300" y="1663700"/>
            <a:ext cx="2146300" cy="533400"/>
          </a:xfrm>
          <a:custGeom>
            <a:avLst/>
            <a:gdLst/>
            <a:ahLst/>
            <a:cxnLst/>
            <a:rect l="l" t="t" r="r" b="b"/>
            <a:pathLst>
              <a:path w="2146300" h="533400">
                <a:moveTo>
                  <a:pt x="1994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381533"/>
                </a:lnTo>
                <a:lnTo>
                  <a:pt x="7742" y="429533"/>
                </a:lnTo>
                <a:lnTo>
                  <a:pt x="29302" y="471222"/>
                </a:lnTo>
                <a:lnTo>
                  <a:pt x="62177" y="504097"/>
                </a:lnTo>
                <a:lnTo>
                  <a:pt x="103866" y="525657"/>
                </a:lnTo>
                <a:lnTo>
                  <a:pt x="151866" y="533400"/>
                </a:lnTo>
                <a:lnTo>
                  <a:pt x="1994407" y="533400"/>
                </a:lnTo>
                <a:lnTo>
                  <a:pt x="2042440" y="525657"/>
                </a:lnTo>
                <a:lnTo>
                  <a:pt x="2084139" y="504097"/>
                </a:lnTo>
                <a:lnTo>
                  <a:pt x="2117010" y="471222"/>
                </a:lnTo>
                <a:lnTo>
                  <a:pt x="2138562" y="429533"/>
                </a:lnTo>
                <a:lnTo>
                  <a:pt x="2146300" y="381533"/>
                </a:lnTo>
                <a:lnTo>
                  <a:pt x="2146300" y="151866"/>
                </a:lnTo>
                <a:lnTo>
                  <a:pt x="2138562" y="103866"/>
                </a:lnTo>
                <a:lnTo>
                  <a:pt x="2117010" y="62177"/>
                </a:lnTo>
                <a:lnTo>
                  <a:pt x="2084139" y="29302"/>
                </a:lnTo>
                <a:lnTo>
                  <a:pt x="2042440" y="7742"/>
                </a:lnTo>
                <a:lnTo>
                  <a:pt x="1994407" y="0"/>
                </a:lnTo>
                <a:close/>
              </a:path>
            </a:pathLst>
          </a:custGeom>
          <a:solidFill>
            <a:srgbClr val="273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179300" y="1816100"/>
            <a:ext cx="1397000" cy="279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2188190" y="1752600"/>
            <a:ext cx="13665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DOCUMENT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551795" y="3606751"/>
            <a:ext cx="283587" cy="3111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941300" y="36957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07" y="0"/>
                </a:moveTo>
                <a:lnTo>
                  <a:pt x="151892" y="0"/>
                </a:lnTo>
                <a:lnTo>
                  <a:pt x="103859" y="7742"/>
                </a:lnTo>
                <a:lnTo>
                  <a:pt x="62160" y="29302"/>
                </a:lnTo>
                <a:lnTo>
                  <a:pt x="29289" y="62177"/>
                </a:lnTo>
                <a:lnTo>
                  <a:pt x="7737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37" y="340633"/>
                </a:lnTo>
                <a:lnTo>
                  <a:pt x="29289" y="382322"/>
                </a:lnTo>
                <a:lnTo>
                  <a:pt x="62160" y="415197"/>
                </a:lnTo>
                <a:lnTo>
                  <a:pt x="103859" y="436757"/>
                </a:lnTo>
                <a:lnTo>
                  <a:pt x="151892" y="444500"/>
                </a:lnTo>
                <a:lnTo>
                  <a:pt x="597407" y="444500"/>
                </a:lnTo>
                <a:lnTo>
                  <a:pt x="645440" y="436757"/>
                </a:lnTo>
                <a:lnTo>
                  <a:pt x="687139" y="415197"/>
                </a:lnTo>
                <a:lnTo>
                  <a:pt x="720010" y="382322"/>
                </a:lnTo>
                <a:lnTo>
                  <a:pt x="741562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62" y="103866"/>
                </a:lnTo>
                <a:lnTo>
                  <a:pt x="720010" y="62177"/>
                </a:lnTo>
                <a:lnTo>
                  <a:pt x="687139" y="29302"/>
                </a:lnTo>
                <a:lnTo>
                  <a:pt x="645440" y="7742"/>
                </a:lnTo>
                <a:lnTo>
                  <a:pt x="5974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119100" y="3784600"/>
            <a:ext cx="355600" cy="292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3135610" y="37338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766800" y="3765550"/>
            <a:ext cx="13970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.vacation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1899900" y="2425700"/>
            <a:ext cx="876300" cy="444500"/>
          </a:xfrm>
          <a:custGeom>
            <a:avLst/>
            <a:gdLst/>
            <a:ahLst/>
            <a:cxnLst/>
            <a:rect l="l" t="t" r="r" b="b"/>
            <a:pathLst>
              <a:path w="876300" h="444500">
                <a:moveTo>
                  <a:pt x="724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724433" y="444500"/>
                </a:lnTo>
                <a:lnTo>
                  <a:pt x="772453" y="436757"/>
                </a:lnTo>
                <a:lnTo>
                  <a:pt x="814144" y="415197"/>
                </a:lnTo>
                <a:lnTo>
                  <a:pt x="847012" y="382322"/>
                </a:lnTo>
                <a:lnTo>
                  <a:pt x="868562" y="340633"/>
                </a:lnTo>
                <a:lnTo>
                  <a:pt x="876300" y="292633"/>
                </a:lnTo>
                <a:lnTo>
                  <a:pt x="876300" y="151866"/>
                </a:lnTo>
                <a:lnTo>
                  <a:pt x="868562" y="103866"/>
                </a:lnTo>
                <a:lnTo>
                  <a:pt x="847012" y="62177"/>
                </a:lnTo>
                <a:lnTo>
                  <a:pt x="814144" y="29302"/>
                </a:lnTo>
                <a:lnTo>
                  <a:pt x="772453" y="7742"/>
                </a:lnTo>
                <a:lnTo>
                  <a:pt x="724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052300" y="2514600"/>
            <a:ext cx="571500" cy="292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2073890" y="2463800"/>
            <a:ext cx="5283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div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903200" y="2495550"/>
            <a:ext cx="15494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#vacations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068784" y="2962071"/>
            <a:ext cx="245351" cy="4000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512800" y="4279900"/>
            <a:ext cx="482600" cy="444500"/>
          </a:xfrm>
          <a:custGeom>
            <a:avLst/>
            <a:gdLst/>
            <a:ahLst/>
            <a:cxnLst/>
            <a:rect l="l" t="t" r="r" b="b"/>
            <a:pathLst>
              <a:path w="482600" h="444500">
                <a:moveTo>
                  <a:pt x="330707" y="0"/>
                </a:moveTo>
                <a:lnTo>
                  <a:pt x="151892" y="0"/>
                </a:lnTo>
                <a:lnTo>
                  <a:pt x="103859" y="7742"/>
                </a:lnTo>
                <a:lnTo>
                  <a:pt x="62160" y="29302"/>
                </a:lnTo>
                <a:lnTo>
                  <a:pt x="29289" y="62177"/>
                </a:lnTo>
                <a:lnTo>
                  <a:pt x="7737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37" y="340633"/>
                </a:lnTo>
                <a:lnTo>
                  <a:pt x="29289" y="382322"/>
                </a:lnTo>
                <a:lnTo>
                  <a:pt x="62160" y="415197"/>
                </a:lnTo>
                <a:lnTo>
                  <a:pt x="103859" y="436757"/>
                </a:lnTo>
                <a:lnTo>
                  <a:pt x="151892" y="444500"/>
                </a:lnTo>
                <a:lnTo>
                  <a:pt x="330707" y="444500"/>
                </a:lnTo>
                <a:lnTo>
                  <a:pt x="378740" y="436757"/>
                </a:lnTo>
                <a:lnTo>
                  <a:pt x="420439" y="415197"/>
                </a:lnTo>
                <a:lnTo>
                  <a:pt x="453310" y="382322"/>
                </a:lnTo>
                <a:lnTo>
                  <a:pt x="474862" y="340633"/>
                </a:lnTo>
                <a:lnTo>
                  <a:pt x="482600" y="292633"/>
                </a:lnTo>
                <a:lnTo>
                  <a:pt x="482600" y="151866"/>
                </a:lnTo>
                <a:lnTo>
                  <a:pt x="474862" y="103866"/>
                </a:lnTo>
                <a:lnTo>
                  <a:pt x="453310" y="62177"/>
                </a:lnTo>
                <a:lnTo>
                  <a:pt x="420439" y="29302"/>
                </a:lnTo>
                <a:lnTo>
                  <a:pt x="378740" y="7742"/>
                </a:lnTo>
                <a:lnTo>
                  <a:pt x="3307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652500" y="4432300"/>
            <a:ext cx="203200" cy="2794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3657580" y="4318000"/>
            <a:ext cx="1930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3148698" y="4232054"/>
            <a:ext cx="283583" cy="3111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671300" y="5740400"/>
            <a:ext cx="2197100" cy="6350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696700" y="5740400"/>
            <a:ext cx="2146300" cy="584200"/>
          </a:xfrm>
          <a:custGeom>
            <a:avLst/>
            <a:gdLst/>
            <a:ahLst/>
            <a:cxnLst/>
            <a:rect l="l" t="t" r="r" b="b"/>
            <a:pathLst>
              <a:path w="2146300" h="584200">
                <a:moveTo>
                  <a:pt x="20500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487908"/>
                </a:lnTo>
                <a:lnTo>
                  <a:pt x="7567" y="525387"/>
                </a:lnTo>
                <a:lnTo>
                  <a:pt x="28205" y="555994"/>
                </a:lnTo>
                <a:lnTo>
                  <a:pt x="58812" y="576632"/>
                </a:lnTo>
                <a:lnTo>
                  <a:pt x="96291" y="584200"/>
                </a:lnTo>
                <a:lnTo>
                  <a:pt x="2050034" y="584200"/>
                </a:lnTo>
                <a:lnTo>
                  <a:pt x="2087524" y="576632"/>
                </a:lnTo>
                <a:lnTo>
                  <a:pt x="2118121" y="555994"/>
                </a:lnTo>
                <a:lnTo>
                  <a:pt x="2138741" y="525387"/>
                </a:lnTo>
                <a:lnTo>
                  <a:pt x="2146300" y="487908"/>
                </a:lnTo>
                <a:lnTo>
                  <a:pt x="2146300" y="96291"/>
                </a:lnTo>
                <a:lnTo>
                  <a:pt x="2138741" y="58812"/>
                </a:lnTo>
                <a:lnTo>
                  <a:pt x="2118121" y="28205"/>
                </a:lnTo>
                <a:lnTo>
                  <a:pt x="2087524" y="7567"/>
                </a:lnTo>
                <a:lnTo>
                  <a:pt x="2050034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1772900" y="5207000"/>
            <a:ext cx="3350260" cy="991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0" dirty="0">
                <a:solidFill>
                  <a:srgbClr val="F8F5F1"/>
                </a:solidFill>
                <a:latin typeface="Arial"/>
                <a:cs typeface="Arial"/>
              </a:rPr>
              <a:t>jQuery </a:t>
            </a:r>
            <a:r>
              <a:rPr sz="2800" spc="-120" dirty="0">
                <a:solidFill>
                  <a:srgbClr val="F8F5F1"/>
                </a:solidFill>
                <a:latin typeface="Arial"/>
                <a:cs typeface="Arial"/>
              </a:rPr>
              <a:t>Object</a:t>
            </a:r>
            <a:r>
              <a:rPr sz="2800" spc="-27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spc="-75" dirty="0">
                <a:solidFill>
                  <a:srgbClr val="F8F5F1"/>
                </a:solidFill>
                <a:latin typeface="Arial"/>
                <a:cs typeface="Arial"/>
              </a:rPr>
              <a:t>Methods</a:t>
            </a:r>
            <a:endParaRPr sz="2800">
              <a:latin typeface="Arial"/>
              <a:cs typeface="Arial"/>
            </a:endParaRPr>
          </a:p>
          <a:p>
            <a:pPr marL="106045">
              <a:lnSpc>
                <a:spcPct val="100000"/>
              </a:lnSpc>
              <a:spcBef>
                <a:spcPts val="1640"/>
              </a:spcBef>
            </a:pPr>
            <a:r>
              <a:rPr sz="2200" spc="-5" dirty="0">
                <a:solidFill>
                  <a:srgbClr val="222222"/>
                </a:solidFill>
                <a:latin typeface="Courier New"/>
                <a:cs typeface="Courier New"/>
              </a:rPr>
              <a:t>.show()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1671300" y="6451600"/>
            <a:ext cx="2197100" cy="6350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696700" y="6451600"/>
            <a:ext cx="2146300" cy="584200"/>
          </a:xfrm>
          <a:custGeom>
            <a:avLst/>
            <a:gdLst/>
            <a:ahLst/>
            <a:cxnLst/>
            <a:rect l="l" t="t" r="r" b="b"/>
            <a:pathLst>
              <a:path w="2146300" h="584200">
                <a:moveTo>
                  <a:pt x="20500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487908"/>
                </a:lnTo>
                <a:lnTo>
                  <a:pt x="7567" y="525387"/>
                </a:lnTo>
                <a:lnTo>
                  <a:pt x="28205" y="555994"/>
                </a:lnTo>
                <a:lnTo>
                  <a:pt x="58812" y="576632"/>
                </a:lnTo>
                <a:lnTo>
                  <a:pt x="96291" y="584200"/>
                </a:lnTo>
                <a:lnTo>
                  <a:pt x="2050034" y="584200"/>
                </a:lnTo>
                <a:lnTo>
                  <a:pt x="2087524" y="576632"/>
                </a:lnTo>
                <a:lnTo>
                  <a:pt x="2118121" y="555994"/>
                </a:lnTo>
                <a:lnTo>
                  <a:pt x="2138741" y="525387"/>
                </a:lnTo>
                <a:lnTo>
                  <a:pt x="2146300" y="487908"/>
                </a:lnTo>
                <a:lnTo>
                  <a:pt x="2146300" y="96291"/>
                </a:lnTo>
                <a:lnTo>
                  <a:pt x="2138741" y="58812"/>
                </a:lnTo>
                <a:lnTo>
                  <a:pt x="2118121" y="28205"/>
                </a:lnTo>
                <a:lnTo>
                  <a:pt x="2087524" y="7567"/>
                </a:lnTo>
                <a:lnTo>
                  <a:pt x="2050034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1847334" y="6553200"/>
            <a:ext cx="11988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222222"/>
                </a:solidFill>
                <a:latin typeface="Courier New"/>
                <a:cs typeface="Courier New"/>
              </a:rPr>
              <a:t>.hide()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33400" y="4648200"/>
            <a:ext cx="10109200" cy="7747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8800" y="4648200"/>
            <a:ext cx="10058400" cy="723900"/>
          </a:xfrm>
          <a:custGeom>
            <a:avLst/>
            <a:gdLst/>
            <a:ahLst/>
            <a:cxnLst/>
            <a:rect l="l" t="t" r="r" b="b"/>
            <a:pathLst>
              <a:path w="10058400" h="723900">
                <a:moveTo>
                  <a:pt x="99621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27608"/>
                </a:lnTo>
                <a:lnTo>
                  <a:pt x="7567" y="665087"/>
                </a:lnTo>
                <a:lnTo>
                  <a:pt x="28203" y="695694"/>
                </a:lnTo>
                <a:lnTo>
                  <a:pt x="58810" y="716332"/>
                </a:lnTo>
                <a:lnTo>
                  <a:pt x="96291" y="723900"/>
                </a:lnTo>
                <a:lnTo>
                  <a:pt x="9962108" y="723900"/>
                </a:lnTo>
                <a:lnTo>
                  <a:pt x="9999587" y="716332"/>
                </a:lnTo>
                <a:lnTo>
                  <a:pt x="10030194" y="695694"/>
                </a:lnTo>
                <a:lnTo>
                  <a:pt x="10050832" y="665087"/>
                </a:lnTo>
                <a:lnTo>
                  <a:pt x="10058400" y="627608"/>
                </a:lnTo>
                <a:lnTo>
                  <a:pt x="10058400" y="96291"/>
                </a:lnTo>
                <a:lnTo>
                  <a:pt x="10050832" y="58812"/>
                </a:lnTo>
                <a:lnTo>
                  <a:pt x="10030194" y="28205"/>
                </a:lnTo>
                <a:lnTo>
                  <a:pt x="9999587" y="7567"/>
                </a:lnTo>
                <a:lnTo>
                  <a:pt x="99621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812800" y="4813300"/>
            <a:ext cx="62280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(this)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.find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.price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css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'display'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,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183119" y="4813300"/>
            <a:ext cx="153416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'block'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);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9613900" y="4559300"/>
            <a:ext cx="1130300" cy="9779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740900" y="4648200"/>
            <a:ext cx="876300" cy="7239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4046200" y="4362450"/>
            <a:ext cx="9398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.price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71500" y="5626100"/>
            <a:ext cx="10096500" cy="7747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6900" y="5626100"/>
            <a:ext cx="10045700" cy="723900"/>
          </a:xfrm>
          <a:custGeom>
            <a:avLst/>
            <a:gdLst/>
            <a:ahLst/>
            <a:cxnLst/>
            <a:rect l="l" t="t" r="r" b="b"/>
            <a:pathLst>
              <a:path w="10045700" h="723900">
                <a:moveTo>
                  <a:pt x="99494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27608"/>
                </a:lnTo>
                <a:lnTo>
                  <a:pt x="7567" y="665087"/>
                </a:lnTo>
                <a:lnTo>
                  <a:pt x="28203" y="695694"/>
                </a:lnTo>
                <a:lnTo>
                  <a:pt x="58810" y="716332"/>
                </a:lnTo>
                <a:lnTo>
                  <a:pt x="96291" y="723900"/>
                </a:lnTo>
                <a:lnTo>
                  <a:pt x="9949408" y="723900"/>
                </a:lnTo>
                <a:lnTo>
                  <a:pt x="9986887" y="716332"/>
                </a:lnTo>
                <a:lnTo>
                  <a:pt x="10017494" y="695694"/>
                </a:lnTo>
                <a:lnTo>
                  <a:pt x="10038132" y="665087"/>
                </a:lnTo>
                <a:lnTo>
                  <a:pt x="10045700" y="627608"/>
                </a:lnTo>
                <a:lnTo>
                  <a:pt x="10045700" y="96291"/>
                </a:lnTo>
                <a:lnTo>
                  <a:pt x="10038132" y="58812"/>
                </a:lnTo>
                <a:lnTo>
                  <a:pt x="10017494" y="28205"/>
                </a:lnTo>
                <a:lnTo>
                  <a:pt x="9986887" y="7567"/>
                </a:lnTo>
                <a:lnTo>
                  <a:pt x="99494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850900" y="5791200"/>
            <a:ext cx="505460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(this)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.find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.price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show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()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9639300" y="5537200"/>
            <a:ext cx="1130300" cy="9779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766300" y="5626100"/>
            <a:ext cx="876300" cy="7239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616655" y="6388100"/>
            <a:ext cx="6861175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i="1" spc="-175" dirty="0">
                <a:solidFill>
                  <a:srgbClr val="F8F5F1"/>
                </a:solidFill>
                <a:latin typeface="Arial"/>
                <a:cs typeface="Arial"/>
              </a:rPr>
              <a:t>Same 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as </a:t>
            </a:r>
            <a:r>
              <a:rPr sz="2400" i="1" spc="-380" dirty="0">
                <a:solidFill>
                  <a:srgbClr val="F8F5F1"/>
                </a:solidFill>
                <a:latin typeface="Arial"/>
                <a:cs typeface="Arial"/>
              </a:rPr>
              <a:t>CSS </a:t>
            </a:r>
            <a:r>
              <a:rPr sz="2400" i="1" spc="-70" dirty="0">
                <a:solidFill>
                  <a:srgbClr val="F8F5F1"/>
                </a:solidFill>
                <a:latin typeface="Arial"/>
                <a:cs typeface="Arial"/>
              </a:rPr>
              <a:t>syntax, </a:t>
            </a:r>
            <a:r>
              <a:rPr sz="2400" i="1" spc="10" dirty="0">
                <a:solidFill>
                  <a:srgbClr val="F8F5F1"/>
                </a:solidFill>
                <a:latin typeface="Arial"/>
                <a:cs typeface="Arial"/>
              </a:rPr>
              <a:t>but </a:t>
            </a:r>
            <a:r>
              <a:rPr sz="2400" i="1" spc="-135" dirty="0">
                <a:solidFill>
                  <a:srgbClr val="F8F5F1"/>
                </a:solidFill>
                <a:latin typeface="Arial"/>
                <a:cs typeface="Arial"/>
              </a:rPr>
              <a:t>easier </a:t>
            </a:r>
            <a:r>
              <a:rPr sz="2400" i="1" spc="40" dirty="0">
                <a:solidFill>
                  <a:srgbClr val="F8F5F1"/>
                </a:solidFill>
                <a:latin typeface="Arial"/>
                <a:cs typeface="Arial"/>
              </a:rPr>
              <a:t>to </a:t>
            </a:r>
            <a:r>
              <a:rPr sz="2400" i="1" spc="-125" dirty="0">
                <a:solidFill>
                  <a:srgbClr val="F8F5F1"/>
                </a:solidFill>
                <a:latin typeface="Arial"/>
                <a:cs typeface="Arial"/>
              </a:rPr>
              <a:t>read </a:t>
            </a:r>
            <a:r>
              <a:rPr sz="2400" i="1" spc="-90" dirty="0">
                <a:solidFill>
                  <a:srgbClr val="F8F5F1"/>
                </a:solidFill>
                <a:latin typeface="Arial"/>
                <a:cs typeface="Arial"/>
              </a:rPr>
              <a:t>and</a:t>
            </a:r>
            <a:r>
              <a:rPr sz="2400" i="1" spc="-44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80" dirty="0">
                <a:solidFill>
                  <a:srgbClr val="F8F5F1"/>
                </a:solidFill>
                <a:latin typeface="Arial"/>
                <a:cs typeface="Arial"/>
              </a:rPr>
              <a:t>understand</a:t>
            </a:r>
            <a:endParaRPr sz="24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90327" y="8373428"/>
            <a:ext cx="339661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405" dirty="0">
                <a:solidFill>
                  <a:srgbClr val="7999AF"/>
                </a:solidFill>
                <a:latin typeface="Arial"/>
                <a:cs typeface="Arial"/>
              </a:rPr>
              <a:t>5.1 </a:t>
            </a:r>
            <a:r>
              <a:rPr sz="4200" b="1" spc="80" dirty="0">
                <a:solidFill>
                  <a:srgbClr val="7999AF"/>
                </a:solidFill>
                <a:latin typeface="Calibri"/>
                <a:cs typeface="Calibri"/>
              </a:rPr>
              <a:t>Taming</a:t>
            </a:r>
            <a:r>
              <a:rPr sz="4200" b="1" spc="3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185" dirty="0">
                <a:solidFill>
                  <a:srgbClr val="7999AF"/>
                </a:solidFill>
                <a:latin typeface="Calibri"/>
                <a:cs typeface="Calibri"/>
              </a:rPr>
              <a:t>CSS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12800" y="3429000"/>
            <a:ext cx="863600" cy="712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980">
              <a:lnSpc>
                <a:spcPct val="100000"/>
              </a:lnSpc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12800" y="1447800"/>
            <a:ext cx="4886960" cy="1249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application.js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60"/>
              </a:spcBef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document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.ready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endParaRPr sz="2200">
              <a:latin typeface="Courier New"/>
              <a:cs typeface="Courier New"/>
            </a:endParaRPr>
          </a:p>
          <a:p>
            <a:pPr marL="347980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#vacations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').on(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'click'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,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674359" y="2006600"/>
            <a:ext cx="4384040" cy="712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200">
              <a:latin typeface="Courier New"/>
              <a:cs typeface="Courier New"/>
            </a:endParaRPr>
          </a:p>
          <a:p>
            <a:pPr marL="179705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.vacation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, </a:t>
            </a: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200" spc="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58800" y="2717800"/>
            <a:ext cx="10058400" cy="736600"/>
          </a:xfrm>
          <a:prstGeom prst="rect">
            <a:avLst/>
          </a:prstGeom>
          <a:solidFill>
            <a:srgbClr val="B49100"/>
          </a:solidFill>
        </p:spPr>
        <p:txBody>
          <a:bodyPr vert="horz" wrap="square" lIns="0" tIns="12700" rIns="0" bIns="0" rtlCol="0">
            <a:spAutoFit/>
          </a:bodyPr>
          <a:lstStyle/>
          <a:p>
            <a:pPr marL="9398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(this)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.css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({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'background-color'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r>
              <a:rPr sz="2200" spc="9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'#252b30'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,</a:t>
            </a:r>
            <a:endParaRPr sz="2200">
              <a:latin typeface="Courier New"/>
              <a:cs typeface="Courier New"/>
            </a:endParaRPr>
          </a:p>
          <a:p>
            <a:pPr marL="3119120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'border-color'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: 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'1px solid</a:t>
            </a:r>
            <a:r>
              <a:rPr sz="2200" spc="45" dirty="0">
                <a:solidFill>
                  <a:srgbClr val="61CE3C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#967'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8800" y="495300"/>
            <a:ext cx="5029200" cy="81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204" dirty="0"/>
              <a:t>Showing </a:t>
            </a:r>
            <a:r>
              <a:rPr spc="-15" dirty="0"/>
              <a:t>the</a:t>
            </a:r>
            <a:r>
              <a:rPr spc="-465" dirty="0"/>
              <a:t> </a:t>
            </a:r>
            <a:r>
              <a:rPr spc="-270" dirty="0"/>
              <a:t>Price</a:t>
            </a:r>
          </a:p>
        </p:txBody>
      </p:sp>
      <p:sp>
        <p:nvSpPr>
          <p:cNvPr id="4" name="object 4"/>
          <p:cNvSpPr/>
          <p:nvPr/>
        </p:nvSpPr>
        <p:spPr>
          <a:xfrm>
            <a:off x="11569700" y="1384300"/>
            <a:ext cx="4000500" cy="4216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95100" y="1384300"/>
            <a:ext cx="3949700" cy="4165600"/>
          </a:xfrm>
          <a:custGeom>
            <a:avLst/>
            <a:gdLst/>
            <a:ahLst/>
            <a:cxnLst/>
            <a:rect l="l" t="t" r="r" b="b"/>
            <a:pathLst>
              <a:path w="3949700" h="4165600">
                <a:moveTo>
                  <a:pt x="38534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4069308"/>
                </a:lnTo>
                <a:lnTo>
                  <a:pt x="7567" y="4106787"/>
                </a:lnTo>
                <a:lnTo>
                  <a:pt x="28205" y="4137394"/>
                </a:lnTo>
                <a:lnTo>
                  <a:pt x="58812" y="4158032"/>
                </a:lnTo>
                <a:lnTo>
                  <a:pt x="96291" y="4165600"/>
                </a:lnTo>
                <a:lnTo>
                  <a:pt x="3853434" y="4165600"/>
                </a:lnTo>
                <a:lnTo>
                  <a:pt x="3890871" y="4158032"/>
                </a:lnTo>
                <a:lnTo>
                  <a:pt x="3921474" y="4137394"/>
                </a:lnTo>
                <a:lnTo>
                  <a:pt x="3942123" y="4106787"/>
                </a:lnTo>
                <a:lnTo>
                  <a:pt x="3949700" y="4069308"/>
                </a:lnTo>
                <a:lnTo>
                  <a:pt x="3949700" y="96291"/>
                </a:lnTo>
                <a:lnTo>
                  <a:pt x="3942123" y="58812"/>
                </a:lnTo>
                <a:lnTo>
                  <a:pt x="3921474" y="28205"/>
                </a:lnTo>
                <a:lnTo>
                  <a:pt x="3890871" y="7567"/>
                </a:lnTo>
                <a:lnTo>
                  <a:pt x="38534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382500" y="31242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07" y="444500"/>
                </a:lnTo>
                <a:lnTo>
                  <a:pt x="645440" y="436757"/>
                </a:lnTo>
                <a:lnTo>
                  <a:pt x="687139" y="415197"/>
                </a:lnTo>
                <a:lnTo>
                  <a:pt x="720010" y="382322"/>
                </a:lnTo>
                <a:lnTo>
                  <a:pt x="741562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62" y="103866"/>
                </a:lnTo>
                <a:lnTo>
                  <a:pt x="720010" y="62177"/>
                </a:lnTo>
                <a:lnTo>
                  <a:pt x="687139" y="29302"/>
                </a:lnTo>
                <a:lnTo>
                  <a:pt x="645440" y="7742"/>
                </a:lnTo>
                <a:lnTo>
                  <a:pt x="5974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560300" y="3213100"/>
            <a:ext cx="393700" cy="292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576809" y="31623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ul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598554" y="939800"/>
            <a:ext cx="2385695" cy="35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00" dirty="0">
                <a:solidFill>
                  <a:srgbClr val="FFFFFF"/>
                </a:solidFill>
                <a:latin typeface="Calibri"/>
                <a:cs typeface="Calibri"/>
              </a:rPr>
              <a:t>DOM 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representation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798300" y="1663700"/>
            <a:ext cx="2146300" cy="533400"/>
          </a:xfrm>
          <a:custGeom>
            <a:avLst/>
            <a:gdLst/>
            <a:ahLst/>
            <a:cxnLst/>
            <a:rect l="l" t="t" r="r" b="b"/>
            <a:pathLst>
              <a:path w="2146300" h="533400">
                <a:moveTo>
                  <a:pt x="1994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381533"/>
                </a:lnTo>
                <a:lnTo>
                  <a:pt x="7742" y="429533"/>
                </a:lnTo>
                <a:lnTo>
                  <a:pt x="29302" y="471222"/>
                </a:lnTo>
                <a:lnTo>
                  <a:pt x="62177" y="504097"/>
                </a:lnTo>
                <a:lnTo>
                  <a:pt x="103866" y="525657"/>
                </a:lnTo>
                <a:lnTo>
                  <a:pt x="151866" y="533400"/>
                </a:lnTo>
                <a:lnTo>
                  <a:pt x="1994407" y="533400"/>
                </a:lnTo>
                <a:lnTo>
                  <a:pt x="2042440" y="525657"/>
                </a:lnTo>
                <a:lnTo>
                  <a:pt x="2084139" y="504097"/>
                </a:lnTo>
                <a:lnTo>
                  <a:pt x="2117010" y="471222"/>
                </a:lnTo>
                <a:lnTo>
                  <a:pt x="2138562" y="429533"/>
                </a:lnTo>
                <a:lnTo>
                  <a:pt x="2146300" y="381533"/>
                </a:lnTo>
                <a:lnTo>
                  <a:pt x="2146300" y="151866"/>
                </a:lnTo>
                <a:lnTo>
                  <a:pt x="2138562" y="103866"/>
                </a:lnTo>
                <a:lnTo>
                  <a:pt x="2117010" y="62177"/>
                </a:lnTo>
                <a:lnTo>
                  <a:pt x="2084139" y="29302"/>
                </a:lnTo>
                <a:lnTo>
                  <a:pt x="2042440" y="7742"/>
                </a:lnTo>
                <a:lnTo>
                  <a:pt x="1994407" y="0"/>
                </a:lnTo>
                <a:close/>
              </a:path>
            </a:pathLst>
          </a:custGeom>
          <a:solidFill>
            <a:srgbClr val="273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179300" y="1816100"/>
            <a:ext cx="1397000" cy="279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188190" y="1752600"/>
            <a:ext cx="13665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DOCUMENT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551795" y="3606751"/>
            <a:ext cx="283587" cy="3111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941300" y="36957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07" y="0"/>
                </a:moveTo>
                <a:lnTo>
                  <a:pt x="151892" y="0"/>
                </a:lnTo>
                <a:lnTo>
                  <a:pt x="103859" y="7742"/>
                </a:lnTo>
                <a:lnTo>
                  <a:pt x="62160" y="29302"/>
                </a:lnTo>
                <a:lnTo>
                  <a:pt x="29289" y="62177"/>
                </a:lnTo>
                <a:lnTo>
                  <a:pt x="7737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37" y="340633"/>
                </a:lnTo>
                <a:lnTo>
                  <a:pt x="29289" y="382322"/>
                </a:lnTo>
                <a:lnTo>
                  <a:pt x="62160" y="415197"/>
                </a:lnTo>
                <a:lnTo>
                  <a:pt x="103859" y="436757"/>
                </a:lnTo>
                <a:lnTo>
                  <a:pt x="151892" y="444500"/>
                </a:lnTo>
                <a:lnTo>
                  <a:pt x="597407" y="444500"/>
                </a:lnTo>
                <a:lnTo>
                  <a:pt x="645440" y="436757"/>
                </a:lnTo>
                <a:lnTo>
                  <a:pt x="687139" y="415197"/>
                </a:lnTo>
                <a:lnTo>
                  <a:pt x="720010" y="382322"/>
                </a:lnTo>
                <a:lnTo>
                  <a:pt x="741562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62" y="103866"/>
                </a:lnTo>
                <a:lnTo>
                  <a:pt x="720010" y="62177"/>
                </a:lnTo>
                <a:lnTo>
                  <a:pt x="687139" y="29302"/>
                </a:lnTo>
                <a:lnTo>
                  <a:pt x="645440" y="7742"/>
                </a:lnTo>
                <a:lnTo>
                  <a:pt x="5974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119100" y="3784600"/>
            <a:ext cx="355600" cy="292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3135610" y="37338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766800" y="3765550"/>
            <a:ext cx="13970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.vacation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1899900" y="2425700"/>
            <a:ext cx="876300" cy="444500"/>
          </a:xfrm>
          <a:custGeom>
            <a:avLst/>
            <a:gdLst/>
            <a:ahLst/>
            <a:cxnLst/>
            <a:rect l="l" t="t" r="r" b="b"/>
            <a:pathLst>
              <a:path w="876300" h="444500">
                <a:moveTo>
                  <a:pt x="724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724433" y="444500"/>
                </a:lnTo>
                <a:lnTo>
                  <a:pt x="772453" y="436757"/>
                </a:lnTo>
                <a:lnTo>
                  <a:pt x="814144" y="415197"/>
                </a:lnTo>
                <a:lnTo>
                  <a:pt x="847012" y="382322"/>
                </a:lnTo>
                <a:lnTo>
                  <a:pt x="868562" y="340633"/>
                </a:lnTo>
                <a:lnTo>
                  <a:pt x="876300" y="292633"/>
                </a:lnTo>
                <a:lnTo>
                  <a:pt x="876300" y="151866"/>
                </a:lnTo>
                <a:lnTo>
                  <a:pt x="868562" y="103866"/>
                </a:lnTo>
                <a:lnTo>
                  <a:pt x="847012" y="62177"/>
                </a:lnTo>
                <a:lnTo>
                  <a:pt x="814144" y="29302"/>
                </a:lnTo>
                <a:lnTo>
                  <a:pt x="772453" y="7742"/>
                </a:lnTo>
                <a:lnTo>
                  <a:pt x="724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052300" y="2514600"/>
            <a:ext cx="571500" cy="292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2073890" y="2463800"/>
            <a:ext cx="5283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div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903200" y="2495550"/>
            <a:ext cx="15494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#vacations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068784" y="2962071"/>
            <a:ext cx="245351" cy="4000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512800" y="4279900"/>
            <a:ext cx="482600" cy="444500"/>
          </a:xfrm>
          <a:custGeom>
            <a:avLst/>
            <a:gdLst/>
            <a:ahLst/>
            <a:cxnLst/>
            <a:rect l="l" t="t" r="r" b="b"/>
            <a:pathLst>
              <a:path w="482600" h="444500">
                <a:moveTo>
                  <a:pt x="330707" y="0"/>
                </a:moveTo>
                <a:lnTo>
                  <a:pt x="151892" y="0"/>
                </a:lnTo>
                <a:lnTo>
                  <a:pt x="103859" y="7742"/>
                </a:lnTo>
                <a:lnTo>
                  <a:pt x="62160" y="29302"/>
                </a:lnTo>
                <a:lnTo>
                  <a:pt x="29289" y="62177"/>
                </a:lnTo>
                <a:lnTo>
                  <a:pt x="7737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37" y="340633"/>
                </a:lnTo>
                <a:lnTo>
                  <a:pt x="29289" y="382322"/>
                </a:lnTo>
                <a:lnTo>
                  <a:pt x="62160" y="415197"/>
                </a:lnTo>
                <a:lnTo>
                  <a:pt x="103859" y="436757"/>
                </a:lnTo>
                <a:lnTo>
                  <a:pt x="151892" y="444500"/>
                </a:lnTo>
                <a:lnTo>
                  <a:pt x="330707" y="444500"/>
                </a:lnTo>
                <a:lnTo>
                  <a:pt x="378740" y="436757"/>
                </a:lnTo>
                <a:lnTo>
                  <a:pt x="420439" y="415197"/>
                </a:lnTo>
                <a:lnTo>
                  <a:pt x="453310" y="382322"/>
                </a:lnTo>
                <a:lnTo>
                  <a:pt x="474862" y="340633"/>
                </a:lnTo>
                <a:lnTo>
                  <a:pt x="482600" y="292633"/>
                </a:lnTo>
                <a:lnTo>
                  <a:pt x="482600" y="151866"/>
                </a:lnTo>
                <a:lnTo>
                  <a:pt x="474862" y="103866"/>
                </a:lnTo>
                <a:lnTo>
                  <a:pt x="453310" y="62177"/>
                </a:lnTo>
                <a:lnTo>
                  <a:pt x="420439" y="29302"/>
                </a:lnTo>
                <a:lnTo>
                  <a:pt x="378740" y="7742"/>
                </a:lnTo>
                <a:lnTo>
                  <a:pt x="3307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652500" y="4432300"/>
            <a:ext cx="203200" cy="279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3657580" y="4318000"/>
            <a:ext cx="1930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3148698" y="4232054"/>
            <a:ext cx="283583" cy="3111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3400" y="1866900"/>
            <a:ext cx="10109200" cy="29464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8800" y="1866900"/>
            <a:ext cx="10058400" cy="2895600"/>
          </a:xfrm>
          <a:custGeom>
            <a:avLst/>
            <a:gdLst/>
            <a:ahLst/>
            <a:cxnLst/>
            <a:rect l="l" t="t" r="r" b="b"/>
            <a:pathLst>
              <a:path w="10058400" h="2895600">
                <a:moveTo>
                  <a:pt x="99621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2799308"/>
                </a:lnTo>
                <a:lnTo>
                  <a:pt x="7567" y="2836787"/>
                </a:lnTo>
                <a:lnTo>
                  <a:pt x="28203" y="2867394"/>
                </a:lnTo>
                <a:lnTo>
                  <a:pt x="58810" y="2888032"/>
                </a:lnTo>
                <a:lnTo>
                  <a:pt x="96291" y="2895600"/>
                </a:lnTo>
                <a:lnTo>
                  <a:pt x="9962108" y="2895600"/>
                </a:lnTo>
                <a:lnTo>
                  <a:pt x="9999587" y="2888032"/>
                </a:lnTo>
                <a:lnTo>
                  <a:pt x="10030194" y="2867394"/>
                </a:lnTo>
                <a:lnTo>
                  <a:pt x="10050832" y="2836787"/>
                </a:lnTo>
                <a:lnTo>
                  <a:pt x="10058400" y="2799308"/>
                </a:lnTo>
                <a:lnTo>
                  <a:pt x="10058400" y="96291"/>
                </a:lnTo>
                <a:lnTo>
                  <a:pt x="10050832" y="58812"/>
                </a:lnTo>
                <a:lnTo>
                  <a:pt x="10030194" y="28205"/>
                </a:lnTo>
                <a:lnTo>
                  <a:pt x="9999587" y="7567"/>
                </a:lnTo>
                <a:lnTo>
                  <a:pt x="99621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4046200" y="4362450"/>
            <a:ext cx="9398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.price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90327" y="8373428"/>
            <a:ext cx="339661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405" dirty="0">
                <a:solidFill>
                  <a:srgbClr val="7999AF"/>
                </a:solidFill>
                <a:latin typeface="Arial"/>
                <a:cs typeface="Arial"/>
              </a:rPr>
              <a:t>5.1 </a:t>
            </a:r>
            <a:r>
              <a:rPr sz="4200" b="1" spc="80" dirty="0">
                <a:solidFill>
                  <a:srgbClr val="7999AF"/>
                </a:solidFill>
                <a:latin typeface="Calibri"/>
                <a:cs typeface="Calibri"/>
              </a:rPr>
              <a:t>Taming</a:t>
            </a:r>
            <a:r>
              <a:rPr sz="4200" b="1" spc="3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185" dirty="0">
                <a:solidFill>
                  <a:srgbClr val="7999AF"/>
                </a:solidFill>
                <a:latin typeface="Calibri"/>
                <a:cs typeface="Calibri"/>
              </a:rPr>
              <a:t>CSS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858569" y="4787900"/>
            <a:ext cx="659384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i="1" spc="-45" dirty="0">
                <a:solidFill>
                  <a:srgbClr val="F8F5F1"/>
                </a:solidFill>
                <a:latin typeface="Arial"/>
                <a:cs typeface="Arial"/>
              </a:rPr>
              <a:t>Highlights</a:t>
            </a:r>
            <a:r>
              <a:rPr sz="2400" i="1" spc="-15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40" dirty="0">
                <a:solidFill>
                  <a:srgbClr val="F8F5F1"/>
                </a:solidFill>
                <a:latin typeface="Arial"/>
                <a:cs typeface="Arial"/>
              </a:rPr>
              <a:t>the</a:t>
            </a:r>
            <a:r>
              <a:rPr sz="2400" i="1" spc="-15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70" dirty="0">
                <a:solidFill>
                  <a:srgbClr val="F8F5F1"/>
                </a:solidFill>
                <a:latin typeface="Arial"/>
                <a:cs typeface="Arial"/>
              </a:rPr>
              <a:t>Vacation</a:t>
            </a:r>
            <a:r>
              <a:rPr sz="2400" i="1" spc="-15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Package</a:t>
            </a:r>
            <a:r>
              <a:rPr sz="2400" i="1" spc="-15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90" dirty="0">
                <a:solidFill>
                  <a:srgbClr val="F8F5F1"/>
                </a:solidFill>
                <a:latin typeface="Arial"/>
                <a:cs typeface="Arial"/>
              </a:rPr>
              <a:t>and</a:t>
            </a:r>
            <a:r>
              <a:rPr sz="2400" i="1" spc="-15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140" dirty="0">
                <a:solidFill>
                  <a:srgbClr val="F8F5F1"/>
                </a:solidFill>
                <a:latin typeface="Arial"/>
                <a:cs typeface="Arial"/>
              </a:rPr>
              <a:t>shows</a:t>
            </a:r>
            <a:r>
              <a:rPr sz="2400" i="1" spc="-15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40" dirty="0">
                <a:solidFill>
                  <a:srgbClr val="F8F5F1"/>
                </a:solidFill>
                <a:latin typeface="Arial"/>
                <a:cs typeface="Arial"/>
              </a:rPr>
              <a:t>the</a:t>
            </a:r>
            <a:r>
              <a:rPr sz="2400" i="1" spc="-15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114" dirty="0">
                <a:solidFill>
                  <a:srgbClr val="F8F5F1"/>
                </a:solidFill>
                <a:latin typeface="Arial"/>
                <a:cs typeface="Arial"/>
              </a:rPr>
              <a:t>price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12800" y="1447800"/>
            <a:ext cx="4886960" cy="1249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application.js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60"/>
              </a:spcBef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document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.ready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endParaRPr sz="2200">
              <a:latin typeface="Courier New"/>
              <a:cs typeface="Courier New"/>
            </a:endParaRPr>
          </a:p>
          <a:p>
            <a:pPr marL="347980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#vacations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').on(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'click'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,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674359" y="2006600"/>
            <a:ext cx="2204720" cy="712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200">
              <a:latin typeface="Courier New"/>
              <a:cs typeface="Courier New"/>
            </a:endParaRPr>
          </a:p>
          <a:p>
            <a:pPr marL="179705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.vacation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,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021319" y="2362200"/>
            <a:ext cx="20370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200" spc="-5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485900" y="2717800"/>
            <a:ext cx="53898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(this)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.css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({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'background-color'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018019" y="2717800"/>
            <a:ext cx="170180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'#252b30'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,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12800" y="3073400"/>
            <a:ext cx="6230620" cy="1423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65120">
              <a:lnSpc>
                <a:spcPct val="100000"/>
              </a:lnSpc>
            </a:pP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'border-color'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r>
              <a:rPr sz="2200" spc="-1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'1px</a:t>
            </a:r>
            <a:endParaRPr sz="2200">
              <a:latin typeface="Courier New"/>
              <a:cs typeface="Courier New"/>
            </a:endParaRPr>
          </a:p>
          <a:p>
            <a:pPr marL="685800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(this)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.find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.price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show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()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;</a:t>
            </a:r>
            <a:endParaRPr sz="2200">
              <a:latin typeface="Courier New"/>
              <a:cs typeface="Courier New"/>
            </a:endParaRPr>
          </a:p>
          <a:p>
            <a:pPr marL="347980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185659" y="3073400"/>
            <a:ext cx="237236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solid</a:t>
            </a:r>
            <a:r>
              <a:rPr sz="2200" spc="-45" dirty="0">
                <a:solidFill>
                  <a:srgbClr val="61CE3C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#967'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1800" y="8255000"/>
            <a:ext cx="11887200" cy="635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5300" y="8242300"/>
            <a:ext cx="1161161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i="1" spc="-245" dirty="0">
                <a:solidFill>
                  <a:srgbClr val="78AAD6"/>
                </a:solidFill>
                <a:latin typeface="Arial"/>
                <a:cs typeface="Arial"/>
              </a:rPr>
              <a:t>Our </a:t>
            </a:r>
            <a:r>
              <a:rPr sz="3600" b="1" i="1" spc="35" dirty="0">
                <a:solidFill>
                  <a:srgbClr val="78AAD6"/>
                </a:solidFill>
                <a:latin typeface="Calibri"/>
                <a:cs typeface="Calibri"/>
              </a:rPr>
              <a:t>.vacation </a:t>
            </a:r>
            <a:r>
              <a:rPr sz="3600" i="1" spc="-150" dirty="0">
                <a:solidFill>
                  <a:srgbClr val="78AAD6"/>
                </a:solidFill>
                <a:latin typeface="Arial"/>
                <a:cs typeface="Arial"/>
              </a:rPr>
              <a:t>elements </a:t>
            </a:r>
            <a:r>
              <a:rPr sz="3600" i="1" spc="-200" dirty="0">
                <a:solidFill>
                  <a:srgbClr val="78AAD6"/>
                </a:solidFill>
                <a:latin typeface="Arial"/>
                <a:cs typeface="Arial"/>
              </a:rPr>
              <a:t>are </a:t>
            </a:r>
            <a:r>
              <a:rPr sz="3600" i="1" spc="-55" dirty="0">
                <a:solidFill>
                  <a:srgbClr val="78AAD6"/>
                </a:solidFill>
                <a:latin typeface="Arial"/>
                <a:cs typeface="Arial"/>
              </a:rPr>
              <a:t>highlighted </a:t>
            </a:r>
            <a:r>
              <a:rPr sz="3600" i="1" spc="-175" dirty="0">
                <a:solidFill>
                  <a:srgbClr val="78AAD6"/>
                </a:solidFill>
                <a:latin typeface="Arial"/>
                <a:cs typeface="Arial"/>
              </a:rPr>
              <a:t>when </a:t>
            </a:r>
            <a:r>
              <a:rPr sz="3600" i="1" spc="-254" dirty="0">
                <a:solidFill>
                  <a:srgbClr val="78AAD6"/>
                </a:solidFill>
                <a:latin typeface="Arial"/>
                <a:cs typeface="Arial"/>
              </a:rPr>
              <a:t>we </a:t>
            </a:r>
            <a:r>
              <a:rPr sz="3600" i="1" spc="-125" dirty="0">
                <a:solidFill>
                  <a:srgbClr val="78AAD6"/>
                </a:solidFill>
                <a:latin typeface="Arial"/>
                <a:cs typeface="Arial"/>
              </a:rPr>
              <a:t>click </a:t>
            </a:r>
            <a:r>
              <a:rPr sz="3600" i="1" spc="-140" dirty="0">
                <a:solidFill>
                  <a:srgbClr val="78AAD6"/>
                </a:solidFill>
                <a:latin typeface="Arial"/>
                <a:cs typeface="Arial"/>
              </a:rPr>
              <a:t>on</a:t>
            </a:r>
            <a:r>
              <a:rPr sz="3600" i="1" spc="-71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50" dirty="0">
                <a:solidFill>
                  <a:srgbClr val="78AAD6"/>
                </a:solidFill>
                <a:latin typeface="Arial"/>
                <a:cs typeface="Arial"/>
              </a:rPr>
              <a:t>them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1866900"/>
            <a:ext cx="10477500" cy="2933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8800" y="1866900"/>
            <a:ext cx="10426700" cy="2882900"/>
          </a:xfrm>
          <a:custGeom>
            <a:avLst/>
            <a:gdLst/>
            <a:ahLst/>
            <a:cxnLst/>
            <a:rect l="l" t="t" r="r" b="b"/>
            <a:pathLst>
              <a:path w="10426700" h="2882900">
                <a:moveTo>
                  <a:pt x="103304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2786608"/>
                </a:lnTo>
                <a:lnTo>
                  <a:pt x="7567" y="2824087"/>
                </a:lnTo>
                <a:lnTo>
                  <a:pt x="28203" y="2854694"/>
                </a:lnTo>
                <a:lnTo>
                  <a:pt x="58810" y="2875332"/>
                </a:lnTo>
                <a:lnTo>
                  <a:pt x="96291" y="2882900"/>
                </a:lnTo>
                <a:lnTo>
                  <a:pt x="10330408" y="2882900"/>
                </a:lnTo>
                <a:lnTo>
                  <a:pt x="10367887" y="2875332"/>
                </a:lnTo>
                <a:lnTo>
                  <a:pt x="10398494" y="2854694"/>
                </a:lnTo>
                <a:lnTo>
                  <a:pt x="10419132" y="2824087"/>
                </a:lnTo>
                <a:lnTo>
                  <a:pt x="10426700" y="2786608"/>
                </a:lnTo>
                <a:lnTo>
                  <a:pt x="10426700" y="96291"/>
                </a:lnTo>
                <a:lnTo>
                  <a:pt x="10419132" y="58812"/>
                </a:lnTo>
                <a:lnTo>
                  <a:pt x="10398494" y="28205"/>
                </a:lnTo>
                <a:lnTo>
                  <a:pt x="10367887" y="7567"/>
                </a:lnTo>
                <a:lnTo>
                  <a:pt x="103304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569700" y="1384300"/>
            <a:ext cx="4000500" cy="3721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95100" y="1384300"/>
            <a:ext cx="3949700" cy="3670300"/>
          </a:xfrm>
          <a:custGeom>
            <a:avLst/>
            <a:gdLst/>
            <a:ahLst/>
            <a:cxnLst/>
            <a:rect l="l" t="t" r="r" b="b"/>
            <a:pathLst>
              <a:path w="3949700" h="3670300">
                <a:moveTo>
                  <a:pt x="38534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3574008"/>
                </a:lnTo>
                <a:lnTo>
                  <a:pt x="7567" y="3611487"/>
                </a:lnTo>
                <a:lnTo>
                  <a:pt x="28205" y="3642094"/>
                </a:lnTo>
                <a:lnTo>
                  <a:pt x="58812" y="3662732"/>
                </a:lnTo>
                <a:lnTo>
                  <a:pt x="96291" y="3670300"/>
                </a:lnTo>
                <a:lnTo>
                  <a:pt x="3853434" y="3670300"/>
                </a:lnTo>
                <a:lnTo>
                  <a:pt x="3890871" y="3662732"/>
                </a:lnTo>
                <a:lnTo>
                  <a:pt x="3921474" y="3642094"/>
                </a:lnTo>
                <a:lnTo>
                  <a:pt x="3942123" y="3611487"/>
                </a:lnTo>
                <a:lnTo>
                  <a:pt x="3949700" y="3574008"/>
                </a:lnTo>
                <a:lnTo>
                  <a:pt x="3949700" y="96291"/>
                </a:lnTo>
                <a:lnTo>
                  <a:pt x="3942123" y="58812"/>
                </a:lnTo>
                <a:lnTo>
                  <a:pt x="3921474" y="28205"/>
                </a:lnTo>
                <a:lnTo>
                  <a:pt x="3890871" y="7567"/>
                </a:lnTo>
                <a:lnTo>
                  <a:pt x="38534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3400" y="5511800"/>
            <a:ext cx="5524500" cy="2565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8800" y="5511800"/>
            <a:ext cx="5473700" cy="2514600"/>
          </a:xfrm>
          <a:custGeom>
            <a:avLst/>
            <a:gdLst/>
            <a:ahLst/>
            <a:cxnLst/>
            <a:rect l="l" t="t" r="r" b="b"/>
            <a:pathLst>
              <a:path w="5473700" h="2514600">
                <a:moveTo>
                  <a:pt x="53774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2418308"/>
                </a:lnTo>
                <a:lnTo>
                  <a:pt x="7567" y="2455789"/>
                </a:lnTo>
                <a:lnTo>
                  <a:pt x="28203" y="2486396"/>
                </a:lnTo>
                <a:lnTo>
                  <a:pt x="58811" y="2507032"/>
                </a:lnTo>
                <a:lnTo>
                  <a:pt x="96291" y="2514600"/>
                </a:lnTo>
                <a:lnTo>
                  <a:pt x="5377408" y="2514600"/>
                </a:lnTo>
                <a:lnTo>
                  <a:pt x="5414887" y="2507032"/>
                </a:lnTo>
                <a:lnTo>
                  <a:pt x="5445495" y="2486396"/>
                </a:lnTo>
                <a:lnTo>
                  <a:pt x="5466132" y="2455788"/>
                </a:lnTo>
                <a:lnTo>
                  <a:pt x="5473700" y="2418308"/>
                </a:lnTo>
                <a:lnTo>
                  <a:pt x="5473700" y="96291"/>
                </a:lnTo>
                <a:lnTo>
                  <a:pt x="5466132" y="58812"/>
                </a:lnTo>
                <a:lnTo>
                  <a:pt x="5445494" y="28205"/>
                </a:lnTo>
                <a:lnTo>
                  <a:pt x="5414887" y="7567"/>
                </a:lnTo>
                <a:lnTo>
                  <a:pt x="53774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8800" y="2755900"/>
            <a:ext cx="10426700" cy="1041400"/>
          </a:xfrm>
          <a:custGeom>
            <a:avLst/>
            <a:gdLst/>
            <a:ahLst/>
            <a:cxnLst/>
            <a:rect l="l" t="t" r="r" b="b"/>
            <a:pathLst>
              <a:path w="10426700" h="1041400">
                <a:moveTo>
                  <a:pt x="0" y="0"/>
                </a:moveTo>
                <a:lnTo>
                  <a:pt x="10426700" y="0"/>
                </a:lnTo>
                <a:lnTo>
                  <a:pt x="10426700" y="1041400"/>
                </a:lnTo>
                <a:lnTo>
                  <a:pt x="0" y="1041400"/>
                </a:lnTo>
                <a:lnTo>
                  <a:pt x="0" y="0"/>
                </a:lnTo>
                <a:close/>
              </a:path>
            </a:pathLst>
          </a:custGeom>
          <a:solidFill>
            <a:srgbClr val="FE2700">
              <a:alpha val="30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8800" y="495300"/>
            <a:ext cx="8001000" cy="812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165" dirty="0"/>
              <a:t>Moving Styles </a:t>
            </a:r>
            <a:r>
              <a:rPr spc="95" dirty="0"/>
              <a:t>to</a:t>
            </a:r>
            <a:r>
              <a:rPr spc="-755" dirty="0"/>
              <a:t> </a:t>
            </a:r>
            <a:r>
              <a:rPr spc="-155" dirty="0"/>
              <a:t>External </a:t>
            </a:r>
            <a:r>
              <a:rPr spc="-740" dirty="0"/>
              <a:t>CSS</a:t>
            </a:r>
          </a:p>
        </p:txBody>
      </p:sp>
      <p:sp>
        <p:nvSpPr>
          <p:cNvPr id="11" name="object 11"/>
          <p:cNvSpPr/>
          <p:nvPr/>
        </p:nvSpPr>
        <p:spPr>
          <a:xfrm>
            <a:off x="12382500" y="31242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07" y="444500"/>
                </a:lnTo>
                <a:lnTo>
                  <a:pt x="645440" y="436757"/>
                </a:lnTo>
                <a:lnTo>
                  <a:pt x="687139" y="415197"/>
                </a:lnTo>
                <a:lnTo>
                  <a:pt x="720010" y="382322"/>
                </a:lnTo>
                <a:lnTo>
                  <a:pt x="741562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62" y="103866"/>
                </a:lnTo>
                <a:lnTo>
                  <a:pt x="720010" y="62177"/>
                </a:lnTo>
                <a:lnTo>
                  <a:pt x="687139" y="29302"/>
                </a:lnTo>
                <a:lnTo>
                  <a:pt x="645440" y="7742"/>
                </a:lnTo>
                <a:lnTo>
                  <a:pt x="5974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560300" y="3213100"/>
            <a:ext cx="393700" cy="292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2576809" y="31623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ul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598554" y="939800"/>
            <a:ext cx="2385695" cy="35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00" dirty="0">
                <a:solidFill>
                  <a:srgbClr val="FFFFFF"/>
                </a:solidFill>
                <a:latin typeface="Calibri"/>
                <a:cs typeface="Calibri"/>
              </a:rPr>
              <a:t>DOM 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representation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798300" y="1663700"/>
            <a:ext cx="2146300" cy="533400"/>
          </a:xfrm>
          <a:custGeom>
            <a:avLst/>
            <a:gdLst/>
            <a:ahLst/>
            <a:cxnLst/>
            <a:rect l="l" t="t" r="r" b="b"/>
            <a:pathLst>
              <a:path w="2146300" h="533400">
                <a:moveTo>
                  <a:pt x="1994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381533"/>
                </a:lnTo>
                <a:lnTo>
                  <a:pt x="7742" y="429533"/>
                </a:lnTo>
                <a:lnTo>
                  <a:pt x="29302" y="471222"/>
                </a:lnTo>
                <a:lnTo>
                  <a:pt x="62177" y="504097"/>
                </a:lnTo>
                <a:lnTo>
                  <a:pt x="103866" y="525657"/>
                </a:lnTo>
                <a:lnTo>
                  <a:pt x="151866" y="533400"/>
                </a:lnTo>
                <a:lnTo>
                  <a:pt x="1994407" y="533400"/>
                </a:lnTo>
                <a:lnTo>
                  <a:pt x="2042440" y="525657"/>
                </a:lnTo>
                <a:lnTo>
                  <a:pt x="2084139" y="504097"/>
                </a:lnTo>
                <a:lnTo>
                  <a:pt x="2117010" y="471222"/>
                </a:lnTo>
                <a:lnTo>
                  <a:pt x="2138562" y="429533"/>
                </a:lnTo>
                <a:lnTo>
                  <a:pt x="2146300" y="381533"/>
                </a:lnTo>
                <a:lnTo>
                  <a:pt x="2146300" y="151866"/>
                </a:lnTo>
                <a:lnTo>
                  <a:pt x="2138562" y="103866"/>
                </a:lnTo>
                <a:lnTo>
                  <a:pt x="2117010" y="62177"/>
                </a:lnTo>
                <a:lnTo>
                  <a:pt x="2084139" y="29302"/>
                </a:lnTo>
                <a:lnTo>
                  <a:pt x="2042440" y="7742"/>
                </a:lnTo>
                <a:lnTo>
                  <a:pt x="1994407" y="0"/>
                </a:lnTo>
                <a:close/>
              </a:path>
            </a:pathLst>
          </a:custGeom>
          <a:solidFill>
            <a:srgbClr val="273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179300" y="1816100"/>
            <a:ext cx="1397000" cy="279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2188190" y="1752600"/>
            <a:ext cx="13665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DOCUMENT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551795" y="3606751"/>
            <a:ext cx="283587" cy="3111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941300" y="36957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07" y="0"/>
                </a:moveTo>
                <a:lnTo>
                  <a:pt x="151892" y="0"/>
                </a:lnTo>
                <a:lnTo>
                  <a:pt x="103859" y="7742"/>
                </a:lnTo>
                <a:lnTo>
                  <a:pt x="62160" y="29302"/>
                </a:lnTo>
                <a:lnTo>
                  <a:pt x="29289" y="62177"/>
                </a:lnTo>
                <a:lnTo>
                  <a:pt x="7737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37" y="340633"/>
                </a:lnTo>
                <a:lnTo>
                  <a:pt x="29289" y="382322"/>
                </a:lnTo>
                <a:lnTo>
                  <a:pt x="62160" y="415197"/>
                </a:lnTo>
                <a:lnTo>
                  <a:pt x="103859" y="436757"/>
                </a:lnTo>
                <a:lnTo>
                  <a:pt x="151892" y="444500"/>
                </a:lnTo>
                <a:lnTo>
                  <a:pt x="597407" y="444500"/>
                </a:lnTo>
                <a:lnTo>
                  <a:pt x="645440" y="436757"/>
                </a:lnTo>
                <a:lnTo>
                  <a:pt x="687139" y="415197"/>
                </a:lnTo>
                <a:lnTo>
                  <a:pt x="720010" y="382322"/>
                </a:lnTo>
                <a:lnTo>
                  <a:pt x="741562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62" y="103866"/>
                </a:lnTo>
                <a:lnTo>
                  <a:pt x="720010" y="62177"/>
                </a:lnTo>
                <a:lnTo>
                  <a:pt x="687139" y="29302"/>
                </a:lnTo>
                <a:lnTo>
                  <a:pt x="645440" y="7742"/>
                </a:lnTo>
                <a:lnTo>
                  <a:pt x="5974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119100" y="3784600"/>
            <a:ext cx="355600" cy="292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3135610" y="37338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766800" y="3765550"/>
            <a:ext cx="13970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.vacation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1899900" y="2425700"/>
            <a:ext cx="876300" cy="444500"/>
          </a:xfrm>
          <a:custGeom>
            <a:avLst/>
            <a:gdLst/>
            <a:ahLst/>
            <a:cxnLst/>
            <a:rect l="l" t="t" r="r" b="b"/>
            <a:pathLst>
              <a:path w="876300" h="444500">
                <a:moveTo>
                  <a:pt x="724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724433" y="444500"/>
                </a:lnTo>
                <a:lnTo>
                  <a:pt x="772453" y="436757"/>
                </a:lnTo>
                <a:lnTo>
                  <a:pt x="814144" y="415197"/>
                </a:lnTo>
                <a:lnTo>
                  <a:pt x="847012" y="382322"/>
                </a:lnTo>
                <a:lnTo>
                  <a:pt x="868562" y="340633"/>
                </a:lnTo>
                <a:lnTo>
                  <a:pt x="876300" y="292633"/>
                </a:lnTo>
                <a:lnTo>
                  <a:pt x="876300" y="151866"/>
                </a:lnTo>
                <a:lnTo>
                  <a:pt x="868562" y="103866"/>
                </a:lnTo>
                <a:lnTo>
                  <a:pt x="847012" y="62177"/>
                </a:lnTo>
                <a:lnTo>
                  <a:pt x="814144" y="29302"/>
                </a:lnTo>
                <a:lnTo>
                  <a:pt x="772453" y="7742"/>
                </a:lnTo>
                <a:lnTo>
                  <a:pt x="724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052300" y="2514600"/>
            <a:ext cx="571500" cy="292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2073890" y="2463800"/>
            <a:ext cx="5283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div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903200" y="2495550"/>
            <a:ext cx="15494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#vacations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068784" y="2962071"/>
            <a:ext cx="245351" cy="4000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512800" y="4279900"/>
            <a:ext cx="482600" cy="444500"/>
          </a:xfrm>
          <a:custGeom>
            <a:avLst/>
            <a:gdLst/>
            <a:ahLst/>
            <a:cxnLst/>
            <a:rect l="l" t="t" r="r" b="b"/>
            <a:pathLst>
              <a:path w="482600" h="444500">
                <a:moveTo>
                  <a:pt x="330707" y="0"/>
                </a:moveTo>
                <a:lnTo>
                  <a:pt x="151892" y="0"/>
                </a:lnTo>
                <a:lnTo>
                  <a:pt x="103859" y="7742"/>
                </a:lnTo>
                <a:lnTo>
                  <a:pt x="62160" y="29302"/>
                </a:lnTo>
                <a:lnTo>
                  <a:pt x="29289" y="62177"/>
                </a:lnTo>
                <a:lnTo>
                  <a:pt x="7737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37" y="340633"/>
                </a:lnTo>
                <a:lnTo>
                  <a:pt x="29289" y="382322"/>
                </a:lnTo>
                <a:lnTo>
                  <a:pt x="62160" y="415197"/>
                </a:lnTo>
                <a:lnTo>
                  <a:pt x="103859" y="436757"/>
                </a:lnTo>
                <a:lnTo>
                  <a:pt x="151892" y="444500"/>
                </a:lnTo>
                <a:lnTo>
                  <a:pt x="330707" y="444500"/>
                </a:lnTo>
                <a:lnTo>
                  <a:pt x="378740" y="436757"/>
                </a:lnTo>
                <a:lnTo>
                  <a:pt x="420439" y="415197"/>
                </a:lnTo>
                <a:lnTo>
                  <a:pt x="453310" y="382322"/>
                </a:lnTo>
                <a:lnTo>
                  <a:pt x="474862" y="340633"/>
                </a:lnTo>
                <a:lnTo>
                  <a:pt x="482600" y="292633"/>
                </a:lnTo>
                <a:lnTo>
                  <a:pt x="482600" y="151866"/>
                </a:lnTo>
                <a:lnTo>
                  <a:pt x="474862" y="103866"/>
                </a:lnTo>
                <a:lnTo>
                  <a:pt x="453310" y="62177"/>
                </a:lnTo>
                <a:lnTo>
                  <a:pt x="420439" y="29302"/>
                </a:lnTo>
                <a:lnTo>
                  <a:pt x="378740" y="7742"/>
                </a:lnTo>
                <a:lnTo>
                  <a:pt x="3307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652500" y="4432300"/>
            <a:ext cx="203200" cy="2794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3657580" y="4318000"/>
            <a:ext cx="1930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3148698" y="4232054"/>
            <a:ext cx="283583" cy="3111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876300" y="1447800"/>
            <a:ext cx="1619250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application.js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12800" y="3759200"/>
            <a:ext cx="863600" cy="712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980">
              <a:lnSpc>
                <a:spcPct val="100000"/>
              </a:lnSpc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4046200" y="4362450"/>
            <a:ext cx="9398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.price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183242" y="4794250"/>
            <a:ext cx="6396355" cy="494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100" i="1" spc="-285" dirty="0">
                <a:solidFill>
                  <a:srgbClr val="F8F5F1"/>
                </a:solidFill>
                <a:latin typeface="Arial"/>
                <a:cs typeface="Arial"/>
              </a:rPr>
              <a:t>Can </a:t>
            </a:r>
            <a:r>
              <a:rPr sz="3100" i="1" spc="-220" dirty="0">
                <a:solidFill>
                  <a:srgbClr val="F8F5F1"/>
                </a:solidFill>
                <a:latin typeface="Arial"/>
                <a:cs typeface="Arial"/>
              </a:rPr>
              <a:t>we </a:t>
            </a:r>
            <a:r>
              <a:rPr sz="3100" i="1" spc="-180" dirty="0">
                <a:solidFill>
                  <a:srgbClr val="F8F5F1"/>
                </a:solidFill>
                <a:latin typeface="Arial"/>
                <a:cs typeface="Arial"/>
              </a:rPr>
              <a:t>move </a:t>
            </a:r>
            <a:r>
              <a:rPr sz="3100" i="1" spc="-150" dirty="0">
                <a:solidFill>
                  <a:srgbClr val="F8F5F1"/>
                </a:solidFill>
                <a:latin typeface="Arial"/>
                <a:cs typeface="Arial"/>
              </a:rPr>
              <a:t>these </a:t>
            </a:r>
            <a:r>
              <a:rPr sz="3100" i="1" spc="50" dirty="0">
                <a:solidFill>
                  <a:srgbClr val="F8F5F1"/>
                </a:solidFill>
                <a:latin typeface="Arial"/>
                <a:cs typeface="Arial"/>
              </a:rPr>
              <a:t>to </a:t>
            </a:r>
            <a:r>
              <a:rPr sz="3100" i="1" spc="-135" dirty="0">
                <a:solidFill>
                  <a:srgbClr val="F8F5F1"/>
                </a:solidFill>
                <a:latin typeface="Arial"/>
                <a:cs typeface="Arial"/>
              </a:rPr>
              <a:t>a </a:t>
            </a:r>
            <a:r>
              <a:rPr sz="3100" i="1" spc="-490" dirty="0">
                <a:solidFill>
                  <a:srgbClr val="F8F5F1"/>
                </a:solidFill>
                <a:latin typeface="Arial"/>
                <a:cs typeface="Arial"/>
              </a:rPr>
              <a:t>CSS</a:t>
            </a:r>
            <a:r>
              <a:rPr sz="3100" i="1" spc="-47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3100" i="1" spc="-135" dirty="0">
                <a:solidFill>
                  <a:srgbClr val="F8F5F1"/>
                </a:solidFill>
                <a:latin typeface="Arial"/>
                <a:cs typeface="Arial"/>
              </a:rPr>
              <a:t>stylesheet?</a:t>
            </a:r>
            <a:endParaRPr sz="31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00100" y="6604000"/>
            <a:ext cx="3225800" cy="1278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8F8F8"/>
                </a:solidFill>
                <a:latin typeface="Courier New"/>
                <a:cs typeface="Courier New"/>
              </a:rPr>
              <a:t>}</a:t>
            </a:r>
            <a:endParaRPr sz="2000">
              <a:latin typeface="Courier New"/>
              <a:cs typeface="Courier New"/>
            </a:endParaRPr>
          </a:p>
          <a:p>
            <a:pPr marL="317500" marR="5080" indent="-304800">
              <a:lnSpc>
                <a:spcPct val="104200"/>
              </a:lnSpc>
            </a:pPr>
            <a:r>
              <a:rPr sz="2000" spc="-5" dirty="0">
                <a:solidFill>
                  <a:srgbClr val="FF6400"/>
                </a:solidFill>
                <a:latin typeface="Courier New"/>
                <a:cs typeface="Courier New"/>
              </a:rPr>
              <a:t>.highlighted .price </a:t>
            </a:r>
            <a:r>
              <a:rPr sz="2000" spc="-5" dirty="0">
                <a:solidFill>
                  <a:srgbClr val="F8F8F8"/>
                </a:solidFill>
                <a:latin typeface="Courier New"/>
                <a:cs typeface="Courier New"/>
              </a:rPr>
              <a:t>{  </a:t>
            </a:r>
            <a:r>
              <a:rPr sz="2000" spc="-5" dirty="0">
                <a:solidFill>
                  <a:srgbClr val="8DA6CE"/>
                </a:solidFill>
                <a:latin typeface="Courier New"/>
                <a:cs typeface="Courier New"/>
              </a:rPr>
              <a:t>display</a:t>
            </a:r>
            <a:r>
              <a:rPr sz="2000" spc="-5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r>
              <a:rPr sz="2000" spc="-4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8DA6CE"/>
                </a:solidFill>
                <a:latin typeface="Courier New"/>
                <a:cs typeface="Courier New"/>
              </a:rPr>
              <a:t>block</a:t>
            </a:r>
            <a:r>
              <a:rPr sz="2000" spc="-5" dirty="0">
                <a:solidFill>
                  <a:srgbClr val="F8F8F8"/>
                </a:solidFill>
                <a:latin typeface="Courier New"/>
                <a:cs typeface="Courier New"/>
              </a:rPr>
              <a:t>;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8F8F8"/>
                </a:solidFill>
                <a:latin typeface="Courier New"/>
                <a:cs typeface="Courier New"/>
              </a:rPr>
              <a:t>}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9982200" y="1778000"/>
            <a:ext cx="1130300" cy="9779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109200" y="1866900"/>
            <a:ext cx="876300" cy="7239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029200" y="5422900"/>
            <a:ext cx="1130300" cy="9779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156200" y="5511800"/>
            <a:ext cx="876300" cy="7239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483360" y="2717800"/>
            <a:ext cx="53898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(this)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.css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({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'background-color'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015480" y="2717800"/>
            <a:ext cx="11988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'#563'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,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183119" y="3073400"/>
            <a:ext cx="237236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solid</a:t>
            </a:r>
            <a:r>
              <a:rPr sz="2200" spc="-45" dirty="0">
                <a:solidFill>
                  <a:srgbClr val="61CE3C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#967'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483360" y="3073400"/>
            <a:ext cx="5557520" cy="712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91385">
              <a:lnSpc>
                <a:spcPct val="100000"/>
              </a:lnSpc>
            </a:pP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'border-color'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r>
              <a:rPr sz="2200" spc="-1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'1px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(this)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.find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.price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show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()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12800" y="2006600"/>
            <a:ext cx="4886960" cy="712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document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.ready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endParaRPr sz="2200">
              <a:latin typeface="Courier New"/>
              <a:cs typeface="Courier New"/>
            </a:endParaRPr>
          </a:p>
          <a:p>
            <a:pPr marL="347980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#vacations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').on(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'click'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,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674359" y="2006600"/>
            <a:ext cx="2204720" cy="712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200">
              <a:latin typeface="Courier New"/>
              <a:cs typeface="Courier New"/>
            </a:endParaRPr>
          </a:p>
          <a:p>
            <a:pPr marL="179705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.vacation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',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021319" y="2362200"/>
            <a:ext cx="20370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200" spc="-5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00100" y="5092700"/>
            <a:ext cx="2159000" cy="884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0">
              <a:lnSpc>
                <a:spcPct val="10000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application.css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60"/>
              </a:spcBef>
            </a:pPr>
            <a:r>
              <a:rPr sz="2000" spc="-5" dirty="0">
                <a:solidFill>
                  <a:srgbClr val="FF6400"/>
                </a:solidFill>
                <a:latin typeface="Courier New"/>
                <a:cs typeface="Courier New"/>
              </a:rPr>
              <a:t>.highlighted</a:t>
            </a:r>
            <a:r>
              <a:rPr sz="2000" spc="-45" dirty="0">
                <a:solidFill>
                  <a:srgbClr val="FF640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104900" y="5968949"/>
            <a:ext cx="4445000" cy="643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099"/>
              </a:lnSpc>
            </a:pPr>
            <a:r>
              <a:rPr sz="3000" spc="-7" baseline="1388" dirty="0">
                <a:solidFill>
                  <a:srgbClr val="8DA6CE"/>
                </a:solidFill>
                <a:latin typeface="Courier New"/>
                <a:cs typeface="Courier New"/>
              </a:rPr>
              <a:t>background-color</a:t>
            </a:r>
            <a:r>
              <a:rPr sz="3000" spc="-7" baseline="1388" dirty="0">
                <a:solidFill>
                  <a:srgbClr val="F8F8F8"/>
                </a:solidFill>
                <a:latin typeface="Courier New"/>
                <a:cs typeface="Courier New"/>
              </a:rPr>
              <a:t>: </a:t>
            </a:r>
            <a:r>
              <a:rPr sz="2000" spc="-5" dirty="0">
                <a:solidFill>
                  <a:srgbClr val="D8FA3C"/>
                </a:solidFill>
                <a:latin typeface="Courier New"/>
                <a:cs typeface="Courier New"/>
              </a:rPr>
              <a:t>#563</a:t>
            </a:r>
            <a:r>
              <a:rPr sz="2000" spc="-5" dirty="0">
                <a:solidFill>
                  <a:srgbClr val="F8F8F8"/>
                </a:solidFill>
                <a:latin typeface="Courier New"/>
                <a:cs typeface="Courier New"/>
              </a:rPr>
              <a:t>;  </a:t>
            </a:r>
            <a:r>
              <a:rPr sz="2000" spc="-5" dirty="0">
                <a:solidFill>
                  <a:srgbClr val="8DA6CE"/>
                </a:solidFill>
                <a:latin typeface="Courier New"/>
                <a:cs typeface="Courier New"/>
              </a:rPr>
              <a:t>border-color</a:t>
            </a:r>
            <a:r>
              <a:rPr sz="2000" spc="-5" dirty="0">
                <a:solidFill>
                  <a:srgbClr val="F8F8F8"/>
                </a:solidFill>
                <a:latin typeface="Courier New"/>
                <a:cs typeface="Courier New"/>
              </a:rPr>
              <a:t>: </a:t>
            </a:r>
            <a:r>
              <a:rPr sz="2000" spc="-5" dirty="0">
                <a:solidFill>
                  <a:srgbClr val="D8FA3C"/>
                </a:solidFill>
                <a:latin typeface="Courier New"/>
                <a:cs typeface="Courier New"/>
              </a:rPr>
              <a:t>1</a:t>
            </a:r>
            <a:r>
              <a:rPr sz="2000" spc="-5" dirty="0">
                <a:solidFill>
                  <a:srgbClr val="FBDE2D"/>
                </a:solidFill>
                <a:latin typeface="Courier New"/>
                <a:cs typeface="Courier New"/>
              </a:rPr>
              <a:t>px </a:t>
            </a:r>
            <a:r>
              <a:rPr sz="2000" spc="-5" dirty="0">
                <a:solidFill>
                  <a:srgbClr val="8DA6CE"/>
                </a:solidFill>
                <a:latin typeface="Courier New"/>
                <a:cs typeface="Courier New"/>
              </a:rPr>
              <a:t>solid</a:t>
            </a:r>
            <a:r>
              <a:rPr sz="2000" spc="15" dirty="0">
                <a:solidFill>
                  <a:srgbClr val="8DA6CE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D8FA3C"/>
                </a:solidFill>
                <a:latin typeface="Courier New"/>
                <a:cs typeface="Courier New"/>
              </a:rPr>
              <a:t>#967</a:t>
            </a:r>
            <a:r>
              <a:rPr sz="2000" spc="-5" dirty="0">
                <a:solidFill>
                  <a:srgbClr val="F8F8F8"/>
                </a:solidFill>
                <a:latin typeface="Courier New"/>
                <a:cs typeface="Courier New"/>
              </a:rPr>
              <a:t>;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388100" y="5524500"/>
            <a:ext cx="6883400" cy="7747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413500" y="5524500"/>
            <a:ext cx="6832600" cy="723900"/>
          </a:xfrm>
          <a:custGeom>
            <a:avLst/>
            <a:gdLst/>
            <a:ahLst/>
            <a:cxnLst/>
            <a:rect l="l" t="t" r="r" b="b"/>
            <a:pathLst>
              <a:path w="6832600" h="723900">
                <a:moveTo>
                  <a:pt x="67363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27608"/>
                </a:lnTo>
                <a:lnTo>
                  <a:pt x="7567" y="665087"/>
                </a:lnTo>
                <a:lnTo>
                  <a:pt x="28205" y="695694"/>
                </a:lnTo>
                <a:lnTo>
                  <a:pt x="58812" y="716332"/>
                </a:lnTo>
                <a:lnTo>
                  <a:pt x="96291" y="723900"/>
                </a:lnTo>
                <a:lnTo>
                  <a:pt x="6736334" y="723900"/>
                </a:lnTo>
                <a:lnTo>
                  <a:pt x="6773824" y="716332"/>
                </a:lnTo>
                <a:lnTo>
                  <a:pt x="6804421" y="695694"/>
                </a:lnTo>
                <a:lnTo>
                  <a:pt x="6825041" y="665087"/>
                </a:lnTo>
                <a:lnTo>
                  <a:pt x="6832600" y="627608"/>
                </a:lnTo>
                <a:lnTo>
                  <a:pt x="6832600" y="96291"/>
                </a:lnTo>
                <a:lnTo>
                  <a:pt x="6825041" y="58812"/>
                </a:lnTo>
                <a:lnTo>
                  <a:pt x="6804421" y="28205"/>
                </a:lnTo>
                <a:lnTo>
                  <a:pt x="6773824" y="7567"/>
                </a:lnTo>
                <a:lnTo>
                  <a:pt x="6736334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6654800" y="5702300"/>
            <a:ext cx="53898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(this)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.addClass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highlighted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');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2255500" y="5422900"/>
            <a:ext cx="1130300" cy="9779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2382500" y="5511800"/>
            <a:ext cx="876300" cy="7239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290327" y="8373428"/>
            <a:ext cx="339661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405" dirty="0">
                <a:solidFill>
                  <a:srgbClr val="7999AF"/>
                </a:solidFill>
                <a:latin typeface="Arial"/>
                <a:cs typeface="Arial"/>
              </a:rPr>
              <a:t>5.1 </a:t>
            </a:r>
            <a:r>
              <a:rPr sz="4200" b="1" spc="80" dirty="0">
                <a:solidFill>
                  <a:srgbClr val="7999AF"/>
                </a:solidFill>
                <a:latin typeface="Calibri"/>
                <a:cs typeface="Calibri"/>
              </a:rPr>
              <a:t>Taming</a:t>
            </a:r>
            <a:r>
              <a:rPr sz="4200" b="1" spc="3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185" dirty="0">
                <a:solidFill>
                  <a:srgbClr val="7999AF"/>
                </a:solidFill>
                <a:latin typeface="Calibri"/>
                <a:cs typeface="Calibri"/>
              </a:rPr>
              <a:t>CSS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1866900"/>
            <a:ext cx="10426700" cy="2247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8800" y="1866900"/>
            <a:ext cx="10375900" cy="2197100"/>
          </a:xfrm>
          <a:custGeom>
            <a:avLst/>
            <a:gdLst/>
            <a:ahLst/>
            <a:cxnLst/>
            <a:rect l="l" t="t" r="r" b="b"/>
            <a:pathLst>
              <a:path w="10375900" h="2197100">
                <a:moveTo>
                  <a:pt x="102796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2100808"/>
                </a:lnTo>
                <a:lnTo>
                  <a:pt x="7567" y="2138287"/>
                </a:lnTo>
                <a:lnTo>
                  <a:pt x="28203" y="2168894"/>
                </a:lnTo>
                <a:lnTo>
                  <a:pt x="58810" y="2189532"/>
                </a:lnTo>
                <a:lnTo>
                  <a:pt x="96291" y="2197100"/>
                </a:lnTo>
                <a:lnTo>
                  <a:pt x="10279608" y="2197100"/>
                </a:lnTo>
                <a:lnTo>
                  <a:pt x="10317087" y="2189532"/>
                </a:lnTo>
                <a:lnTo>
                  <a:pt x="10347694" y="2168894"/>
                </a:lnTo>
                <a:lnTo>
                  <a:pt x="10368332" y="2138287"/>
                </a:lnTo>
                <a:lnTo>
                  <a:pt x="10375900" y="2100808"/>
                </a:lnTo>
                <a:lnTo>
                  <a:pt x="10375900" y="96291"/>
                </a:lnTo>
                <a:lnTo>
                  <a:pt x="10368332" y="58812"/>
                </a:lnTo>
                <a:lnTo>
                  <a:pt x="10347694" y="28205"/>
                </a:lnTo>
                <a:lnTo>
                  <a:pt x="10317087" y="7567"/>
                </a:lnTo>
                <a:lnTo>
                  <a:pt x="102796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8800" y="2755900"/>
            <a:ext cx="10375900" cy="330200"/>
          </a:xfrm>
          <a:custGeom>
            <a:avLst/>
            <a:gdLst/>
            <a:ahLst/>
            <a:cxnLst/>
            <a:rect l="l" t="t" r="r" b="b"/>
            <a:pathLst>
              <a:path w="10375900" h="330200">
                <a:moveTo>
                  <a:pt x="0" y="0"/>
                </a:moveTo>
                <a:lnTo>
                  <a:pt x="10375900" y="0"/>
                </a:lnTo>
                <a:lnTo>
                  <a:pt x="10375900" y="330200"/>
                </a:lnTo>
                <a:lnTo>
                  <a:pt x="0" y="330200"/>
                </a:lnTo>
                <a:lnTo>
                  <a:pt x="0" y="0"/>
                </a:lnTo>
                <a:close/>
              </a:path>
            </a:pathLst>
          </a:custGeom>
          <a:solidFill>
            <a:srgbClr val="B49100">
              <a:alpha val="30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8800" y="495300"/>
            <a:ext cx="8001000" cy="81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165" dirty="0"/>
              <a:t>Moving Styles </a:t>
            </a:r>
            <a:r>
              <a:rPr spc="95" dirty="0"/>
              <a:t>to</a:t>
            </a:r>
            <a:r>
              <a:rPr spc="-755" dirty="0"/>
              <a:t> </a:t>
            </a:r>
            <a:r>
              <a:rPr spc="-155" dirty="0"/>
              <a:t>External </a:t>
            </a:r>
            <a:r>
              <a:rPr spc="-740" dirty="0"/>
              <a:t>CSS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6300" y="1447800"/>
            <a:ext cx="1619250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application.js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2800" y="3073400"/>
            <a:ext cx="863600" cy="712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980">
              <a:lnSpc>
                <a:spcPct val="100000"/>
              </a:lnSpc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35000" y="4076700"/>
            <a:ext cx="7417434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i="1" dirty="0">
                <a:solidFill>
                  <a:srgbClr val="F8F5F1"/>
                </a:solidFill>
                <a:latin typeface="Arial"/>
                <a:cs typeface="Arial"/>
              </a:rPr>
              <a:t>It’s</a:t>
            </a:r>
            <a:r>
              <a:rPr sz="2400" i="1" spc="-15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95" dirty="0">
                <a:solidFill>
                  <a:srgbClr val="F8F5F1"/>
                </a:solidFill>
                <a:latin typeface="Arial"/>
                <a:cs typeface="Arial"/>
              </a:rPr>
              <a:t>now</a:t>
            </a:r>
            <a:r>
              <a:rPr sz="2400" i="1" spc="-15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95" dirty="0">
                <a:solidFill>
                  <a:srgbClr val="F8F5F1"/>
                </a:solidFill>
                <a:latin typeface="Arial"/>
                <a:cs typeface="Arial"/>
              </a:rPr>
              <a:t>much</a:t>
            </a:r>
            <a:r>
              <a:rPr sz="2400" i="1" spc="-15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135" dirty="0">
                <a:solidFill>
                  <a:srgbClr val="F8F5F1"/>
                </a:solidFill>
                <a:latin typeface="Arial"/>
                <a:cs typeface="Arial"/>
              </a:rPr>
              <a:t>easier</a:t>
            </a:r>
            <a:r>
              <a:rPr sz="2400" i="1" spc="-15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40" dirty="0">
                <a:solidFill>
                  <a:srgbClr val="F8F5F1"/>
                </a:solidFill>
                <a:latin typeface="Arial"/>
                <a:cs typeface="Arial"/>
              </a:rPr>
              <a:t>to</a:t>
            </a:r>
            <a:r>
              <a:rPr sz="2400" i="1" spc="-15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45" dirty="0">
                <a:solidFill>
                  <a:srgbClr val="F8F5F1"/>
                </a:solidFill>
                <a:latin typeface="Arial"/>
                <a:cs typeface="Arial"/>
              </a:rPr>
              <a:t>manipulate</a:t>
            </a:r>
            <a:r>
              <a:rPr sz="2400" i="1" spc="-15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25" dirty="0">
                <a:solidFill>
                  <a:srgbClr val="F8F5F1"/>
                </a:solidFill>
                <a:latin typeface="Arial"/>
                <a:cs typeface="Arial"/>
              </a:rPr>
              <a:t>with</a:t>
            </a:r>
            <a:r>
              <a:rPr sz="2400" i="1" spc="-15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70" dirty="0">
                <a:solidFill>
                  <a:srgbClr val="F8F5F1"/>
                </a:solidFill>
                <a:latin typeface="Arial"/>
                <a:cs typeface="Arial"/>
              </a:rPr>
              <a:t>external</a:t>
            </a:r>
            <a:r>
              <a:rPr sz="2400" i="1" spc="-15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380" dirty="0">
                <a:solidFill>
                  <a:srgbClr val="F8F5F1"/>
                </a:solidFill>
                <a:latin typeface="Arial"/>
                <a:cs typeface="Arial"/>
              </a:rPr>
              <a:t>CSS</a:t>
            </a:r>
            <a:r>
              <a:rPr sz="2400" i="1" spc="-15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100" dirty="0">
                <a:solidFill>
                  <a:srgbClr val="F8F5F1"/>
                </a:solidFill>
                <a:latin typeface="Arial"/>
                <a:cs typeface="Arial"/>
              </a:rPr>
              <a:t>styles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931400" y="1778000"/>
            <a:ext cx="1130300" cy="977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058400" y="1866900"/>
            <a:ext cx="876300" cy="723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12800" y="2006600"/>
            <a:ext cx="4886960" cy="712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document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.ready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endParaRPr sz="2200">
              <a:latin typeface="Courier New"/>
              <a:cs typeface="Courier New"/>
            </a:endParaRPr>
          </a:p>
          <a:p>
            <a:pPr marL="347980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#vacations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').on(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'click'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,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74359" y="2006600"/>
            <a:ext cx="2204720" cy="712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200">
              <a:latin typeface="Courier New"/>
              <a:cs typeface="Courier New"/>
            </a:endParaRPr>
          </a:p>
          <a:p>
            <a:pPr marL="179705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.vacation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',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021319" y="2362200"/>
            <a:ext cx="20370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200" spc="-5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569700" y="1384300"/>
            <a:ext cx="4000500" cy="3721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595100" y="1384300"/>
            <a:ext cx="3949700" cy="3670300"/>
          </a:xfrm>
          <a:custGeom>
            <a:avLst/>
            <a:gdLst/>
            <a:ahLst/>
            <a:cxnLst/>
            <a:rect l="l" t="t" r="r" b="b"/>
            <a:pathLst>
              <a:path w="3949700" h="3670300">
                <a:moveTo>
                  <a:pt x="38534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3574008"/>
                </a:lnTo>
                <a:lnTo>
                  <a:pt x="7567" y="3611487"/>
                </a:lnTo>
                <a:lnTo>
                  <a:pt x="28205" y="3642094"/>
                </a:lnTo>
                <a:lnTo>
                  <a:pt x="58812" y="3662732"/>
                </a:lnTo>
                <a:lnTo>
                  <a:pt x="96291" y="3670300"/>
                </a:lnTo>
                <a:lnTo>
                  <a:pt x="3853434" y="3670300"/>
                </a:lnTo>
                <a:lnTo>
                  <a:pt x="3890871" y="3662732"/>
                </a:lnTo>
                <a:lnTo>
                  <a:pt x="3921474" y="3642094"/>
                </a:lnTo>
                <a:lnTo>
                  <a:pt x="3942123" y="3611487"/>
                </a:lnTo>
                <a:lnTo>
                  <a:pt x="3949700" y="3574008"/>
                </a:lnTo>
                <a:lnTo>
                  <a:pt x="3949700" y="96291"/>
                </a:lnTo>
                <a:lnTo>
                  <a:pt x="3942123" y="58812"/>
                </a:lnTo>
                <a:lnTo>
                  <a:pt x="3921474" y="28205"/>
                </a:lnTo>
                <a:lnTo>
                  <a:pt x="3890871" y="7567"/>
                </a:lnTo>
                <a:lnTo>
                  <a:pt x="38534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382500" y="31242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07" y="444500"/>
                </a:lnTo>
                <a:lnTo>
                  <a:pt x="645440" y="436757"/>
                </a:lnTo>
                <a:lnTo>
                  <a:pt x="687139" y="415197"/>
                </a:lnTo>
                <a:lnTo>
                  <a:pt x="720010" y="382322"/>
                </a:lnTo>
                <a:lnTo>
                  <a:pt x="741562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62" y="103866"/>
                </a:lnTo>
                <a:lnTo>
                  <a:pt x="720010" y="62177"/>
                </a:lnTo>
                <a:lnTo>
                  <a:pt x="687139" y="29302"/>
                </a:lnTo>
                <a:lnTo>
                  <a:pt x="645440" y="7742"/>
                </a:lnTo>
                <a:lnTo>
                  <a:pt x="5974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560300" y="3213100"/>
            <a:ext cx="393700" cy="292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2576809" y="31623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ul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598554" y="939800"/>
            <a:ext cx="2385695" cy="35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00" dirty="0">
                <a:solidFill>
                  <a:srgbClr val="FFFFFF"/>
                </a:solidFill>
                <a:latin typeface="Calibri"/>
                <a:cs typeface="Calibri"/>
              </a:rPr>
              <a:t>DOM 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representation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798300" y="1663700"/>
            <a:ext cx="2146300" cy="533400"/>
          </a:xfrm>
          <a:custGeom>
            <a:avLst/>
            <a:gdLst/>
            <a:ahLst/>
            <a:cxnLst/>
            <a:rect l="l" t="t" r="r" b="b"/>
            <a:pathLst>
              <a:path w="2146300" h="533400">
                <a:moveTo>
                  <a:pt x="1994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381533"/>
                </a:lnTo>
                <a:lnTo>
                  <a:pt x="7742" y="429533"/>
                </a:lnTo>
                <a:lnTo>
                  <a:pt x="29302" y="471222"/>
                </a:lnTo>
                <a:lnTo>
                  <a:pt x="62177" y="504097"/>
                </a:lnTo>
                <a:lnTo>
                  <a:pt x="103866" y="525657"/>
                </a:lnTo>
                <a:lnTo>
                  <a:pt x="151866" y="533400"/>
                </a:lnTo>
                <a:lnTo>
                  <a:pt x="1994407" y="533400"/>
                </a:lnTo>
                <a:lnTo>
                  <a:pt x="2042440" y="525657"/>
                </a:lnTo>
                <a:lnTo>
                  <a:pt x="2084139" y="504097"/>
                </a:lnTo>
                <a:lnTo>
                  <a:pt x="2117010" y="471222"/>
                </a:lnTo>
                <a:lnTo>
                  <a:pt x="2138562" y="429533"/>
                </a:lnTo>
                <a:lnTo>
                  <a:pt x="2146300" y="381533"/>
                </a:lnTo>
                <a:lnTo>
                  <a:pt x="2146300" y="151866"/>
                </a:lnTo>
                <a:lnTo>
                  <a:pt x="2138562" y="103866"/>
                </a:lnTo>
                <a:lnTo>
                  <a:pt x="2117010" y="62177"/>
                </a:lnTo>
                <a:lnTo>
                  <a:pt x="2084139" y="29302"/>
                </a:lnTo>
                <a:lnTo>
                  <a:pt x="2042440" y="7742"/>
                </a:lnTo>
                <a:lnTo>
                  <a:pt x="1994407" y="0"/>
                </a:lnTo>
                <a:close/>
              </a:path>
            </a:pathLst>
          </a:custGeom>
          <a:solidFill>
            <a:srgbClr val="273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179300" y="1816100"/>
            <a:ext cx="1397000" cy="279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2188190" y="1752600"/>
            <a:ext cx="13665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DOCUMENT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551795" y="3606751"/>
            <a:ext cx="283587" cy="3111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941300" y="36957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07" y="0"/>
                </a:moveTo>
                <a:lnTo>
                  <a:pt x="151892" y="0"/>
                </a:lnTo>
                <a:lnTo>
                  <a:pt x="103859" y="7742"/>
                </a:lnTo>
                <a:lnTo>
                  <a:pt x="62160" y="29302"/>
                </a:lnTo>
                <a:lnTo>
                  <a:pt x="29289" y="62177"/>
                </a:lnTo>
                <a:lnTo>
                  <a:pt x="7737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37" y="340633"/>
                </a:lnTo>
                <a:lnTo>
                  <a:pt x="29289" y="382322"/>
                </a:lnTo>
                <a:lnTo>
                  <a:pt x="62160" y="415197"/>
                </a:lnTo>
                <a:lnTo>
                  <a:pt x="103859" y="436757"/>
                </a:lnTo>
                <a:lnTo>
                  <a:pt x="151892" y="444500"/>
                </a:lnTo>
                <a:lnTo>
                  <a:pt x="597407" y="444500"/>
                </a:lnTo>
                <a:lnTo>
                  <a:pt x="645440" y="436757"/>
                </a:lnTo>
                <a:lnTo>
                  <a:pt x="687139" y="415197"/>
                </a:lnTo>
                <a:lnTo>
                  <a:pt x="720010" y="382322"/>
                </a:lnTo>
                <a:lnTo>
                  <a:pt x="741562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62" y="103866"/>
                </a:lnTo>
                <a:lnTo>
                  <a:pt x="720010" y="62177"/>
                </a:lnTo>
                <a:lnTo>
                  <a:pt x="687139" y="29302"/>
                </a:lnTo>
                <a:lnTo>
                  <a:pt x="645440" y="7742"/>
                </a:lnTo>
                <a:lnTo>
                  <a:pt x="5974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119100" y="3784600"/>
            <a:ext cx="355600" cy="292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3135610" y="37338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3766800" y="3765550"/>
            <a:ext cx="13970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.vacation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1899900" y="2425700"/>
            <a:ext cx="876300" cy="444500"/>
          </a:xfrm>
          <a:custGeom>
            <a:avLst/>
            <a:gdLst/>
            <a:ahLst/>
            <a:cxnLst/>
            <a:rect l="l" t="t" r="r" b="b"/>
            <a:pathLst>
              <a:path w="876300" h="444500">
                <a:moveTo>
                  <a:pt x="724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724433" y="444500"/>
                </a:lnTo>
                <a:lnTo>
                  <a:pt x="772453" y="436757"/>
                </a:lnTo>
                <a:lnTo>
                  <a:pt x="814144" y="415197"/>
                </a:lnTo>
                <a:lnTo>
                  <a:pt x="847012" y="382322"/>
                </a:lnTo>
                <a:lnTo>
                  <a:pt x="868562" y="340633"/>
                </a:lnTo>
                <a:lnTo>
                  <a:pt x="876300" y="292633"/>
                </a:lnTo>
                <a:lnTo>
                  <a:pt x="876300" y="151866"/>
                </a:lnTo>
                <a:lnTo>
                  <a:pt x="868562" y="103866"/>
                </a:lnTo>
                <a:lnTo>
                  <a:pt x="847012" y="62177"/>
                </a:lnTo>
                <a:lnTo>
                  <a:pt x="814144" y="29302"/>
                </a:lnTo>
                <a:lnTo>
                  <a:pt x="772453" y="7742"/>
                </a:lnTo>
                <a:lnTo>
                  <a:pt x="724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052300" y="2514600"/>
            <a:ext cx="571500" cy="2921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2073890" y="2463800"/>
            <a:ext cx="5283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div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2903200" y="2495550"/>
            <a:ext cx="15494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#vacations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2068784" y="2962071"/>
            <a:ext cx="245351" cy="4000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512800" y="4279900"/>
            <a:ext cx="482600" cy="444500"/>
          </a:xfrm>
          <a:custGeom>
            <a:avLst/>
            <a:gdLst/>
            <a:ahLst/>
            <a:cxnLst/>
            <a:rect l="l" t="t" r="r" b="b"/>
            <a:pathLst>
              <a:path w="482600" h="444500">
                <a:moveTo>
                  <a:pt x="330707" y="0"/>
                </a:moveTo>
                <a:lnTo>
                  <a:pt x="151892" y="0"/>
                </a:lnTo>
                <a:lnTo>
                  <a:pt x="103859" y="7742"/>
                </a:lnTo>
                <a:lnTo>
                  <a:pt x="62160" y="29302"/>
                </a:lnTo>
                <a:lnTo>
                  <a:pt x="29289" y="62177"/>
                </a:lnTo>
                <a:lnTo>
                  <a:pt x="7737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37" y="340633"/>
                </a:lnTo>
                <a:lnTo>
                  <a:pt x="29289" y="382322"/>
                </a:lnTo>
                <a:lnTo>
                  <a:pt x="62160" y="415197"/>
                </a:lnTo>
                <a:lnTo>
                  <a:pt x="103859" y="436757"/>
                </a:lnTo>
                <a:lnTo>
                  <a:pt x="151892" y="444500"/>
                </a:lnTo>
                <a:lnTo>
                  <a:pt x="330707" y="444500"/>
                </a:lnTo>
                <a:lnTo>
                  <a:pt x="378740" y="436757"/>
                </a:lnTo>
                <a:lnTo>
                  <a:pt x="420439" y="415197"/>
                </a:lnTo>
                <a:lnTo>
                  <a:pt x="453310" y="382322"/>
                </a:lnTo>
                <a:lnTo>
                  <a:pt x="474862" y="340633"/>
                </a:lnTo>
                <a:lnTo>
                  <a:pt x="482600" y="292633"/>
                </a:lnTo>
                <a:lnTo>
                  <a:pt x="482600" y="151866"/>
                </a:lnTo>
                <a:lnTo>
                  <a:pt x="474862" y="103866"/>
                </a:lnTo>
                <a:lnTo>
                  <a:pt x="453310" y="62177"/>
                </a:lnTo>
                <a:lnTo>
                  <a:pt x="420439" y="29302"/>
                </a:lnTo>
                <a:lnTo>
                  <a:pt x="378740" y="7742"/>
                </a:lnTo>
                <a:lnTo>
                  <a:pt x="3307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652500" y="4432300"/>
            <a:ext cx="203200" cy="2794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3657580" y="4318000"/>
            <a:ext cx="1930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3148698" y="4232054"/>
            <a:ext cx="283583" cy="3111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4046200" y="4362450"/>
            <a:ext cx="9398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.price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20700" y="4965700"/>
            <a:ext cx="5524500" cy="25654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46100" y="4965700"/>
            <a:ext cx="5473700" cy="2514600"/>
          </a:xfrm>
          <a:custGeom>
            <a:avLst/>
            <a:gdLst/>
            <a:ahLst/>
            <a:cxnLst/>
            <a:rect l="l" t="t" r="r" b="b"/>
            <a:pathLst>
              <a:path w="5473700" h="2514600">
                <a:moveTo>
                  <a:pt x="53774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2418308"/>
                </a:lnTo>
                <a:lnTo>
                  <a:pt x="7567" y="2455787"/>
                </a:lnTo>
                <a:lnTo>
                  <a:pt x="28203" y="2486394"/>
                </a:lnTo>
                <a:lnTo>
                  <a:pt x="58810" y="2507032"/>
                </a:lnTo>
                <a:lnTo>
                  <a:pt x="96291" y="2514600"/>
                </a:lnTo>
                <a:lnTo>
                  <a:pt x="5377408" y="2514600"/>
                </a:lnTo>
                <a:lnTo>
                  <a:pt x="5414887" y="2507032"/>
                </a:lnTo>
                <a:lnTo>
                  <a:pt x="5445494" y="2486394"/>
                </a:lnTo>
                <a:lnTo>
                  <a:pt x="5466132" y="2455787"/>
                </a:lnTo>
                <a:lnTo>
                  <a:pt x="5473700" y="2418308"/>
                </a:lnTo>
                <a:lnTo>
                  <a:pt x="5473700" y="96291"/>
                </a:lnTo>
                <a:lnTo>
                  <a:pt x="5466132" y="58812"/>
                </a:lnTo>
                <a:lnTo>
                  <a:pt x="5445494" y="28205"/>
                </a:lnTo>
                <a:lnTo>
                  <a:pt x="5414887" y="7567"/>
                </a:lnTo>
                <a:lnTo>
                  <a:pt x="53774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016500" y="4876800"/>
            <a:ext cx="1130300" cy="977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143500" y="4965700"/>
            <a:ext cx="876300" cy="723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87400" y="4546600"/>
            <a:ext cx="4749800" cy="2789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0">
              <a:lnSpc>
                <a:spcPct val="10000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application.css</a:t>
            </a:r>
            <a:endParaRPr sz="2200">
              <a:latin typeface="Calibri"/>
              <a:cs typeface="Calibri"/>
            </a:endParaRPr>
          </a:p>
          <a:p>
            <a:pPr marL="317500" marR="995680" indent="-304800">
              <a:lnSpc>
                <a:spcPct val="106300"/>
              </a:lnSpc>
              <a:spcBef>
                <a:spcPts val="1605"/>
              </a:spcBef>
            </a:pPr>
            <a:r>
              <a:rPr sz="2000" spc="-5" dirty="0">
                <a:solidFill>
                  <a:srgbClr val="FF6400"/>
                </a:solidFill>
                <a:latin typeface="Courier New"/>
                <a:cs typeface="Courier New"/>
              </a:rPr>
              <a:t>.highlighted </a:t>
            </a:r>
            <a:r>
              <a:rPr sz="2000" spc="-5" dirty="0">
                <a:solidFill>
                  <a:srgbClr val="F8F8F8"/>
                </a:solidFill>
                <a:latin typeface="Courier New"/>
                <a:cs typeface="Courier New"/>
              </a:rPr>
              <a:t>{  </a:t>
            </a:r>
            <a:r>
              <a:rPr sz="3000" spc="-7" baseline="1388" dirty="0">
                <a:solidFill>
                  <a:srgbClr val="8DA6CE"/>
                </a:solidFill>
                <a:latin typeface="Courier New"/>
                <a:cs typeface="Courier New"/>
              </a:rPr>
              <a:t>background-color</a:t>
            </a:r>
            <a:r>
              <a:rPr sz="3000" spc="-7" baseline="1388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r>
              <a:rPr sz="3000" spc="-900" baseline="1388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D8FA3C"/>
                </a:solidFill>
                <a:latin typeface="Courier New"/>
                <a:cs typeface="Courier New"/>
              </a:rPr>
              <a:t>#563</a:t>
            </a:r>
            <a:r>
              <a:rPr sz="2000" spc="-5" dirty="0">
                <a:solidFill>
                  <a:srgbClr val="F8F8F8"/>
                </a:solidFill>
                <a:latin typeface="Courier New"/>
                <a:cs typeface="Courier New"/>
              </a:rPr>
              <a:t>;</a:t>
            </a:r>
            <a:endParaRPr sz="2000">
              <a:latin typeface="Courier New"/>
              <a:cs typeface="Courier New"/>
            </a:endParaRPr>
          </a:p>
          <a:p>
            <a:pPr marL="317500">
              <a:lnSpc>
                <a:spcPct val="100000"/>
              </a:lnSpc>
              <a:spcBef>
                <a:spcPts val="50"/>
              </a:spcBef>
            </a:pPr>
            <a:r>
              <a:rPr sz="2000" spc="-5" dirty="0">
                <a:solidFill>
                  <a:srgbClr val="8DA6CE"/>
                </a:solidFill>
                <a:latin typeface="Courier New"/>
                <a:cs typeface="Courier New"/>
              </a:rPr>
              <a:t>border-color</a:t>
            </a:r>
            <a:r>
              <a:rPr sz="2000" spc="-5" dirty="0">
                <a:solidFill>
                  <a:srgbClr val="F8F8F8"/>
                </a:solidFill>
                <a:latin typeface="Courier New"/>
                <a:cs typeface="Courier New"/>
              </a:rPr>
              <a:t>: </a:t>
            </a:r>
            <a:r>
              <a:rPr sz="2000" spc="-5" dirty="0">
                <a:solidFill>
                  <a:srgbClr val="D8FA3C"/>
                </a:solidFill>
                <a:latin typeface="Courier New"/>
                <a:cs typeface="Courier New"/>
              </a:rPr>
              <a:t>1</a:t>
            </a:r>
            <a:r>
              <a:rPr sz="2000" spc="-5" dirty="0">
                <a:solidFill>
                  <a:srgbClr val="FBDE2D"/>
                </a:solidFill>
                <a:latin typeface="Courier New"/>
                <a:cs typeface="Courier New"/>
              </a:rPr>
              <a:t>px </a:t>
            </a:r>
            <a:r>
              <a:rPr sz="2000" spc="-5" dirty="0">
                <a:solidFill>
                  <a:srgbClr val="8DA6CE"/>
                </a:solidFill>
                <a:latin typeface="Courier New"/>
                <a:cs typeface="Courier New"/>
              </a:rPr>
              <a:t>solid</a:t>
            </a:r>
            <a:r>
              <a:rPr sz="2000" spc="15" dirty="0">
                <a:solidFill>
                  <a:srgbClr val="8DA6CE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D8FA3C"/>
                </a:solidFill>
                <a:latin typeface="Courier New"/>
                <a:cs typeface="Courier New"/>
              </a:rPr>
              <a:t>#967</a:t>
            </a:r>
            <a:r>
              <a:rPr sz="2000" spc="-5" dirty="0">
                <a:solidFill>
                  <a:srgbClr val="F8F8F8"/>
                </a:solidFill>
                <a:latin typeface="Courier New"/>
                <a:cs typeface="Courier New"/>
              </a:rPr>
              <a:t>;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8F8F8"/>
                </a:solidFill>
                <a:latin typeface="Courier New"/>
                <a:cs typeface="Courier New"/>
              </a:rPr>
              <a:t>}</a:t>
            </a:r>
            <a:endParaRPr sz="2000">
              <a:latin typeface="Courier New"/>
              <a:cs typeface="Courier New"/>
            </a:endParaRPr>
          </a:p>
          <a:p>
            <a:pPr marL="317500" marR="1529715" indent="-304800">
              <a:lnSpc>
                <a:spcPct val="104200"/>
              </a:lnSpc>
            </a:pPr>
            <a:r>
              <a:rPr sz="2000" spc="-5" dirty="0">
                <a:solidFill>
                  <a:srgbClr val="FF6400"/>
                </a:solidFill>
                <a:latin typeface="Courier New"/>
                <a:cs typeface="Courier New"/>
              </a:rPr>
              <a:t>.highlighted .price</a:t>
            </a:r>
            <a:r>
              <a:rPr sz="2000" spc="-15" dirty="0">
                <a:solidFill>
                  <a:srgbClr val="FF6400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F8F8F8"/>
                </a:solidFill>
                <a:latin typeface="Courier New"/>
                <a:cs typeface="Courier New"/>
              </a:rPr>
              <a:t>{  </a:t>
            </a:r>
            <a:r>
              <a:rPr sz="2000" spc="-5" dirty="0">
                <a:solidFill>
                  <a:srgbClr val="8DA6CE"/>
                </a:solidFill>
                <a:latin typeface="Courier New"/>
                <a:cs typeface="Courier New"/>
              </a:rPr>
              <a:t>display</a:t>
            </a:r>
            <a:r>
              <a:rPr sz="2000" spc="-5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r>
              <a:rPr sz="2000" spc="-4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8DA6CE"/>
                </a:solidFill>
                <a:latin typeface="Courier New"/>
                <a:cs typeface="Courier New"/>
              </a:rPr>
              <a:t>block</a:t>
            </a:r>
            <a:r>
              <a:rPr sz="2000" spc="-5" dirty="0">
                <a:solidFill>
                  <a:srgbClr val="F8F8F8"/>
                </a:solidFill>
                <a:latin typeface="Courier New"/>
                <a:cs typeface="Courier New"/>
              </a:rPr>
              <a:t>;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8F8F8"/>
                </a:solidFill>
                <a:latin typeface="Courier New"/>
                <a:cs typeface="Courier New"/>
              </a:rPr>
              <a:t>}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90327" y="8373428"/>
            <a:ext cx="339661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405" dirty="0">
                <a:solidFill>
                  <a:srgbClr val="7999AF"/>
                </a:solidFill>
                <a:latin typeface="Arial"/>
                <a:cs typeface="Arial"/>
              </a:rPr>
              <a:t>5.1 </a:t>
            </a:r>
            <a:r>
              <a:rPr sz="4200" b="1" spc="80" dirty="0">
                <a:solidFill>
                  <a:srgbClr val="7999AF"/>
                </a:solidFill>
                <a:latin typeface="Calibri"/>
                <a:cs typeface="Calibri"/>
              </a:rPr>
              <a:t>Taming</a:t>
            </a:r>
            <a:r>
              <a:rPr sz="4200" b="1" spc="3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185" dirty="0">
                <a:solidFill>
                  <a:srgbClr val="7999AF"/>
                </a:solidFill>
                <a:latin typeface="Calibri"/>
                <a:cs typeface="Calibri"/>
              </a:rPr>
              <a:t>CSS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460500" y="2743200"/>
            <a:ext cx="53898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(this)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.addClass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highlighted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');</a:t>
            </a:r>
            <a:endParaRPr sz="2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1866900"/>
            <a:ext cx="10452100" cy="2247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8800" y="1866900"/>
            <a:ext cx="10401300" cy="2197100"/>
          </a:xfrm>
          <a:custGeom>
            <a:avLst/>
            <a:gdLst/>
            <a:ahLst/>
            <a:cxnLst/>
            <a:rect l="l" t="t" r="r" b="b"/>
            <a:pathLst>
              <a:path w="10401300" h="2197100">
                <a:moveTo>
                  <a:pt x="103050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2100808"/>
                </a:lnTo>
                <a:lnTo>
                  <a:pt x="7567" y="2138287"/>
                </a:lnTo>
                <a:lnTo>
                  <a:pt x="28203" y="2168894"/>
                </a:lnTo>
                <a:lnTo>
                  <a:pt x="58810" y="2189532"/>
                </a:lnTo>
                <a:lnTo>
                  <a:pt x="96291" y="2197100"/>
                </a:lnTo>
                <a:lnTo>
                  <a:pt x="10305008" y="2197100"/>
                </a:lnTo>
                <a:lnTo>
                  <a:pt x="10342487" y="2189532"/>
                </a:lnTo>
                <a:lnTo>
                  <a:pt x="10373094" y="2168894"/>
                </a:lnTo>
                <a:lnTo>
                  <a:pt x="10393732" y="2138287"/>
                </a:lnTo>
                <a:lnTo>
                  <a:pt x="10401300" y="2100808"/>
                </a:lnTo>
                <a:lnTo>
                  <a:pt x="10401300" y="96291"/>
                </a:lnTo>
                <a:lnTo>
                  <a:pt x="10393732" y="58812"/>
                </a:lnTo>
                <a:lnTo>
                  <a:pt x="10373094" y="28205"/>
                </a:lnTo>
                <a:lnTo>
                  <a:pt x="10342487" y="7567"/>
                </a:lnTo>
                <a:lnTo>
                  <a:pt x="103050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8800" y="2755900"/>
            <a:ext cx="10401300" cy="330200"/>
          </a:xfrm>
          <a:custGeom>
            <a:avLst/>
            <a:gdLst/>
            <a:ahLst/>
            <a:cxnLst/>
            <a:rect l="l" t="t" r="r" b="b"/>
            <a:pathLst>
              <a:path w="10401300" h="330200">
                <a:moveTo>
                  <a:pt x="0" y="0"/>
                </a:moveTo>
                <a:lnTo>
                  <a:pt x="10401300" y="0"/>
                </a:lnTo>
                <a:lnTo>
                  <a:pt x="10401300" y="330200"/>
                </a:lnTo>
                <a:lnTo>
                  <a:pt x="0" y="330200"/>
                </a:lnTo>
                <a:lnTo>
                  <a:pt x="0" y="0"/>
                </a:lnTo>
                <a:close/>
              </a:path>
            </a:pathLst>
          </a:custGeom>
          <a:solidFill>
            <a:srgbClr val="FE2700">
              <a:alpha val="30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8800" y="495300"/>
            <a:ext cx="8001000" cy="81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165" dirty="0"/>
              <a:t>Moving Styles </a:t>
            </a:r>
            <a:r>
              <a:rPr spc="95" dirty="0"/>
              <a:t>to</a:t>
            </a:r>
            <a:r>
              <a:rPr spc="-755" dirty="0"/>
              <a:t> </a:t>
            </a:r>
            <a:r>
              <a:rPr spc="-155" dirty="0"/>
              <a:t>External </a:t>
            </a:r>
            <a:r>
              <a:rPr spc="-740" dirty="0"/>
              <a:t>CSS</a:t>
            </a:r>
          </a:p>
        </p:txBody>
      </p:sp>
      <p:sp>
        <p:nvSpPr>
          <p:cNvPr id="7" name="object 7"/>
          <p:cNvSpPr/>
          <p:nvPr/>
        </p:nvSpPr>
        <p:spPr>
          <a:xfrm>
            <a:off x="11569700" y="1384300"/>
            <a:ext cx="4000500" cy="3721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595100" y="1384300"/>
            <a:ext cx="3949700" cy="3670300"/>
          </a:xfrm>
          <a:custGeom>
            <a:avLst/>
            <a:gdLst/>
            <a:ahLst/>
            <a:cxnLst/>
            <a:rect l="l" t="t" r="r" b="b"/>
            <a:pathLst>
              <a:path w="3949700" h="3670300">
                <a:moveTo>
                  <a:pt x="38534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3574008"/>
                </a:lnTo>
                <a:lnTo>
                  <a:pt x="7567" y="3611487"/>
                </a:lnTo>
                <a:lnTo>
                  <a:pt x="28205" y="3642094"/>
                </a:lnTo>
                <a:lnTo>
                  <a:pt x="58812" y="3662732"/>
                </a:lnTo>
                <a:lnTo>
                  <a:pt x="96291" y="3670300"/>
                </a:lnTo>
                <a:lnTo>
                  <a:pt x="3853434" y="3670300"/>
                </a:lnTo>
                <a:lnTo>
                  <a:pt x="3890871" y="3662732"/>
                </a:lnTo>
                <a:lnTo>
                  <a:pt x="3921474" y="3642094"/>
                </a:lnTo>
                <a:lnTo>
                  <a:pt x="3942123" y="3611487"/>
                </a:lnTo>
                <a:lnTo>
                  <a:pt x="3949700" y="3574008"/>
                </a:lnTo>
                <a:lnTo>
                  <a:pt x="3949700" y="96291"/>
                </a:lnTo>
                <a:lnTo>
                  <a:pt x="3942123" y="58812"/>
                </a:lnTo>
                <a:lnTo>
                  <a:pt x="3921474" y="28205"/>
                </a:lnTo>
                <a:lnTo>
                  <a:pt x="3890871" y="7567"/>
                </a:lnTo>
                <a:lnTo>
                  <a:pt x="38534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382500" y="31242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07" y="444500"/>
                </a:lnTo>
                <a:lnTo>
                  <a:pt x="645440" y="436757"/>
                </a:lnTo>
                <a:lnTo>
                  <a:pt x="687139" y="415197"/>
                </a:lnTo>
                <a:lnTo>
                  <a:pt x="720010" y="382322"/>
                </a:lnTo>
                <a:lnTo>
                  <a:pt x="741562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62" y="103866"/>
                </a:lnTo>
                <a:lnTo>
                  <a:pt x="720010" y="62177"/>
                </a:lnTo>
                <a:lnTo>
                  <a:pt x="687139" y="29302"/>
                </a:lnTo>
                <a:lnTo>
                  <a:pt x="645440" y="7742"/>
                </a:lnTo>
                <a:lnTo>
                  <a:pt x="5974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560300" y="3213100"/>
            <a:ext cx="393700" cy="292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2576809" y="31623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ul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598554" y="939800"/>
            <a:ext cx="2385695" cy="35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00" dirty="0">
                <a:solidFill>
                  <a:srgbClr val="FFFFFF"/>
                </a:solidFill>
                <a:latin typeface="Calibri"/>
                <a:cs typeface="Calibri"/>
              </a:rPr>
              <a:t>DOM 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representation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798300" y="1663700"/>
            <a:ext cx="2146300" cy="533400"/>
          </a:xfrm>
          <a:custGeom>
            <a:avLst/>
            <a:gdLst/>
            <a:ahLst/>
            <a:cxnLst/>
            <a:rect l="l" t="t" r="r" b="b"/>
            <a:pathLst>
              <a:path w="2146300" h="533400">
                <a:moveTo>
                  <a:pt x="1994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381533"/>
                </a:lnTo>
                <a:lnTo>
                  <a:pt x="7742" y="429533"/>
                </a:lnTo>
                <a:lnTo>
                  <a:pt x="29302" y="471222"/>
                </a:lnTo>
                <a:lnTo>
                  <a:pt x="62177" y="504097"/>
                </a:lnTo>
                <a:lnTo>
                  <a:pt x="103866" y="525657"/>
                </a:lnTo>
                <a:lnTo>
                  <a:pt x="151866" y="533400"/>
                </a:lnTo>
                <a:lnTo>
                  <a:pt x="1994407" y="533400"/>
                </a:lnTo>
                <a:lnTo>
                  <a:pt x="2042440" y="525657"/>
                </a:lnTo>
                <a:lnTo>
                  <a:pt x="2084139" y="504097"/>
                </a:lnTo>
                <a:lnTo>
                  <a:pt x="2117010" y="471222"/>
                </a:lnTo>
                <a:lnTo>
                  <a:pt x="2138562" y="429533"/>
                </a:lnTo>
                <a:lnTo>
                  <a:pt x="2146300" y="381533"/>
                </a:lnTo>
                <a:lnTo>
                  <a:pt x="2146300" y="151866"/>
                </a:lnTo>
                <a:lnTo>
                  <a:pt x="2138562" y="103866"/>
                </a:lnTo>
                <a:lnTo>
                  <a:pt x="2117010" y="62177"/>
                </a:lnTo>
                <a:lnTo>
                  <a:pt x="2084139" y="29302"/>
                </a:lnTo>
                <a:lnTo>
                  <a:pt x="2042440" y="7742"/>
                </a:lnTo>
                <a:lnTo>
                  <a:pt x="1994407" y="0"/>
                </a:lnTo>
                <a:close/>
              </a:path>
            </a:pathLst>
          </a:custGeom>
          <a:solidFill>
            <a:srgbClr val="273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179300" y="1816100"/>
            <a:ext cx="1397000" cy="279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2188190" y="1752600"/>
            <a:ext cx="13665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DOCUMENT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551795" y="3606751"/>
            <a:ext cx="283587" cy="3111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941300" y="36957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07" y="0"/>
                </a:moveTo>
                <a:lnTo>
                  <a:pt x="151892" y="0"/>
                </a:lnTo>
                <a:lnTo>
                  <a:pt x="103859" y="7742"/>
                </a:lnTo>
                <a:lnTo>
                  <a:pt x="62160" y="29302"/>
                </a:lnTo>
                <a:lnTo>
                  <a:pt x="29289" y="62177"/>
                </a:lnTo>
                <a:lnTo>
                  <a:pt x="7737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37" y="340633"/>
                </a:lnTo>
                <a:lnTo>
                  <a:pt x="29289" y="382322"/>
                </a:lnTo>
                <a:lnTo>
                  <a:pt x="62160" y="415197"/>
                </a:lnTo>
                <a:lnTo>
                  <a:pt x="103859" y="436757"/>
                </a:lnTo>
                <a:lnTo>
                  <a:pt x="151892" y="444500"/>
                </a:lnTo>
                <a:lnTo>
                  <a:pt x="597407" y="444500"/>
                </a:lnTo>
                <a:lnTo>
                  <a:pt x="645440" y="436757"/>
                </a:lnTo>
                <a:lnTo>
                  <a:pt x="687139" y="415197"/>
                </a:lnTo>
                <a:lnTo>
                  <a:pt x="720010" y="382322"/>
                </a:lnTo>
                <a:lnTo>
                  <a:pt x="741562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62" y="103866"/>
                </a:lnTo>
                <a:lnTo>
                  <a:pt x="720010" y="62177"/>
                </a:lnTo>
                <a:lnTo>
                  <a:pt x="687139" y="29302"/>
                </a:lnTo>
                <a:lnTo>
                  <a:pt x="645440" y="7742"/>
                </a:lnTo>
                <a:lnTo>
                  <a:pt x="5974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119100" y="3784600"/>
            <a:ext cx="355600" cy="292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3135610" y="37338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766800" y="3765550"/>
            <a:ext cx="13970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.vacation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899900" y="2425700"/>
            <a:ext cx="876300" cy="444500"/>
          </a:xfrm>
          <a:custGeom>
            <a:avLst/>
            <a:gdLst/>
            <a:ahLst/>
            <a:cxnLst/>
            <a:rect l="l" t="t" r="r" b="b"/>
            <a:pathLst>
              <a:path w="876300" h="444500">
                <a:moveTo>
                  <a:pt x="724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724433" y="444500"/>
                </a:lnTo>
                <a:lnTo>
                  <a:pt x="772453" y="436757"/>
                </a:lnTo>
                <a:lnTo>
                  <a:pt x="814144" y="415197"/>
                </a:lnTo>
                <a:lnTo>
                  <a:pt x="847012" y="382322"/>
                </a:lnTo>
                <a:lnTo>
                  <a:pt x="868562" y="340633"/>
                </a:lnTo>
                <a:lnTo>
                  <a:pt x="876300" y="292633"/>
                </a:lnTo>
                <a:lnTo>
                  <a:pt x="876300" y="151866"/>
                </a:lnTo>
                <a:lnTo>
                  <a:pt x="868562" y="103866"/>
                </a:lnTo>
                <a:lnTo>
                  <a:pt x="847012" y="62177"/>
                </a:lnTo>
                <a:lnTo>
                  <a:pt x="814144" y="29302"/>
                </a:lnTo>
                <a:lnTo>
                  <a:pt x="772453" y="7742"/>
                </a:lnTo>
                <a:lnTo>
                  <a:pt x="724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052300" y="2514600"/>
            <a:ext cx="571500" cy="292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2073890" y="2463800"/>
            <a:ext cx="5283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div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903200" y="2495550"/>
            <a:ext cx="15494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#vacations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2068784" y="2962071"/>
            <a:ext cx="245351" cy="4000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512800" y="4279900"/>
            <a:ext cx="482600" cy="444500"/>
          </a:xfrm>
          <a:custGeom>
            <a:avLst/>
            <a:gdLst/>
            <a:ahLst/>
            <a:cxnLst/>
            <a:rect l="l" t="t" r="r" b="b"/>
            <a:pathLst>
              <a:path w="482600" h="444500">
                <a:moveTo>
                  <a:pt x="330707" y="0"/>
                </a:moveTo>
                <a:lnTo>
                  <a:pt x="151892" y="0"/>
                </a:lnTo>
                <a:lnTo>
                  <a:pt x="103859" y="7742"/>
                </a:lnTo>
                <a:lnTo>
                  <a:pt x="62160" y="29302"/>
                </a:lnTo>
                <a:lnTo>
                  <a:pt x="29289" y="62177"/>
                </a:lnTo>
                <a:lnTo>
                  <a:pt x="7737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37" y="340633"/>
                </a:lnTo>
                <a:lnTo>
                  <a:pt x="29289" y="382322"/>
                </a:lnTo>
                <a:lnTo>
                  <a:pt x="62160" y="415197"/>
                </a:lnTo>
                <a:lnTo>
                  <a:pt x="103859" y="436757"/>
                </a:lnTo>
                <a:lnTo>
                  <a:pt x="151892" y="444500"/>
                </a:lnTo>
                <a:lnTo>
                  <a:pt x="330707" y="444500"/>
                </a:lnTo>
                <a:lnTo>
                  <a:pt x="378740" y="436757"/>
                </a:lnTo>
                <a:lnTo>
                  <a:pt x="420439" y="415197"/>
                </a:lnTo>
                <a:lnTo>
                  <a:pt x="453310" y="382322"/>
                </a:lnTo>
                <a:lnTo>
                  <a:pt x="474862" y="340633"/>
                </a:lnTo>
                <a:lnTo>
                  <a:pt x="482600" y="292633"/>
                </a:lnTo>
                <a:lnTo>
                  <a:pt x="482600" y="151866"/>
                </a:lnTo>
                <a:lnTo>
                  <a:pt x="474862" y="103866"/>
                </a:lnTo>
                <a:lnTo>
                  <a:pt x="453310" y="62177"/>
                </a:lnTo>
                <a:lnTo>
                  <a:pt x="420439" y="29302"/>
                </a:lnTo>
                <a:lnTo>
                  <a:pt x="378740" y="7742"/>
                </a:lnTo>
                <a:lnTo>
                  <a:pt x="3307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652500" y="4432300"/>
            <a:ext cx="203200" cy="2794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3657580" y="4318000"/>
            <a:ext cx="1930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3148698" y="4232054"/>
            <a:ext cx="283583" cy="3111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76300" y="1447800"/>
            <a:ext cx="1619250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application.js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12800" y="2006600"/>
            <a:ext cx="4886960" cy="712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document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.ready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endParaRPr sz="2200">
              <a:latin typeface="Courier New"/>
              <a:cs typeface="Courier New"/>
            </a:endParaRPr>
          </a:p>
          <a:p>
            <a:pPr marL="347980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#vacations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').on(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'click'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,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674359" y="2006600"/>
            <a:ext cx="2204720" cy="712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200">
              <a:latin typeface="Courier New"/>
              <a:cs typeface="Courier New"/>
            </a:endParaRPr>
          </a:p>
          <a:p>
            <a:pPr marL="179705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.vacation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',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021319" y="2362200"/>
            <a:ext cx="20370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200" spc="-5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483360" y="2717800"/>
            <a:ext cx="53898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(this)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.addClass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highlighted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');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12800" y="3073400"/>
            <a:ext cx="863600" cy="712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980">
              <a:lnSpc>
                <a:spcPct val="100000"/>
              </a:lnSpc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4046200" y="4362450"/>
            <a:ext cx="9398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.price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746505" y="4089400"/>
            <a:ext cx="669290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i="1" spc="-170" dirty="0">
                <a:solidFill>
                  <a:srgbClr val="F8F5F1"/>
                </a:solidFill>
                <a:latin typeface="Arial"/>
                <a:cs typeface="Arial"/>
              </a:rPr>
              <a:t>We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130" dirty="0">
                <a:solidFill>
                  <a:srgbClr val="F8F5F1"/>
                </a:solidFill>
                <a:latin typeface="Arial"/>
                <a:cs typeface="Arial"/>
              </a:rPr>
              <a:t>can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75" dirty="0">
                <a:solidFill>
                  <a:srgbClr val="F8F5F1"/>
                </a:solidFill>
                <a:latin typeface="Arial"/>
                <a:cs typeface="Arial"/>
              </a:rPr>
              <a:t>only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125" dirty="0">
                <a:solidFill>
                  <a:srgbClr val="F8F5F1"/>
                </a:solidFill>
                <a:latin typeface="Arial"/>
                <a:cs typeface="Arial"/>
              </a:rPr>
              <a:t>show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105" dirty="0">
                <a:solidFill>
                  <a:srgbClr val="F8F5F1"/>
                </a:solidFill>
                <a:latin typeface="Arial"/>
                <a:cs typeface="Arial"/>
              </a:rPr>
              <a:t>price,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10" dirty="0">
                <a:solidFill>
                  <a:srgbClr val="F8F5F1"/>
                </a:solidFill>
                <a:latin typeface="Arial"/>
                <a:cs typeface="Arial"/>
              </a:rPr>
              <a:t>but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95" dirty="0">
                <a:solidFill>
                  <a:srgbClr val="F8F5F1"/>
                </a:solidFill>
                <a:latin typeface="Arial"/>
                <a:cs typeface="Arial"/>
              </a:rPr>
              <a:t>how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65" dirty="0">
                <a:solidFill>
                  <a:srgbClr val="F8F5F1"/>
                </a:solidFill>
                <a:latin typeface="Arial"/>
                <a:cs typeface="Arial"/>
              </a:rPr>
              <a:t>would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170" dirty="0">
                <a:solidFill>
                  <a:srgbClr val="F8F5F1"/>
                </a:solidFill>
                <a:latin typeface="Arial"/>
                <a:cs typeface="Arial"/>
              </a:rPr>
              <a:t>we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90" dirty="0">
                <a:solidFill>
                  <a:srgbClr val="F8F5F1"/>
                </a:solidFill>
                <a:latin typeface="Arial"/>
                <a:cs typeface="Arial"/>
              </a:rPr>
              <a:t>hide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130" dirty="0">
                <a:solidFill>
                  <a:srgbClr val="F8F5F1"/>
                </a:solidFill>
                <a:latin typeface="Arial"/>
                <a:cs typeface="Arial"/>
              </a:rPr>
              <a:t>price?</a:t>
            </a:r>
            <a:endParaRPr sz="24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33400" y="4762500"/>
            <a:ext cx="10109200" cy="7747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58800" y="4762500"/>
            <a:ext cx="10058400" cy="723900"/>
          </a:xfrm>
          <a:custGeom>
            <a:avLst/>
            <a:gdLst/>
            <a:ahLst/>
            <a:cxnLst/>
            <a:rect l="l" t="t" r="r" b="b"/>
            <a:pathLst>
              <a:path w="10058400" h="723900">
                <a:moveTo>
                  <a:pt x="99621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27608"/>
                </a:lnTo>
                <a:lnTo>
                  <a:pt x="7567" y="665087"/>
                </a:lnTo>
                <a:lnTo>
                  <a:pt x="28203" y="695694"/>
                </a:lnTo>
                <a:lnTo>
                  <a:pt x="58810" y="716332"/>
                </a:lnTo>
                <a:lnTo>
                  <a:pt x="96291" y="723900"/>
                </a:lnTo>
                <a:lnTo>
                  <a:pt x="9962108" y="723900"/>
                </a:lnTo>
                <a:lnTo>
                  <a:pt x="9999587" y="716332"/>
                </a:lnTo>
                <a:lnTo>
                  <a:pt x="10030194" y="695694"/>
                </a:lnTo>
                <a:lnTo>
                  <a:pt x="10050832" y="665087"/>
                </a:lnTo>
                <a:lnTo>
                  <a:pt x="10058400" y="627608"/>
                </a:lnTo>
                <a:lnTo>
                  <a:pt x="10058400" y="96291"/>
                </a:lnTo>
                <a:lnTo>
                  <a:pt x="10050832" y="58812"/>
                </a:lnTo>
                <a:lnTo>
                  <a:pt x="10030194" y="28205"/>
                </a:lnTo>
                <a:lnTo>
                  <a:pt x="9999587" y="7567"/>
                </a:lnTo>
                <a:lnTo>
                  <a:pt x="99621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613900" y="4673600"/>
            <a:ext cx="1130300" cy="9779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740900" y="4762500"/>
            <a:ext cx="876300" cy="7239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671300" y="5740400"/>
            <a:ext cx="3835400" cy="6350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696700" y="5740400"/>
            <a:ext cx="3784600" cy="584200"/>
          </a:xfrm>
          <a:custGeom>
            <a:avLst/>
            <a:gdLst/>
            <a:ahLst/>
            <a:cxnLst/>
            <a:rect l="l" t="t" r="r" b="b"/>
            <a:pathLst>
              <a:path w="3784600" h="584200">
                <a:moveTo>
                  <a:pt x="36883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487908"/>
                </a:lnTo>
                <a:lnTo>
                  <a:pt x="7567" y="525387"/>
                </a:lnTo>
                <a:lnTo>
                  <a:pt x="28205" y="555994"/>
                </a:lnTo>
                <a:lnTo>
                  <a:pt x="58812" y="576632"/>
                </a:lnTo>
                <a:lnTo>
                  <a:pt x="96291" y="584200"/>
                </a:lnTo>
                <a:lnTo>
                  <a:pt x="3688334" y="584200"/>
                </a:lnTo>
                <a:lnTo>
                  <a:pt x="3725824" y="576632"/>
                </a:lnTo>
                <a:lnTo>
                  <a:pt x="3756421" y="555994"/>
                </a:lnTo>
                <a:lnTo>
                  <a:pt x="3777041" y="525387"/>
                </a:lnTo>
                <a:lnTo>
                  <a:pt x="3784600" y="487908"/>
                </a:lnTo>
                <a:lnTo>
                  <a:pt x="3784600" y="96291"/>
                </a:lnTo>
                <a:lnTo>
                  <a:pt x="3777041" y="58812"/>
                </a:lnTo>
                <a:lnTo>
                  <a:pt x="3756421" y="28205"/>
                </a:lnTo>
                <a:lnTo>
                  <a:pt x="3725824" y="7567"/>
                </a:lnTo>
                <a:lnTo>
                  <a:pt x="3688334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1772900" y="5207000"/>
            <a:ext cx="3350260" cy="991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0" dirty="0">
                <a:solidFill>
                  <a:srgbClr val="F8F5F1"/>
                </a:solidFill>
                <a:latin typeface="Arial"/>
                <a:cs typeface="Arial"/>
              </a:rPr>
              <a:t>jQuery </a:t>
            </a:r>
            <a:r>
              <a:rPr sz="2800" spc="-120" dirty="0">
                <a:solidFill>
                  <a:srgbClr val="F8F5F1"/>
                </a:solidFill>
                <a:latin typeface="Arial"/>
                <a:cs typeface="Arial"/>
              </a:rPr>
              <a:t>Object</a:t>
            </a:r>
            <a:r>
              <a:rPr sz="2800" spc="-27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spc="-75" dirty="0">
                <a:solidFill>
                  <a:srgbClr val="F8F5F1"/>
                </a:solidFill>
                <a:latin typeface="Arial"/>
                <a:cs typeface="Arial"/>
              </a:rPr>
              <a:t>Methods</a:t>
            </a:r>
            <a:endParaRPr sz="2800">
              <a:latin typeface="Arial"/>
              <a:cs typeface="Arial"/>
            </a:endParaRPr>
          </a:p>
          <a:p>
            <a:pPr marL="27305">
              <a:lnSpc>
                <a:spcPct val="100000"/>
              </a:lnSpc>
              <a:spcBef>
                <a:spcPts val="1640"/>
              </a:spcBef>
            </a:pPr>
            <a:r>
              <a:rPr sz="2200" spc="-5" dirty="0">
                <a:solidFill>
                  <a:srgbClr val="222222"/>
                </a:solidFill>
                <a:latin typeface="Courier New"/>
                <a:cs typeface="Courier New"/>
              </a:rPr>
              <a:t>.toggleClass()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1671300" y="6451600"/>
            <a:ext cx="3835400" cy="6350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696700" y="6451600"/>
            <a:ext cx="3784600" cy="584200"/>
          </a:xfrm>
          <a:custGeom>
            <a:avLst/>
            <a:gdLst/>
            <a:ahLst/>
            <a:cxnLst/>
            <a:rect l="l" t="t" r="r" b="b"/>
            <a:pathLst>
              <a:path w="3784600" h="584200">
                <a:moveTo>
                  <a:pt x="36883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487908"/>
                </a:lnTo>
                <a:lnTo>
                  <a:pt x="7567" y="525387"/>
                </a:lnTo>
                <a:lnTo>
                  <a:pt x="28205" y="555994"/>
                </a:lnTo>
                <a:lnTo>
                  <a:pt x="58812" y="576632"/>
                </a:lnTo>
                <a:lnTo>
                  <a:pt x="96291" y="584200"/>
                </a:lnTo>
                <a:lnTo>
                  <a:pt x="3688334" y="584200"/>
                </a:lnTo>
                <a:lnTo>
                  <a:pt x="3725824" y="576632"/>
                </a:lnTo>
                <a:lnTo>
                  <a:pt x="3756421" y="555994"/>
                </a:lnTo>
                <a:lnTo>
                  <a:pt x="3777041" y="525387"/>
                </a:lnTo>
                <a:lnTo>
                  <a:pt x="3784600" y="487908"/>
                </a:lnTo>
                <a:lnTo>
                  <a:pt x="3784600" y="96291"/>
                </a:lnTo>
                <a:lnTo>
                  <a:pt x="3777041" y="58812"/>
                </a:lnTo>
                <a:lnTo>
                  <a:pt x="3756421" y="28205"/>
                </a:lnTo>
                <a:lnTo>
                  <a:pt x="3725824" y="7567"/>
                </a:lnTo>
                <a:lnTo>
                  <a:pt x="3688334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1671300" y="7162800"/>
            <a:ext cx="3835400" cy="6350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696700" y="7162800"/>
            <a:ext cx="3784600" cy="584200"/>
          </a:xfrm>
          <a:custGeom>
            <a:avLst/>
            <a:gdLst/>
            <a:ahLst/>
            <a:cxnLst/>
            <a:rect l="l" t="t" r="r" b="b"/>
            <a:pathLst>
              <a:path w="3784600" h="584200">
                <a:moveTo>
                  <a:pt x="36883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487908"/>
                </a:lnTo>
                <a:lnTo>
                  <a:pt x="7567" y="525387"/>
                </a:lnTo>
                <a:lnTo>
                  <a:pt x="28205" y="555994"/>
                </a:lnTo>
                <a:lnTo>
                  <a:pt x="58812" y="576632"/>
                </a:lnTo>
                <a:lnTo>
                  <a:pt x="96291" y="584200"/>
                </a:lnTo>
                <a:lnTo>
                  <a:pt x="3688334" y="584200"/>
                </a:lnTo>
                <a:lnTo>
                  <a:pt x="3725824" y="576632"/>
                </a:lnTo>
                <a:lnTo>
                  <a:pt x="3756421" y="555994"/>
                </a:lnTo>
                <a:lnTo>
                  <a:pt x="3777041" y="525387"/>
                </a:lnTo>
                <a:lnTo>
                  <a:pt x="3784600" y="487908"/>
                </a:lnTo>
                <a:lnTo>
                  <a:pt x="3784600" y="96291"/>
                </a:lnTo>
                <a:lnTo>
                  <a:pt x="3777041" y="58812"/>
                </a:lnTo>
                <a:lnTo>
                  <a:pt x="3756421" y="28205"/>
                </a:lnTo>
                <a:lnTo>
                  <a:pt x="3725824" y="7567"/>
                </a:lnTo>
                <a:lnTo>
                  <a:pt x="3688334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11799417" y="6553200"/>
            <a:ext cx="3545840" cy="1068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70">
              <a:lnSpc>
                <a:spcPct val="100000"/>
              </a:lnSpc>
            </a:pPr>
            <a:r>
              <a:rPr sz="2200" spc="-5" dirty="0">
                <a:solidFill>
                  <a:srgbClr val="222222"/>
                </a:solidFill>
                <a:latin typeface="Courier New"/>
                <a:cs typeface="Courier New"/>
              </a:rPr>
              <a:t>.addClass(&lt;class&gt;)</a:t>
            </a:r>
            <a:endParaRPr sz="2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222222"/>
                </a:solidFill>
                <a:latin typeface="Courier New"/>
                <a:cs typeface="Courier New"/>
              </a:rPr>
              <a:t>.removeClass(&lt;class&gt;)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9956800" y="1790700"/>
            <a:ext cx="1130300" cy="9779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083800" y="1879600"/>
            <a:ext cx="876300" cy="7239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4643100" y="5651500"/>
            <a:ext cx="965200" cy="8382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4770100" y="5740400"/>
            <a:ext cx="711200" cy="5842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838200" y="4921250"/>
            <a:ext cx="9588500" cy="9886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(this)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.toggleClass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highlighted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');</a:t>
            </a:r>
            <a:endParaRPr sz="2400">
              <a:latin typeface="Courier New"/>
              <a:cs typeface="Courier New"/>
            </a:endParaRPr>
          </a:p>
          <a:p>
            <a:pPr marL="455930">
              <a:lnSpc>
                <a:spcPct val="100000"/>
              </a:lnSpc>
              <a:spcBef>
                <a:spcPts val="1870"/>
              </a:spcBef>
            </a:pPr>
            <a:r>
              <a:rPr sz="2400" i="1" spc="-130" dirty="0">
                <a:solidFill>
                  <a:srgbClr val="F8F5F1"/>
                </a:solidFill>
                <a:latin typeface="Arial"/>
                <a:cs typeface="Arial"/>
              </a:rPr>
              <a:t>Adds</a:t>
            </a:r>
            <a:r>
              <a:rPr sz="2400" i="1" spc="-15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40" dirty="0">
                <a:solidFill>
                  <a:srgbClr val="F8F5F1"/>
                </a:solidFill>
                <a:latin typeface="Arial"/>
                <a:cs typeface="Arial"/>
              </a:rPr>
              <a:t>the</a:t>
            </a:r>
            <a:r>
              <a:rPr sz="2400" i="1" spc="-15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145" dirty="0">
                <a:solidFill>
                  <a:srgbClr val="F8F5F1"/>
                </a:solidFill>
                <a:latin typeface="Arial"/>
                <a:cs typeface="Arial"/>
              </a:rPr>
              <a:t>class</a:t>
            </a:r>
            <a:r>
              <a:rPr sz="2400" i="1" spc="-15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110" dirty="0">
                <a:solidFill>
                  <a:srgbClr val="F8F5F1"/>
                </a:solidFill>
                <a:latin typeface="Arial"/>
                <a:cs typeface="Arial"/>
              </a:rPr>
              <a:t>if</a:t>
            </a:r>
            <a:r>
              <a:rPr sz="2400" i="1" spc="-15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b="1" i="1" spc="30" dirty="0">
                <a:solidFill>
                  <a:srgbClr val="F8F5F1"/>
                </a:solidFill>
                <a:latin typeface="Calibri"/>
                <a:cs typeface="Calibri"/>
              </a:rPr>
              <a:t>$(this)</a:t>
            </a:r>
            <a:r>
              <a:rPr sz="2400" b="1" i="1" spc="-30" dirty="0">
                <a:solidFill>
                  <a:srgbClr val="F8F5F1"/>
                </a:solidFill>
                <a:latin typeface="Calibri"/>
                <a:cs typeface="Calibri"/>
              </a:rPr>
              <a:t> </a:t>
            </a:r>
            <a:r>
              <a:rPr sz="2400" i="1" spc="-70" dirty="0">
                <a:solidFill>
                  <a:srgbClr val="F8F5F1"/>
                </a:solidFill>
                <a:latin typeface="Arial"/>
                <a:cs typeface="Arial"/>
              </a:rPr>
              <a:t>doesn’t</a:t>
            </a:r>
            <a:r>
              <a:rPr sz="2400" i="1" spc="-15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145" dirty="0">
                <a:solidFill>
                  <a:srgbClr val="F8F5F1"/>
                </a:solidFill>
                <a:latin typeface="Arial"/>
                <a:cs typeface="Arial"/>
              </a:rPr>
              <a:t>have</a:t>
            </a:r>
            <a:r>
              <a:rPr sz="2400" i="1" spc="-15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65" dirty="0">
                <a:solidFill>
                  <a:srgbClr val="F8F5F1"/>
                </a:solidFill>
                <a:latin typeface="Arial"/>
                <a:cs typeface="Arial"/>
              </a:rPr>
              <a:t>it,</a:t>
            </a:r>
            <a:r>
              <a:rPr sz="2400" i="1" spc="-155" dirty="0">
                <a:solidFill>
                  <a:srgbClr val="F8F5F1"/>
                </a:solidFill>
                <a:latin typeface="Arial"/>
                <a:cs typeface="Arial"/>
              </a:rPr>
              <a:t> removes </a:t>
            </a:r>
            <a:r>
              <a:rPr sz="2400" i="1" spc="125" dirty="0">
                <a:solidFill>
                  <a:srgbClr val="F8F5F1"/>
                </a:solidFill>
                <a:latin typeface="Arial"/>
                <a:cs typeface="Arial"/>
              </a:rPr>
              <a:t>it</a:t>
            </a:r>
            <a:r>
              <a:rPr sz="2400" i="1" spc="-15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110" dirty="0">
                <a:solidFill>
                  <a:srgbClr val="F8F5F1"/>
                </a:solidFill>
                <a:latin typeface="Arial"/>
                <a:cs typeface="Arial"/>
              </a:rPr>
              <a:t>if</a:t>
            </a:r>
            <a:r>
              <a:rPr sz="2400" i="1" spc="-15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b="1" i="1" spc="30" dirty="0">
                <a:solidFill>
                  <a:srgbClr val="F8F5F1"/>
                </a:solidFill>
                <a:latin typeface="Calibri"/>
                <a:cs typeface="Calibri"/>
              </a:rPr>
              <a:t>$(this)</a:t>
            </a:r>
            <a:r>
              <a:rPr sz="2400" b="1" i="1" spc="-30" dirty="0">
                <a:solidFill>
                  <a:srgbClr val="F8F5F1"/>
                </a:solidFill>
                <a:latin typeface="Calibri"/>
                <a:cs typeface="Calibri"/>
              </a:rPr>
              <a:t> </a:t>
            </a:r>
            <a:r>
              <a:rPr sz="2400" i="1" spc="-105" dirty="0">
                <a:solidFill>
                  <a:srgbClr val="F8F5F1"/>
                </a:solidFill>
                <a:latin typeface="Arial"/>
                <a:cs typeface="Arial"/>
              </a:rPr>
              <a:t>already</a:t>
            </a:r>
            <a:r>
              <a:rPr sz="2400" i="1" spc="-15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130" dirty="0">
                <a:solidFill>
                  <a:srgbClr val="F8F5F1"/>
                </a:solidFill>
                <a:latin typeface="Arial"/>
                <a:cs typeface="Arial"/>
              </a:rPr>
              <a:t>has</a:t>
            </a:r>
            <a:r>
              <a:rPr sz="2400" i="1" spc="-15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125" dirty="0">
                <a:solidFill>
                  <a:srgbClr val="F8F5F1"/>
                </a:solidFill>
                <a:latin typeface="Arial"/>
                <a:cs typeface="Arial"/>
              </a:rPr>
              <a:t>it</a:t>
            </a:r>
            <a:endParaRPr sz="24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90327" y="8373428"/>
            <a:ext cx="339661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405" dirty="0">
                <a:solidFill>
                  <a:srgbClr val="7999AF"/>
                </a:solidFill>
                <a:latin typeface="Arial"/>
                <a:cs typeface="Arial"/>
              </a:rPr>
              <a:t>5.1 </a:t>
            </a:r>
            <a:r>
              <a:rPr sz="4200" b="1" spc="80" dirty="0">
                <a:solidFill>
                  <a:srgbClr val="7999AF"/>
                </a:solidFill>
                <a:latin typeface="Calibri"/>
                <a:cs typeface="Calibri"/>
              </a:rPr>
              <a:t>Taming</a:t>
            </a:r>
            <a:r>
              <a:rPr sz="4200" b="1" spc="3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185" dirty="0">
                <a:solidFill>
                  <a:srgbClr val="7999AF"/>
                </a:solidFill>
                <a:latin typeface="Calibri"/>
                <a:cs typeface="Calibri"/>
              </a:rPr>
              <a:t>CSS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1800" y="8255000"/>
            <a:ext cx="12954000" cy="635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5300" y="8242300"/>
            <a:ext cx="1255141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i="1" spc="-245" dirty="0">
                <a:solidFill>
                  <a:srgbClr val="78AAD6"/>
                </a:solidFill>
                <a:latin typeface="Arial"/>
                <a:cs typeface="Arial"/>
              </a:rPr>
              <a:t>Our</a:t>
            </a:r>
            <a:r>
              <a:rPr sz="3600" i="1" spc="-22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114" dirty="0">
                <a:solidFill>
                  <a:srgbClr val="78AAD6"/>
                </a:solidFill>
                <a:latin typeface="Arial"/>
                <a:cs typeface="Arial"/>
              </a:rPr>
              <a:t>refactored</a:t>
            </a:r>
            <a:r>
              <a:rPr sz="3600" i="1" spc="-22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210" dirty="0">
                <a:solidFill>
                  <a:srgbClr val="78AAD6"/>
                </a:solidFill>
                <a:latin typeface="Arial"/>
                <a:cs typeface="Arial"/>
              </a:rPr>
              <a:t>page</a:t>
            </a:r>
            <a:r>
              <a:rPr sz="3600" i="1" spc="-22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40" dirty="0">
                <a:solidFill>
                  <a:srgbClr val="78AAD6"/>
                </a:solidFill>
                <a:latin typeface="Arial"/>
                <a:cs typeface="Arial"/>
              </a:rPr>
              <a:t>still</a:t>
            </a:r>
            <a:r>
              <a:rPr sz="3600" i="1" spc="-22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150" dirty="0">
                <a:solidFill>
                  <a:srgbClr val="78AAD6"/>
                </a:solidFill>
                <a:latin typeface="Arial"/>
                <a:cs typeface="Arial"/>
              </a:rPr>
              <a:t>works,</a:t>
            </a:r>
            <a:r>
              <a:rPr sz="3600" i="1" spc="-22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135" dirty="0">
                <a:solidFill>
                  <a:srgbClr val="78AAD6"/>
                </a:solidFill>
                <a:latin typeface="Arial"/>
                <a:cs typeface="Arial"/>
              </a:rPr>
              <a:t>and</a:t>
            </a:r>
            <a:r>
              <a:rPr sz="3600" i="1" spc="-22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20" dirty="0">
                <a:solidFill>
                  <a:srgbClr val="78AAD6"/>
                </a:solidFill>
                <a:latin typeface="Arial"/>
                <a:cs typeface="Arial"/>
              </a:rPr>
              <a:t>will</a:t>
            </a:r>
            <a:r>
              <a:rPr sz="3600" i="1" spc="-22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270" dirty="0">
                <a:solidFill>
                  <a:srgbClr val="78AAD6"/>
                </a:solidFill>
                <a:latin typeface="Arial"/>
                <a:cs typeface="Arial"/>
              </a:rPr>
              <a:t>be</a:t>
            </a:r>
            <a:r>
              <a:rPr sz="3600" i="1" spc="-22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145" dirty="0">
                <a:solidFill>
                  <a:srgbClr val="78AAD6"/>
                </a:solidFill>
                <a:latin typeface="Arial"/>
                <a:cs typeface="Arial"/>
              </a:rPr>
              <a:t>much</a:t>
            </a:r>
            <a:r>
              <a:rPr sz="3600" i="1" spc="-22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204" dirty="0">
                <a:solidFill>
                  <a:srgbClr val="78AAD6"/>
                </a:solidFill>
                <a:latin typeface="Arial"/>
                <a:cs typeface="Arial"/>
              </a:rPr>
              <a:t>easier</a:t>
            </a:r>
            <a:r>
              <a:rPr sz="3600" i="1" spc="-22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60" dirty="0">
                <a:solidFill>
                  <a:srgbClr val="78AAD6"/>
                </a:solidFill>
                <a:latin typeface="Arial"/>
                <a:cs typeface="Arial"/>
              </a:rPr>
              <a:t>to</a:t>
            </a:r>
            <a:r>
              <a:rPr sz="3600" i="1" spc="-22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15" dirty="0">
                <a:solidFill>
                  <a:srgbClr val="78AAD6"/>
                </a:solidFill>
                <a:latin typeface="Arial"/>
                <a:cs typeface="Arial"/>
              </a:rPr>
              <a:t>maintain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09122" y="3409950"/>
            <a:ext cx="7037705" cy="1891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100" b="1" spc="114" dirty="0">
                <a:solidFill>
                  <a:srgbClr val="EBEBEB"/>
                </a:solidFill>
                <a:latin typeface="Calibri"/>
                <a:cs typeface="Calibri"/>
              </a:rPr>
              <a:t>Challenges</a:t>
            </a:r>
            <a:endParaRPr sz="12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0327" y="8267700"/>
            <a:ext cx="3396615" cy="664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spc="-405" dirty="0">
                <a:solidFill>
                  <a:srgbClr val="7999AF"/>
                </a:solidFill>
                <a:latin typeface="Arial"/>
                <a:cs typeface="Arial"/>
              </a:rPr>
              <a:t>5.1 </a:t>
            </a:r>
            <a:r>
              <a:rPr sz="4200" b="1" spc="80" dirty="0">
                <a:solidFill>
                  <a:srgbClr val="7999AF"/>
                </a:solidFill>
                <a:latin typeface="Calibri"/>
                <a:cs typeface="Calibri"/>
              </a:rPr>
              <a:t>Taming</a:t>
            </a:r>
            <a:r>
              <a:rPr sz="4200" b="1" spc="3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185" dirty="0">
                <a:solidFill>
                  <a:srgbClr val="7999AF"/>
                </a:solidFill>
                <a:latin typeface="Calibri"/>
                <a:cs typeface="Calibri"/>
              </a:rPr>
              <a:t>CSS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58400" y="5473700"/>
            <a:ext cx="1638300" cy="81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114736" y="5448300"/>
            <a:ext cx="1244600" cy="758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b="1" spc="-290" dirty="0">
                <a:solidFill>
                  <a:srgbClr val="FFFFFF"/>
                </a:solidFill>
                <a:latin typeface="Calibri"/>
                <a:cs typeface="Calibri"/>
              </a:rPr>
              <a:t>DOM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86300" y="4229100"/>
            <a:ext cx="2590800" cy="698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37100" y="4279900"/>
            <a:ext cx="2438400" cy="546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95456" y="4357217"/>
            <a:ext cx="815229" cy="4054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4500" y="6362700"/>
            <a:ext cx="8445500" cy="1663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2600" y="6427602"/>
            <a:ext cx="7792084" cy="1528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670"/>
              </a:lnSpc>
            </a:pPr>
            <a:r>
              <a:rPr sz="3800" spc="120" dirty="0">
                <a:solidFill>
                  <a:srgbClr val="EBEBEB"/>
                </a:solidFill>
                <a:latin typeface="Arial"/>
                <a:cs typeface="Arial"/>
              </a:rPr>
              <a:t>If</a:t>
            </a:r>
            <a:r>
              <a:rPr sz="3800" spc="-745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800" spc="-125" dirty="0">
                <a:solidFill>
                  <a:srgbClr val="EBEBEB"/>
                </a:solidFill>
                <a:latin typeface="Arial"/>
                <a:cs typeface="Arial"/>
              </a:rPr>
              <a:t>our </a:t>
            </a:r>
            <a:r>
              <a:rPr sz="3800" spc="-229" dirty="0">
                <a:solidFill>
                  <a:srgbClr val="EBEBEB"/>
                </a:solidFill>
                <a:latin typeface="Arial"/>
                <a:cs typeface="Arial"/>
              </a:rPr>
              <a:t>JavaScript </a:t>
            </a:r>
            <a:r>
              <a:rPr sz="3800" spc="-210" dirty="0">
                <a:solidFill>
                  <a:srgbClr val="EBEBEB"/>
                </a:solidFill>
                <a:latin typeface="Arial"/>
                <a:cs typeface="Arial"/>
              </a:rPr>
              <a:t>uses </a:t>
            </a:r>
            <a:r>
              <a:rPr sz="3800" spc="-190" dirty="0">
                <a:solidFill>
                  <a:srgbClr val="EBEBEB"/>
                </a:solidFill>
                <a:latin typeface="Arial"/>
                <a:cs typeface="Arial"/>
              </a:rPr>
              <a:t>jQuery </a:t>
            </a:r>
            <a:r>
              <a:rPr sz="3800" spc="70" dirty="0">
                <a:solidFill>
                  <a:srgbClr val="EBEBEB"/>
                </a:solidFill>
                <a:latin typeface="Arial"/>
                <a:cs typeface="Arial"/>
              </a:rPr>
              <a:t>to </a:t>
            </a:r>
            <a:r>
              <a:rPr sz="3800" spc="-40" dirty="0">
                <a:solidFill>
                  <a:srgbClr val="EBEBEB"/>
                </a:solidFill>
                <a:latin typeface="Arial"/>
                <a:cs typeface="Arial"/>
              </a:rPr>
              <a:t>interact</a:t>
            </a:r>
            <a:endParaRPr sz="3800">
              <a:latin typeface="Arial"/>
              <a:cs typeface="Arial"/>
            </a:endParaRPr>
          </a:p>
          <a:p>
            <a:pPr marL="12700" marR="5080">
              <a:lnSpc>
                <a:spcPts val="3900"/>
              </a:lnSpc>
              <a:spcBef>
                <a:spcPts val="400"/>
              </a:spcBef>
            </a:pPr>
            <a:r>
              <a:rPr sz="3800" spc="60" dirty="0">
                <a:solidFill>
                  <a:srgbClr val="EBEBEB"/>
                </a:solidFill>
                <a:latin typeface="Arial"/>
                <a:cs typeface="Arial"/>
              </a:rPr>
              <a:t>with</a:t>
            </a:r>
            <a:r>
              <a:rPr sz="3800" spc="-245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800" spc="-10" dirty="0">
                <a:solidFill>
                  <a:srgbClr val="EBEBEB"/>
                </a:solidFill>
                <a:latin typeface="Arial"/>
                <a:cs typeface="Arial"/>
              </a:rPr>
              <a:t>the</a:t>
            </a:r>
            <a:r>
              <a:rPr sz="3800" spc="-245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800" spc="-405" dirty="0">
                <a:solidFill>
                  <a:srgbClr val="EBEBEB"/>
                </a:solidFill>
                <a:latin typeface="Arial"/>
                <a:cs typeface="Arial"/>
              </a:rPr>
              <a:t>DOM</a:t>
            </a:r>
            <a:r>
              <a:rPr sz="3800" spc="-245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800" spc="-30" dirty="0">
                <a:solidFill>
                  <a:srgbClr val="EBEBEB"/>
                </a:solidFill>
                <a:latin typeface="Arial"/>
                <a:cs typeface="Arial"/>
              </a:rPr>
              <a:t>then</a:t>
            </a:r>
            <a:r>
              <a:rPr sz="3800" spc="-245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800" spc="210" dirty="0">
                <a:solidFill>
                  <a:srgbClr val="EBEBEB"/>
                </a:solidFill>
                <a:latin typeface="Arial"/>
                <a:cs typeface="Arial"/>
              </a:rPr>
              <a:t>it</a:t>
            </a:r>
            <a:r>
              <a:rPr sz="3800" spc="-245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800" spc="35" dirty="0">
                <a:solidFill>
                  <a:srgbClr val="EBEBEB"/>
                </a:solidFill>
                <a:latin typeface="Arial"/>
                <a:cs typeface="Arial"/>
              </a:rPr>
              <a:t>will</a:t>
            </a:r>
            <a:r>
              <a:rPr sz="3800" spc="-245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800" spc="-114" dirty="0">
                <a:solidFill>
                  <a:srgbClr val="EBEBEB"/>
                </a:solidFill>
                <a:latin typeface="Arial"/>
                <a:cs typeface="Arial"/>
              </a:rPr>
              <a:t>work</a:t>
            </a:r>
            <a:r>
              <a:rPr sz="3800" spc="-245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800" spc="-140" dirty="0">
                <a:solidFill>
                  <a:srgbClr val="EBEBEB"/>
                </a:solidFill>
                <a:latin typeface="Arial"/>
                <a:cs typeface="Arial"/>
              </a:rPr>
              <a:t>on</a:t>
            </a:r>
            <a:r>
              <a:rPr sz="3800" spc="-245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800" spc="-25" dirty="0">
                <a:solidFill>
                  <a:srgbClr val="EBEBEB"/>
                </a:solidFill>
                <a:latin typeface="Arial"/>
                <a:cs typeface="Arial"/>
              </a:rPr>
              <a:t>most  </a:t>
            </a:r>
            <a:r>
              <a:rPr sz="3800" spc="-135" dirty="0">
                <a:solidFill>
                  <a:srgbClr val="EBEBEB"/>
                </a:solidFill>
                <a:latin typeface="Arial"/>
                <a:cs typeface="Arial"/>
              </a:rPr>
              <a:t>modern</a:t>
            </a:r>
            <a:r>
              <a:rPr sz="3800" spc="-310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800" spc="-165" dirty="0">
                <a:solidFill>
                  <a:srgbClr val="EBEBEB"/>
                </a:solidFill>
                <a:latin typeface="Arial"/>
                <a:cs typeface="Arial"/>
              </a:rPr>
              <a:t>browsers.</a:t>
            </a:r>
            <a:endParaRPr sz="3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058400" y="1422400"/>
            <a:ext cx="1638300" cy="81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058400" y="2768600"/>
            <a:ext cx="1638300" cy="81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058400" y="4114800"/>
            <a:ext cx="1638300" cy="81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114736" y="1397000"/>
            <a:ext cx="1670864" cy="3450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b="1" spc="-290" dirty="0">
                <a:solidFill>
                  <a:srgbClr val="E07925"/>
                </a:solidFill>
                <a:latin typeface="Calibri"/>
                <a:cs typeface="Calibri"/>
              </a:rPr>
              <a:t>DOM</a:t>
            </a:r>
            <a:endParaRPr sz="4800">
              <a:latin typeface="Calibri"/>
              <a:cs typeface="Calibri"/>
            </a:endParaRPr>
          </a:p>
          <a:p>
            <a:pPr marL="12700" marR="5080">
              <a:lnSpc>
                <a:spcPct val="184000"/>
              </a:lnSpc>
            </a:pPr>
            <a:r>
              <a:rPr sz="4800" b="1" spc="-210" smtClean="0">
                <a:solidFill>
                  <a:srgbClr val="60A1D4"/>
                </a:solidFill>
                <a:latin typeface="Calibri"/>
                <a:cs typeface="Calibri"/>
              </a:rPr>
              <a:t>DOM  </a:t>
            </a:r>
            <a:r>
              <a:rPr sz="4800" b="1" spc="-290" dirty="0">
                <a:solidFill>
                  <a:srgbClr val="FFDA42"/>
                </a:solidFill>
                <a:latin typeface="Calibri"/>
                <a:cs typeface="Calibri"/>
              </a:rPr>
              <a:t>DOM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058400" y="6807200"/>
            <a:ext cx="1638300" cy="81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114736" y="6781800"/>
            <a:ext cx="1244600" cy="758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b="1" spc="-290" dirty="0">
                <a:solidFill>
                  <a:srgbClr val="F73221"/>
                </a:solidFill>
                <a:latin typeface="Calibri"/>
                <a:cs typeface="Calibri"/>
              </a:rPr>
              <a:t>DOM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531600" y="3860800"/>
            <a:ext cx="1409700" cy="14097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582400" y="3911600"/>
            <a:ext cx="1257300" cy="12573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569700" y="1219200"/>
            <a:ext cx="1270000" cy="1270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518900" y="2565400"/>
            <a:ext cx="1409700" cy="13208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569700" y="2616200"/>
            <a:ext cx="1257300" cy="11684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569700" y="6604000"/>
            <a:ext cx="1270000" cy="12700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569700" y="5257800"/>
            <a:ext cx="1270000" cy="12700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32293" y="1894901"/>
            <a:ext cx="2360104" cy="522129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58800" y="495300"/>
            <a:ext cx="5854700" cy="8128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235" dirty="0"/>
              <a:t>jQuery </a:t>
            </a:r>
            <a:r>
              <a:rPr spc="90" dirty="0"/>
              <a:t>to </a:t>
            </a:r>
            <a:r>
              <a:rPr spc="-15" dirty="0"/>
              <a:t>the</a:t>
            </a:r>
            <a:r>
              <a:rPr spc="-830" dirty="0"/>
              <a:t> </a:t>
            </a:r>
            <a:r>
              <a:rPr spc="-250" dirty="0"/>
              <a:t>rescue!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673809" y="5613400"/>
            <a:ext cx="1478915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spc="-165" dirty="0">
                <a:solidFill>
                  <a:srgbClr val="EBEBEB"/>
                </a:solidFill>
                <a:latin typeface="Arial"/>
                <a:cs typeface="Arial"/>
              </a:rPr>
              <a:t>JavaScript</a:t>
            </a:r>
            <a:endParaRPr sz="28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562100" y="3479800"/>
            <a:ext cx="1689100" cy="2108200"/>
          </a:xfrm>
          <a:custGeom>
            <a:avLst/>
            <a:gdLst/>
            <a:ahLst/>
            <a:cxnLst/>
            <a:rect l="l" t="t" r="r" b="b"/>
            <a:pathLst>
              <a:path w="1689100" h="2108200">
                <a:moveTo>
                  <a:pt x="1498600" y="0"/>
                </a:moveTo>
                <a:lnTo>
                  <a:pt x="190500" y="0"/>
                </a:lnTo>
                <a:lnTo>
                  <a:pt x="146821" y="5031"/>
                </a:lnTo>
                <a:lnTo>
                  <a:pt x="106724" y="19363"/>
                </a:lnTo>
                <a:lnTo>
                  <a:pt x="71353" y="41851"/>
                </a:lnTo>
                <a:lnTo>
                  <a:pt x="41851" y="71353"/>
                </a:lnTo>
                <a:lnTo>
                  <a:pt x="19363" y="106724"/>
                </a:lnTo>
                <a:lnTo>
                  <a:pt x="5031" y="146821"/>
                </a:lnTo>
                <a:lnTo>
                  <a:pt x="0" y="190500"/>
                </a:lnTo>
                <a:lnTo>
                  <a:pt x="0" y="1917700"/>
                </a:lnTo>
                <a:lnTo>
                  <a:pt x="5031" y="1961378"/>
                </a:lnTo>
                <a:lnTo>
                  <a:pt x="19363" y="2001475"/>
                </a:lnTo>
                <a:lnTo>
                  <a:pt x="41851" y="2036846"/>
                </a:lnTo>
                <a:lnTo>
                  <a:pt x="71353" y="2066348"/>
                </a:lnTo>
                <a:lnTo>
                  <a:pt x="106724" y="2088836"/>
                </a:lnTo>
                <a:lnTo>
                  <a:pt x="146821" y="2103168"/>
                </a:lnTo>
                <a:lnTo>
                  <a:pt x="190500" y="2108200"/>
                </a:lnTo>
                <a:lnTo>
                  <a:pt x="1498600" y="2108200"/>
                </a:lnTo>
                <a:lnTo>
                  <a:pt x="1542278" y="2103168"/>
                </a:lnTo>
                <a:lnTo>
                  <a:pt x="1582375" y="2088836"/>
                </a:lnTo>
                <a:lnTo>
                  <a:pt x="1617746" y="2066348"/>
                </a:lnTo>
                <a:lnTo>
                  <a:pt x="1647248" y="2036846"/>
                </a:lnTo>
                <a:lnTo>
                  <a:pt x="1669736" y="2001475"/>
                </a:lnTo>
                <a:lnTo>
                  <a:pt x="1684068" y="1961378"/>
                </a:lnTo>
                <a:lnTo>
                  <a:pt x="1689100" y="1917700"/>
                </a:lnTo>
                <a:lnTo>
                  <a:pt x="1689100" y="190500"/>
                </a:lnTo>
                <a:lnTo>
                  <a:pt x="1684068" y="146821"/>
                </a:lnTo>
                <a:lnTo>
                  <a:pt x="1669736" y="106724"/>
                </a:lnTo>
                <a:lnTo>
                  <a:pt x="1647248" y="71353"/>
                </a:lnTo>
                <a:lnTo>
                  <a:pt x="1617746" y="41851"/>
                </a:lnTo>
                <a:lnTo>
                  <a:pt x="1582375" y="19363"/>
                </a:lnTo>
                <a:lnTo>
                  <a:pt x="1542278" y="5031"/>
                </a:lnTo>
                <a:lnTo>
                  <a:pt x="1498600" y="0"/>
                </a:lnTo>
                <a:close/>
              </a:path>
            </a:pathLst>
          </a:custGeom>
          <a:solidFill>
            <a:srgbClr val="4317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62100" y="3479800"/>
            <a:ext cx="1689100" cy="2108200"/>
          </a:xfrm>
          <a:custGeom>
            <a:avLst/>
            <a:gdLst/>
            <a:ahLst/>
            <a:cxnLst/>
            <a:rect l="l" t="t" r="r" b="b"/>
            <a:pathLst>
              <a:path w="1689100" h="2108200">
                <a:moveTo>
                  <a:pt x="0" y="19177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3" y="106724"/>
                </a:lnTo>
                <a:lnTo>
                  <a:pt x="41851" y="71353"/>
                </a:lnTo>
                <a:lnTo>
                  <a:pt x="71353" y="41851"/>
                </a:lnTo>
                <a:lnTo>
                  <a:pt x="106724" y="19363"/>
                </a:lnTo>
                <a:lnTo>
                  <a:pt x="146821" y="5031"/>
                </a:lnTo>
                <a:lnTo>
                  <a:pt x="190500" y="0"/>
                </a:lnTo>
                <a:lnTo>
                  <a:pt x="1498600" y="0"/>
                </a:lnTo>
                <a:lnTo>
                  <a:pt x="1542278" y="5031"/>
                </a:lnTo>
                <a:lnTo>
                  <a:pt x="1582375" y="19363"/>
                </a:lnTo>
                <a:lnTo>
                  <a:pt x="1617746" y="41851"/>
                </a:lnTo>
                <a:lnTo>
                  <a:pt x="1647248" y="71353"/>
                </a:lnTo>
                <a:lnTo>
                  <a:pt x="1669736" y="106724"/>
                </a:lnTo>
                <a:lnTo>
                  <a:pt x="1684068" y="146821"/>
                </a:lnTo>
                <a:lnTo>
                  <a:pt x="1689100" y="190500"/>
                </a:lnTo>
                <a:lnTo>
                  <a:pt x="1689100" y="1917700"/>
                </a:lnTo>
                <a:lnTo>
                  <a:pt x="1684068" y="1961378"/>
                </a:lnTo>
                <a:lnTo>
                  <a:pt x="1669736" y="2001475"/>
                </a:lnTo>
                <a:lnTo>
                  <a:pt x="1647248" y="2036846"/>
                </a:lnTo>
                <a:lnTo>
                  <a:pt x="1617746" y="2066348"/>
                </a:lnTo>
                <a:lnTo>
                  <a:pt x="1582375" y="2088836"/>
                </a:lnTo>
                <a:lnTo>
                  <a:pt x="1542278" y="2103168"/>
                </a:lnTo>
                <a:lnTo>
                  <a:pt x="1498600" y="2108200"/>
                </a:lnTo>
                <a:lnTo>
                  <a:pt x="190500" y="2108200"/>
                </a:lnTo>
                <a:lnTo>
                  <a:pt x="146821" y="2103168"/>
                </a:lnTo>
                <a:lnTo>
                  <a:pt x="106724" y="2088836"/>
                </a:lnTo>
                <a:lnTo>
                  <a:pt x="71353" y="2066348"/>
                </a:lnTo>
                <a:lnTo>
                  <a:pt x="41851" y="2036846"/>
                </a:lnTo>
                <a:lnTo>
                  <a:pt x="19363" y="2001475"/>
                </a:lnTo>
                <a:lnTo>
                  <a:pt x="5031" y="1961378"/>
                </a:lnTo>
                <a:lnTo>
                  <a:pt x="0" y="19177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41500" y="3975100"/>
            <a:ext cx="558800" cy="152400"/>
          </a:xfrm>
          <a:custGeom>
            <a:avLst/>
            <a:gdLst/>
            <a:ahLst/>
            <a:cxnLst/>
            <a:rect l="l" t="t" r="r" b="b"/>
            <a:pathLst>
              <a:path w="558800" h="152400">
                <a:moveTo>
                  <a:pt x="0" y="0"/>
                </a:moveTo>
                <a:lnTo>
                  <a:pt x="558800" y="0"/>
                </a:lnTo>
                <a:lnTo>
                  <a:pt x="558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41500" y="4305300"/>
            <a:ext cx="1143000" cy="139700"/>
          </a:xfrm>
          <a:custGeom>
            <a:avLst/>
            <a:gdLst/>
            <a:ahLst/>
            <a:cxnLst/>
            <a:rect l="l" t="t" r="r" b="b"/>
            <a:pathLst>
              <a:path w="1143000" h="139700">
                <a:moveTo>
                  <a:pt x="0" y="0"/>
                </a:moveTo>
                <a:lnTo>
                  <a:pt x="1143000" y="0"/>
                </a:lnTo>
                <a:lnTo>
                  <a:pt x="11430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841500" y="4635500"/>
            <a:ext cx="1143000" cy="139700"/>
          </a:xfrm>
          <a:custGeom>
            <a:avLst/>
            <a:gdLst/>
            <a:ahLst/>
            <a:cxnLst/>
            <a:rect l="l" t="t" r="r" b="b"/>
            <a:pathLst>
              <a:path w="1143000" h="139700">
                <a:moveTo>
                  <a:pt x="0" y="0"/>
                </a:moveTo>
                <a:lnTo>
                  <a:pt x="1143000" y="0"/>
                </a:lnTo>
                <a:lnTo>
                  <a:pt x="11430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41500" y="4991100"/>
            <a:ext cx="1143000" cy="139700"/>
          </a:xfrm>
          <a:custGeom>
            <a:avLst/>
            <a:gdLst/>
            <a:ahLst/>
            <a:cxnLst/>
            <a:rect l="l" t="t" r="r" b="b"/>
            <a:pathLst>
              <a:path w="1143000" h="139700">
                <a:moveTo>
                  <a:pt x="0" y="0"/>
                </a:moveTo>
                <a:lnTo>
                  <a:pt x="1143000" y="0"/>
                </a:lnTo>
                <a:lnTo>
                  <a:pt x="11430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90327" y="8316278"/>
            <a:ext cx="423608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610" dirty="0">
                <a:solidFill>
                  <a:srgbClr val="7999AF"/>
                </a:solidFill>
                <a:latin typeface="Arial"/>
                <a:cs typeface="Arial"/>
              </a:rPr>
              <a:t>1.1  </a:t>
            </a:r>
            <a:r>
              <a:rPr sz="4200" b="1" spc="75" dirty="0">
                <a:solidFill>
                  <a:srgbClr val="7999AF"/>
                </a:solidFill>
                <a:latin typeface="Calibri"/>
                <a:cs typeface="Calibri"/>
              </a:rPr>
              <a:t>What </a:t>
            </a:r>
            <a:r>
              <a:rPr sz="4200" b="1" spc="130" dirty="0">
                <a:solidFill>
                  <a:srgbClr val="7999AF"/>
                </a:solidFill>
                <a:latin typeface="Calibri"/>
                <a:cs typeface="Calibri"/>
              </a:rPr>
              <a:t>is</a:t>
            </a:r>
            <a:r>
              <a:rPr sz="4200" b="1" spc="-52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-20" dirty="0">
                <a:solidFill>
                  <a:srgbClr val="7999AF"/>
                </a:solidFill>
                <a:latin typeface="Calibri"/>
                <a:cs typeface="Calibri"/>
              </a:rPr>
              <a:t>jQuery?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26300" y="1384300"/>
            <a:ext cx="1803400" cy="58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66029" y="3727450"/>
            <a:ext cx="5304790" cy="1518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600" b="1" spc="-40" dirty="0">
                <a:solidFill>
                  <a:srgbClr val="FFFFFF"/>
                </a:solidFill>
                <a:latin typeface="Calibri"/>
                <a:cs typeface="Calibri"/>
              </a:rPr>
              <a:t>Animation</a:t>
            </a:r>
            <a:endParaRPr sz="9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1800" y="8255000"/>
            <a:ext cx="10375900" cy="635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5300" y="8242300"/>
            <a:ext cx="994791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i="1" spc="-20" dirty="0">
                <a:solidFill>
                  <a:srgbClr val="78AAD6"/>
                </a:solidFill>
                <a:latin typeface="Arial"/>
                <a:cs typeface="Arial"/>
              </a:rPr>
              <a:t>What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195" dirty="0">
                <a:solidFill>
                  <a:srgbClr val="78AAD6"/>
                </a:solidFill>
                <a:latin typeface="Arial"/>
                <a:cs typeface="Arial"/>
              </a:rPr>
              <a:t>can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254" dirty="0">
                <a:solidFill>
                  <a:srgbClr val="78AAD6"/>
                </a:solidFill>
                <a:latin typeface="Arial"/>
                <a:cs typeface="Arial"/>
              </a:rPr>
              <a:t>we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165" dirty="0">
                <a:solidFill>
                  <a:srgbClr val="78AAD6"/>
                </a:solidFill>
                <a:latin typeface="Arial"/>
                <a:cs typeface="Arial"/>
              </a:rPr>
              <a:t>do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60" dirty="0">
                <a:solidFill>
                  <a:srgbClr val="78AAD6"/>
                </a:solidFill>
                <a:latin typeface="Arial"/>
                <a:cs typeface="Arial"/>
              </a:rPr>
              <a:t>to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150" dirty="0">
                <a:solidFill>
                  <a:srgbClr val="78AAD6"/>
                </a:solidFill>
                <a:latin typeface="Arial"/>
                <a:cs typeface="Arial"/>
              </a:rPr>
              <a:t>add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160" dirty="0">
                <a:solidFill>
                  <a:srgbClr val="78AAD6"/>
                </a:solidFill>
                <a:latin typeface="Arial"/>
                <a:cs typeface="Arial"/>
              </a:rPr>
              <a:t>a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70" dirty="0">
                <a:solidFill>
                  <a:srgbClr val="78AAD6"/>
                </a:solidFill>
                <a:latin typeface="Arial"/>
                <a:cs typeface="Arial"/>
              </a:rPr>
              <a:t>bit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165" dirty="0">
                <a:solidFill>
                  <a:srgbClr val="78AAD6"/>
                </a:solidFill>
                <a:latin typeface="Arial"/>
                <a:cs typeface="Arial"/>
              </a:rPr>
              <a:t>more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130" dirty="0">
                <a:solidFill>
                  <a:srgbClr val="78AAD6"/>
                </a:solidFill>
                <a:latin typeface="Arial"/>
                <a:cs typeface="Arial"/>
              </a:rPr>
              <a:t>movement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60" dirty="0">
                <a:solidFill>
                  <a:srgbClr val="78AAD6"/>
                </a:solidFill>
                <a:latin typeface="Arial"/>
                <a:cs typeface="Arial"/>
              </a:rPr>
              <a:t>to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70" dirty="0">
                <a:solidFill>
                  <a:srgbClr val="78AAD6"/>
                </a:solidFill>
                <a:latin typeface="Arial"/>
                <a:cs typeface="Arial"/>
              </a:rPr>
              <a:t>this?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1866900"/>
            <a:ext cx="10109200" cy="2247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8800" y="1866900"/>
            <a:ext cx="10058400" cy="2197100"/>
          </a:xfrm>
          <a:custGeom>
            <a:avLst/>
            <a:gdLst/>
            <a:ahLst/>
            <a:cxnLst/>
            <a:rect l="l" t="t" r="r" b="b"/>
            <a:pathLst>
              <a:path w="10058400" h="2197100">
                <a:moveTo>
                  <a:pt x="99621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2100808"/>
                </a:lnTo>
                <a:lnTo>
                  <a:pt x="7567" y="2138287"/>
                </a:lnTo>
                <a:lnTo>
                  <a:pt x="28203" y="2168894"/>
                </a:lnTo>
                <a:lnTo>
                  <a:pt x="58810" y="2189532"/>
                </a:lnTo>
                <a:lnTo>
                  <a:pt x="96291" y="2197100"/>
                </a:lnTo>
                <a:lnTo>
                  <a:pt x="9962108" y="2197100"/>
                </a:lnTo>
                <a:lnTo>
                  <a:pt x="9999587" y="2189532"/>
                </a:lnTo>
                <a:lnTo>
                  <a:pt x="10030194" y="2168894"/>
                </a:lnTo>
                <a:lnTo>
                  <a:pt x="10050832" y="2138287"/>
                </a:lnTo>
                <a:lnTo>
                  <a:pt x="10058400" y="2100808"/>
                </a:lnTo>
                <a:lnTo>
                  <a:pt x="10058400" y="96291"/>
                </a:lnTo>
                <a:lnTo>
                  <a:pt x="10050832" y="58812"/>
                </a:lnTo>
                <a:lnTo>
                  <a:pt x="10030194" y="28205"/>
                </a:lnTo>
                <a:lnTo>
                  <a:pt x="9999587" y="7567"/>
                </a:lnTo>
                <a:lnTo>
                  <a:pt x="99621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8800" y="495300"/>
            <a:ext cx="5245100" cy="81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145" dirty="0"/>
              <a:t>Adding</a:t>
            </a:r>
            <a:r>
              <a:rPr spc="-390" dirty="0"/>
              <a:t> </a:t>
            </a:r>
            <a:r>
              <a:rPr spc="-135" dirty="0"/>
              <a:t>Movement</a:t>
            </a:r>
          </a:p>
        </p:txBody>
      </p:sp>
      <p:sp>
        <p:nvSpPr>
          <p:cNvPr id="6" name="object 6"/>
          <p:cNvSpPr/>
          <p:nvPr/>
        </p:nvSpPr>
        <p:spPr>
          <a:xfrm>
            <a:off x="11671300" y="5740400"/>
            <a:ext cx="3746500" cy="635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696700" y="5740400"/>
            <a:ext cx="3695700" cy="584200"/>
          </a:xfrm>
          <a:custGeom>
            <a:avLst/>
            <a:gdLst/>
            <a:ahLst/>
            <a:cxnLst/>
            <a:rect l="l" t="t" r="r" b="b"/>
            <a:pathLst>
              <a:path w="3695700" h="584200">
                <a:moveTo>
                  <a:pt x="35994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487908"/>
                </a:lnTo>
                <a:lnTo>
                  <a:pt x="7567" y="525387"/>
                </a:lnTo>
                <a:lnTo>
                  <a:pt x="28205" y="555994"/>
                </a:lnTo>
                <a:lnTo>
                  <a:pt x="58812" y="576632"/>
                </a:lnTo>
                <a:lnTo>
                  <a:pt x="96291" y="584200"/>
                </a:lnTo>
                <a:lnTo>
                  <a:pt x="3599434" y="584200"/>
                </a:lnTo>
                <a:lnTo>
                  <a:pt x="3636871" y="576632"/>
                </a:lnTo>
                <a:lnTo>
                  <a:pt x="3667474" y="555994"/>
                </a:lnTo>
                <a:lnTo>
                  <a:pt x="3688123" y="525387"/>
                </a:lnTo>
                <a:lnTo>
                  <a:pt x="3695700" y="487908"/>
                </a:lnTo>
                <a:lnTo>
                  <a:pt x="3695700" y="96291"/>
                </a:lnTo>
                <a:lnTo>
                  <a:pt x="3688123" y="58812"/>
                </a:lnTo>
                <a:lnTo>
                  <a:pt x="3667474" y="28205"/>
                </a:lnTo>
                <a:lnTo>
                  <a:pt x="3636871" y="7567"/>
                </a:lnTo>
                <a:lnTo>
                  <a:pt x="3599434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772900" y="5207000"/>
            <a:ext cx="3594100" cy="1915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0" dirty="0">
                <a:solidFill>
                  <a:srgbClr val="F8F5F1"/>
                </a:solidFill>
                <a:latin typeface="Arial"/>
                <a:cs typeface="Arial"/>
              </a:rPr>
              <a:t>jQuery </a:t>
            </a:r>
            <a:r>
              <a:rPr sz="2800" spc="-120" dirty="0">
                <a:solidFill>
                  <a:srgbClr val="F8F5F1"/>
                </a:solidFill>
                <a:latin typeface="Arial"/>
                <a:cs typeface="Arial"/>
              </a:rPr>
              <a:t>Object</a:t>
            </a:r>
            <a:r>
              <a:rPr sz="2800" spc="-27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spc="-75" dirty="0">
                <a:solidFill>
                  <a:srgbClr val="F8F5F1"/>
                </a:solidFill>
                <a:latin typeface="Arial"/>
                <a:cs typeface="Arial"/>
              </a:rPr>
              <a:t>Methods</a:t>
            </a:r>
            <a:endParaRPr sz="2800">
              <a:latin typeface="Arial"/>
              <a:cs typeface="Arial"/>
            </a:endParaRPr>
          </a:p>
          <a:p>
            <a:pPr marL="85090">
              <a:lnSpc>
                <a:spcPct val="100000"/>
              </a:lnSpc>
              <a:spcBef>
                <a:spcPts val="1640"/>
              </a:spcBef>
            </a:pPr>
            <a:r>
              <a:rPr sz="2200" spc="-5" dirty="0">
                <a:solidFill>
                  <a:srgbClr val="222222"/>
                </a:solidFill>
                <a:latin typeface="Courier New"/>
                <a:cs typeface="Courier New"/>
              </a:rPr>
              <a:t>.animate(&lt;object&gt;)</a:t>
            </a:r>
            <a:endParaRPr sz="2200">
              <a:latin typeface="Courier New"/>
              <a:cs typeface="Courier New"/>
            </a:endParaRPr>
          </a:p>
          <a:p>
            <a:pPr marL="184785" marR="5080" indent="16510">
              <a:lnSpc>
                <a:spcPct val="100699"/>
              </a:lnSpc>
              <a:spcBef>
                <a:spcPts val="1490"/>
              </a:spcBef>
            </a:pPr>
            <a:r>
              <a:rPr sz="2400" i="1" spc="-170" dirty="0">
                <a:solidFill>
                  <a:srgbClr val="F8F5F1"/>
                </a:solidFill>
                <a:latin typeface="Arial"/>
                <a:cs typeface="Arial"/>
              </a:rPr>
              <a:t>Takes </a:t>
            </a:r>
            <a:r>
              <a:rPr sz="2400" i="1" spc="-10" dirty="0">
                <a:solidFill>
                  <a:srgbClr val="F8F5F1"/>
                </a:solidFill>
                <a:latin typeface="Arial"/>
                <a:cs typeface="Arial"/>
              </a:rPr>
              <a:t>in </a:t>
            </a:r>
            <a:r>
              <a:rPr sz="2400" i="1" spc="-105" dirty="0">
                <a:solidFill>
                  <a:srgbClr val="F8F5F1"/>
                </a:solidFill>
                <a:latin typeface="Arial"/>
                <a:cs typeface="Arial"/>
              </a:rPr>
              <a:t>a </a:t>
            </a:r>
            <a:r>
              <a:rPr sz="2400" i="1" spc="-140" dirty="0">
                <a:solidFill>
                  <a:srgbClr val="F8F5F1"/>
                </a:solidFill>
                <a:latin typeface="Arial"/>
                <a:cs typeface="Arial"/>
              </a:rPr>
              <a:t>JavaScript</a:t>
            </a:r>
            <a:r>
              <a:rPr sz="2400" i="1" spc="-3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80" dirty="0">
                <a:solidFill>
                  <a:srgbClr val="F8F5F1"/>
                </a:solidFill>
                <a:latin typeface="Arial"/>
                <a:cs typeface="Arial"/>
              </a:rPr>
              <a:t>object  </a:t>
            </a:r>
            <a:r>
              <a:rPr sz="2400" i="1" spc="-40" dirty="0">
                <a:solidFill>
                  <a:srgbClr val="F8F5F1"/>
                </a:solidFill>
                <a:latin typeface="Arial"/>
                <a:cs typeface="Arial"/>
              </a:rPr>
              <a:t>similar </a:t>
            </a:r>
            <a:r>
              <a:rPr sz="2400" i="1" spc="40" dirty="0">
                <a:solidFill>
                  <a:srgbClr val="F8F5F1"/>
                </a:solidFill>
                <a:latin typeface="Arial"/>
                <a:cs typeface="Arial"/>
              </a:rPr>
              <a:t>to </a:t>
            </a:r>
            <a:r>
              <a:rPr sz="2400" i="1" spc="-40" dirty="0">
                <a:solidFill>
                  <a:srgbClr val="F8F5F1"/>
                </a:solidFill>
                <a:latin typeface="Arial"/>
                <a:cs typeface="Arial"/>
              </a:rPr>
              <a:t>the</a:t>
            </a:r>
            <a:r>
              <a:rPr sz="2400" i="1" spc="-49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145" dirty="0">
                <a:solidFill>
                  <a:srgbClr val="F8F5F1"/>
                </a:solidFill>
                <a:latin typeface="Arial"/>
                <a:cs typeface="Arial"/>
              </a:rPr>
              <a:t>.css() </a:t>
            </a:r>
            <a:r>
              <a:rPr sz="2400" i="1" spc="-60" dirty="0">
                <a:solidFill>
                  <a:srgbClr val="F8F5F1"/>
                </a:solidFill>
                <a:latin typeface="Arial"/>
                <a:cs typeface="Arial"/>
              </a:rPr>
              <a:t>method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569700" y="1384300"/>
            <a:ext cx="4000500" cy="3721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595100" y="1384300"/>
            <a:ext cx="3949700" cy="3670300"/>
          </a:xfrm>
          <a:custGeom>
            <a:avLst/>
            <a:gdLst/>
            <a:ahLst/>
            <a:cxnLst/>
            <a:rect l="l" t="t" r="r" b="b"/>
            <a:pathLst>
              <a:path w="3949700" h="3670300">
                <a:moveTo>
                  <a:pt x="38534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3574008"/>
                </a:lnTo>
                <a:lnTo>
                  <a:pt x="7567" y="3611487"/>
                </a:lnTo>
                <a:lnTo>
                  <a:pt x="28205" y="3642094"/>
                </a:lnTo>
                <a:lnTo>
                  <a:pt x="58812" y="3662732"/>
                </a:lnTo>
                <a:lnTo>
                  <a:pt x="96291" y="3670300"/>
                </a:lnTo>
                <a:lnTo>
                  <a:pt x="3853434" y="3670300"/>
                </a:lnTo>
                <a:lnTo>
                  <a:pt x="3890871" y="3662732"/>
                </a:lnTo>
                <a:lnTo>
                  <a:pt x="3921474" y="3642094"/>
                </a:lnTo>
                <a:lnTo>
                  <a:pt x="3942123" y="3611487"/>
                </a:lnTo>
                <a:lnTo>
                  <a:pt x="3949700" y="3574008"/>
                </a:lnTo>
                <a:lnTo>
                  <a:pt x="3949700" y="96291"/>
                </a:lnTo>
                <a:lnTo>
                  <a:pt x="3942123" y="58812"/>
                </a:lnTo>
                <a:lnTo>
                  <a:pt x="3921474" y="28205"/>
                </a:lnTo>
                <a:lnTo>
                  <a:pt x="3890871" y="7567"/>
                </a:lnTo>
                <a:lnTo>
                  <a:pt x="38534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382500" y="31242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07" y="444500"/>
                </a:lnTo>
                <a:lnTo>
                  <a:pt x="645440" y="436757"/>
                </a:lnTo>
                <a:lnTo>
                  <a:pt x="687139" y="415197"/>
                </a:lnTo>
                <a:lnTo>
                  <a:pt x="720010" y="382322"/>
                </a:lnTo>
                <a:lnTo>
                  <a:pt x="741562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62" y="103866"/>
                </a:lnTo>
                <a:lnTo>
                  <a:pt x="720010" y="62177"/>
                </a:lnTo>
                <a:lnTo>
                  <a:pt x="687139" y="29302"/>
                </a:lnTo>
                <a:lnTo>
                  <a:pt x="645440" y="7742"/>
                </a:lnTo>
                <a:lnTo>
                  <a:pt x="5974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560300" y="3213100"/>
            <a:ext cx="393700" cy="292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2576809" y="31623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ul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598554" y="939800"/>
            <a:ext cx="2385695" cy="35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00" dirty="0">
                <a:solidFill>
                  <a:srgbClr val="FFFFFF"/>
                </a:solidFill>
                <a:latin typeface="Calibri"/>
                <a:cs typeface="Calibri"/>
              </a:rPr>
              <a:t>DOM 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representation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798300" y="1663700"/>
            <a:ext cx="2146300" cy="533400"/>
          </a:xfrm>
          <a:custGeom>
            <a:avLst/>
            <a:gdLst/>
            <a:ahLst/>
            <a:cxnLst/>
            <a:rect l="l" t="t" r="r" b="b"/>
            <a:pathLst>
              <a:path w="2146300" h="533400">
                <a:moveTo>
                  <a:pt x="1994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381533"/>
                </a:lnTo>
                <a:lnTo>
                  <a:pt x="7742" y="429533"/>
                </a:lnTo>
                <a:lnTo>
                  <a:pt x="29302" y="471222"/>
                </a:lnTo>
                <a:lnTo>
                  <a:pt x="62177" y="504097"/>
                </a:lnTo>
                <a:lnTo>
                  <a:pt x="103866" y="525657"/>
                </a:lnTo>
                <a:lnTo>
                  <a:pt x="151866" y="533400"/>
                </a:lnTo>
                <a:lnTo>
                  <a:pt x="1994407" y="533400"/>
                </a:lnTo>
                <a:lnTo>
                  <a:pt x="2042440" y="525657"/>
                </a:lnTo>
                <a:lnTo>
                  <a:pt x="2084139" y="504097"/>
                </a:lnTo>
                <a:lnTo>
                  <a:pt x="2117010" y="471222"/>
                </a:lnTo>
                <a:lnTo>
                  <a:pt x="2138562" y="429533"/>
                </a:lnTo>
                <a:lnTo>
                  <a:pt x="2146300" y="381533"/>
                </a:lnTo>
                <a:lnTo>
                  <a:pt x="2146300" y="151866"/>
                </a:lnTo>
                <a:lnTo>
                  <a:pt x="2138562" y="103866"/>
                </a:lnTo>
                <a:lnTo>
                  <a:pt x="2117010" y="62177"/>
                </a:lnTo>
                <a:lnTo>
                  <a:pt x="2084139" y="29302"/>
                </a:lnTo>
                <a:lnTo>
                  <a:pt x="2042440" y="7742"/>
                </a:lnTo>
                <a:lnTo>
                  <a:pt x="1994407" y="0"/>
                </a:lnTo>
                <a:close/>
              </a:path>
            </a:pathLst>
          </a:custGeom>
          <a:solidFill>
            <a:srgbClr val="273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179300" y="1816100"/>
            <a:ext cx="1397000" cy="279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2188190" y="1752600"/>
            <a:ext cx="13665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DOCUMENT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551795" y="3606751"/>
            <a:ext cx="283587" cy="3111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941300" y="36957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07" y="0"/>
                </a:moveTo>
                <a:lnTo>
                  <a:pt x="151892" y="0"/>
                </a:lnTo>
                <a:lnTo>
                  <a:pt x="103859" y="7742"/>
                </a:lnTo>
                <a:lnTo>
                  <a:pt x="62160" y="29302"/>
                </a:lnTo>
                <a:lnTo>
                  <a:pt x="29289" y="62177"/>
                </a:lnTo>
                <a:lnTo>
                  <a:pt x="7737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37" y="340633"/>
                </a:lnTo>
                <a:lnTo>
                  <a:pt x="29289" y="382322"/>
                </a:lnTo>
                <a:lnTo>
                  <a:pt x="62160" y="415197"/>
                </a:lnTo>
                <a:lnTo>
                  <a:pt x="103859" y="436757"/>
                </a:lnTo>
                <a:lnTo>
                  <a:pt x="151892" y="444500"/>
                </a:lnTo>
                <a:lnTo>
                  <a:pt x="597407" y="444500"/>
                </a:lnTo>
                <a:lnTo>
                  <a:pt x="645440" y="436757"/>
                </a:lnTo>
                <a:lnTo>
                  <a:pt x="687139" y="415197"/>
                </a:lnTo>
                <a:lnTo>
                  <a:pt x="720010" y="382322"/>
                </a:lnTo>
                <a:lnTo>
                  <a:pt x="741562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62" y="103866"/>
                </a:lnTo>
                <a:lnTo>
                  <a:pt x="720010" y="62177"/>
                </a:lnTo>
                <a:lnTo>
                  <a:pt x="687139" y="29302"/>
                </a:lnTo>
                <a:lnTo>
                  <a:pt x="645440" y="7742"/>
                </a:lnTo>
                <a:lnTo>
                  <a:pt x="5974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119100" y="3784600"/>
            <a:ext cx="355600" cy="292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3135610" y="37338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766800" y="3765550"/>
            <a:ext cx="13970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.vacation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1899900" y="2425700"/>
            <a:ext cx="876300" cy="444500"/>
          </a:xfrm>
          <a:custGeom>
            <a:avLst/>
            <a:gdLst/>
            <a:ahLst/>
            <a:cxnLst/>
            <a:rect l="l" t="t" r="r" b="b"/>
            <a:pathLst>
              <a:path w="876300" h="444500">
                <a:moveTo>
                  <a:pt x="724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724433" y="444500"/>
                </a:lnTo>
                <a:lnTo>
                  <a:pt x="772453" y="436757"/>
                </a:lnTo>
                <a:lnTo>
                  <a:pt x="814144" y="415197"/>
                </a:lnTo>
                <a:lnTo>
                  <a:pt x="847012" y="382322"/>
                </a:lnTo>
                <a:lnTo>
                  <a:pt x="868562" y="340633"/>
                </a:lnTo>
                <a:lnTo>
                  <a:pt x="876300" y="292633"/>
                </a:lnTo>
                <a:lnTo>
                  <a:pt x="876300" y="151866"/>
                </a:lnTo>
                <a:lnTo>
                  <a:pt x="868562" y="103866"/>
                </a:lnTo>
                <a:lnTo>
                  <a:pt x="847012" y="62177"/>
                </a:lnTo>
                <a:lnTo>
                  <a:pt x="814144" y="29302"/>
                </a:lnTo>
                <a:lnTo>
                  <a:pt x="772453" y="7742"/>
                </a:lnTo>
                <a:lnTo>
                  <a:pt x="724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052300" y="2514600"/>
            <a:ext cx="571500" cy="292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2073890" y="2463800"/>
            <a:ext cx="5283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div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903200" y="2495550"/>
            <a:ext cx="15494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#vacations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068784" y="2962071"/>
            <a:ext cx="245351" cy="4000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512800" y="4279900"/>
            <a:ext cx="482600" cy="444500"/>
          </a:xfrm>
          <a:custGeom>
            <a:avLst/>
            <a:gdLst/>
            <a:ahLst/>
            <a:cxnLst/>
            <a:rect l="l" t="t" r="r" b="b"/>
            <a:pathLst>
              <a:path w="482600" h="444500">
                <a:moveTo>
                  <a:pt x="330707" y="0"/>
                </a:moveTo>
                <a:lnTo>
                  <a:pt x="151892" y="0"/>
                </a:lnTo>
                <a:lnTo>
                  <a:pt x="103859" y="7742"/>
                </a:lnTo>
                <a:lnTo>
                  <a:pt x="62160" y="29302"/>
                </a:lnTo>
                <a:lnTo>
                  <a:pt x="29289" y="62177"/>
                </a:lnTo>
                <a:lnTo>
                  <a:pt x="7737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37" y="340633"/>
                </a:lnTo>
                <a:lnTo>
                  <a:pt x="29289" y="382322"/>
                </a:lnTo>
                <a:lnTo>
                  <a:pt x="62160" y="415197"/>
                </a:lnTo>
                <a:lnTo>
                  <a:pt x="103859" y="436757"/>
                </a:lnTo>
                <a:lnTo>
                  <a:pt x="151892" y="444500"/>
                </a:lnTo>
                <a:lnTo>
                  <a:pt x="330707" y="444500"/>
                </a:lnTo>
                <a:lnTo>
                  <a:pt x="378740" y="436757"/>
                </a:lnTo>
                <a:lnTo>
                  <a:pt x="420439" y="415197"/>
                </a:lnTo>
                <a:lnTo>
                  <a:pt x="453310" y="382322"/>
                </a:lnTo>
                <a:lnTo>
                  <a:pt x="474862" y="340633"/>
                </a:lnTo>
                <a:lnTo>
                  <a:pt x="482600" y="292633"/>
                </a:lnTo>
                <a:lnTo>
                  <a:pt x="482600" y="151866"/>
                </a:lnTo>
                <a:lnTo>
                  <a:pt x="474862" y="103866"/>
                </a:lnTo>
                <a:lnTo>
                  <a:pt x="453310" y="62177"/>
                </a:lnTo>
                <a:lnTo>
                  <a:pt x="420439" y="29302"/>
                </a:lnTo>
                <a:lnTo>
                  <a:pt x="378740" y="7742"/>
                </a:lnTo>
                <a:lnTo>
                  <a:pt x="3307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652500" y="4432300"/>
            <a:ext cx="203200" cy="2794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3657580" y="4318000"/>
            <a:ext cx="1930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3148698" y="4232054"/>
            <a:ext cx="283583" cy="3111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4046200" y="4362450"/>
            <a:ext cx="9398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.price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33400" y="4381500"/>
            <a:ext cx="10109200" cy="7747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58800" y="4381500"/>
            <a:ext cx="10058400" cy="723900"/>
          </a:xfrm>
          <a:custGeom>
            <a:avLst/>
            <a:gdLst/>
            <a:ahLst/>
            <a:cxnLst/>
            <a:rect l="l" t="t" r="r" b="b"/>
            <a:pathLst>
              <a:path w="10058400" h="723900">
                <a:moveTo>
                  <a:pt x="99621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27608"/>
                </a:lnTo>
                <a:lnTo>
                  <a:pt x="7567" y="665087"/>
                </a:lnTo>
                <a:lnTo>
                  <a:pt x="28203" y="695694"/>
                </a:lnTo>
                <a:lnTo>
                  <a:pt x="58810" y="716332"/>
                </a:lnTo>
                <a:lnTo>
                  <a:pt x="96291" y="723900"/>
                </a:lnTo>
                <a:lnTo>
                  <a:pt x="9962108" y="723900"/>
                </a:lnTo>
                <a:lnTo>
                  <a:pt x="9999587" y="716332"/>
                </a:lnTo>
                <a:lnTo>
                  <a:pt x="10030194" y="695694"/>
                </a:lnTo>
                <a:lnTo>
                  <a:pt x="10050832" y="665087"/>
                </a:lnTo>
                <a:lnTo>
                  <a:pt x="10058400" y="627608"/>
                </a:lnTo>
                <a:lnTo>
                  <a:pt x="10058400" y="96291"/>
                </a:lnTo>
                <a:lnTo>
                  <a:pt x="10050832" y="58812"/>
                </a:lnTo>
                <a:lnTo>
                  <a:pt x="10030194" y="28205"/>
                </a:lnTo>
                <a:lnTo>
                  <a:pt x="9999587" y="7567"/>
                </a:lnTo>
                <a:lnTo>
                  <a:pt x="99621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800100" y="4559300"/>
            <a:ext cx="321056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(this)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.css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({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'top'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152900" y="4559300"/>
            <a:ext cx="170180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'-10px'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}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);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9613900" y="4292600"/>
            <a:ext cx="1130300" cy="9779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740900" y="4381500"/>
            <a:ext cx="876300" cy="7239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7165340" y="5130800"/>
            <a:ext cx="328676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i="1" spc="-175" dirty="0">
                <a:solidFill>
                  <a:srgbClr val="F8F5F1"/>
                </a:solidFill>
                <a:latin typeface="Arial"/>
                <a:cs typeface="Arial"/>
              </a:rPr>
              <a:t>The </a:t>
            </a:r>
            <a:r>
              <a:rPr sz="2400" i="1" spc="-110" dirty="0">
                <a:solidFill>
                  <a:srgbClr val="F8F5F1"/>
                </a:solidFill>
                <a:latin typeface="Arial"/>
                <a:cs typeface="Arial"/>
              </a:rPr>
              <a:t>box </a:t>
            </a:r>
            <a:r>
              <a:rPr sz="2400" i="1" spc="10" dirty="0">
                <a:solidFill>
                  <a:srgbClr val="F8F5F1"/>
                </a:solidFill>
                <a:latin typeface="Arial"/>
                <a:cs typeface="Arial"/>
              </a:rPr>
              <a:t>will </a:t>
            </a:r>
            <a:r>
              <a:rPr sz="2400" i="1" spc="-40" dirty="0">
                <a:solidFill>
                  <a:srgbClr val="F8F5F1"/>
                </a:solidFill>
                <a:latin typeface="Arial"/>
                <a:cs typeface="Arial"/>
              </a:rPr>
              <a:t>jump </a:t>
            </a:r>
            <a:r>
              <a:rPr sz="2400" i="1" spc="-85" dirty="0">
                <a:solidFill>
                  <a:srgbClr val="F8F5F1"/>
                </a:solidFill>
                <a:latin typeface="Arial"/>
                <a:cs typeface="Arial"/>
              </a:rPr>
              <a:t>up</a:t>
            </a:r>
            <a:r>
              <a:rPr sz="2400" i="1" spc="-409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260" dirty="0">
                <a:solidFill>
                  <a:srgbClr val="F8F5F1"/>
                </a:solidFill>
                <a:latin typeface="Arial"/>
                <a:cs typeface="Arial"/>
              </a:rPr>
              <a:t>10 </a:t>
            </a:r>
            <a:r>
              <a:rPr sz="2400" i="1" spc="-105" dirty="0">
                <a:solidFill>
                  <a:srgbClr val="F8F5F1"/>
                </a:solidFill>
                <a:latin typeface="Arial"/>
                <a:cs typeface="Arial"/>
              </a:rPr>
              <a:t>px</a:t>
            </a:r>
            <a:endParaRPr sz="24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33400" y="5778500"/>
            <a:ext cx="10109200" cy="7747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58800" y="5778500"/>
            <a:ext cx="10058400" cy="723900"/>
          </a:xfrm>
          <a:custGeom>
            <a:avLst/>
            <a:gdLst/>
            <a:ahLst/>
            <a:cxnLst/>
            <a:rect l="l" t="t" r="r" b="b"/>
            <a:pathLst>
              <a:path w="10058400" h="723900">
                <a:moveTo>
                  <a:pt x="99621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27608"/>
                </a:lnTo>
                <a:lnTo>
                  <a:pt x="7567" y="665087"/>
                </a:lnTo>
                <a:lnTo>
                  <a:pt x="28203" y="695694"/>
                </a:lnTo>
                <a:lnTo>
                  <a:pt x="58810" y="716332"/>
                </a:lnTo>
                <a:lnTo>
                  <a:pt x="96291" y="723900"/>
                </a:lnTo>
                <a:lnTo>
                  <a:pt x="9962108" y="723900"/>
                </a:lnTo>
                <a:lnTo>
                  <a:pt x="9999587" y="716332"/>
                </a:lnTo>
                <a:lnTo>
                  <a:pt x="10030194" y="695694"/>
                </a:lnTo>
                <a:lnTo>
                  <a:pt x="10050832" y="665087"/>
                </a:lnTo>
                <a:lnTo>
                  <a:pt x="10058400" y="627608"/>
                </a:lnTo>
                <a:lnTo>
                  <a:pt x="10058400" y="96291"/>
                </a:lnTo>
                <a:lnTo>
                  <a:pt x="10050832" y="58812"/>
                </a:lnTo>
                <a:lnTo>
                  <a:pt x="10030194" y="28205"/>
                </a:lnTo>
                <a:lnTo>
                  <a:pt x="9999587" y="7567"/>
                </a:lnTo>
                <a:lnTo>
                  <a:pt x="99621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800100" y="5956300"/>
            <a:ext cx="38811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(this)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.animate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({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'top'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823459" y="5956300"/>
            <a:ext cx="170180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'-10px'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}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);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9613900" y="5689600"/>
            <a:ext cx="1130300" cy="9779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740900" y="5778500"/>
            <a:ext cx="876300" cy="7239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812800" y="1447800"/>
            <a:ext cx="4886960" cy="1249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application.js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60"/>
              </a:spcBef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document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.ready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endParaRPr sz="2200">
              <a:latin typeface="Courier New"/>
              <a:cs typeface="Courier New"/>
            </a:endParaRPr>
          </a:p>
          <a:p>
            <a:pPr marL="347980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#vacations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').on(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'click'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,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90327" y="8373428"/>
            <a:ext cx="320167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215" dirty="0">
                <a:solidFill>
                  <a:srgbClr val="7999AF"/>
                </a:solidFill>
                <a:latin typeface="Arial"/>
                <a:cs typeface="Arial"/>
              </a:rPr>
              <a:t>5.2</a:t>
            </a:r>
            <a:r>
              <a:rPr sz="4200" spc="-315" dirty="0">
                <a:solidFill>
                  <a:srgbClr val="7999AF"/>
                </a:solidFill>
                <a:latin typeface="Arial"/>
                <a:cs typeface="Arial"/>
              </a:rPr>
              <a:t> </a:t>
            </a:r>
            <a:r>
              <a:rPr sz="4200" b="1" spc="60" dirty="0">
                <a:solidFill>
                  <a:srgbClr val="7999AF"/>
                </a:solidFill>
                <a:latin typeface="Calibri"/>
                <a:cs typeface="Calibri"/>
              </a:rPr>
              <a:t>Animation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674359" y="2006600"/>
            <a:ext cx="2204720" cy="712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200">
              <a:latin typeface="Courier New"/>
              <a:cs typeface="Courier New"/>
            </a:endParaRPr>
          </a:p>
          <a:p>
            <a:pPr marL="179705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.vacation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',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021319" y="2362200"/>
            <a:ext cx="20370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200" spc="-5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12800" y="2717800"/>
            <a:ext cx="6563359" cy="1068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83260">
              <a:lnSpc>
                <a:spcPct val="100000"/>
              </a:lnSpc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(this)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.toggleClass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highlighted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');</a:t>
            </a:r>
            <a:endParaRPr sz="2200">
              <a:latin typeface="Courier New"/>
              <a:cs typeface="Courier New"/>
            </a:endParaRPr>
          </a:p>
          <a:p>
            <a:pPr marL="347980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1866900"/>
            <a:ext cx="10452100" cy="255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8800" y="1866900"/>
            <a:ext cx="10401300" cy="2501900"/>
          </a:xfrm>
          <a:custGeom>
            <a:avLst/>
            <a:gdLst/>
            <a:ahLst/>
            <a:cxnLst/>
            <a:rect l="l" t="t" r="r" b="b"/>
            <a:pathLst>
              <a:path w="10401300" h="2501900">
                <a:moveTo>
                  <a:pt x="103050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2405608"/>
                </a:lnTo>
                <a:lnTo>
                  <a:pt x="7567" y="2443087"/>
                </a:lnTo>
                <a:lnTo>
                  <a:pt x="28203" y="2473694"/>
                </a:lnTo>
                <a:lnTo>
                  <a:pt x="58810" y="2494332"/>
                </a:lnTo>
                <a:lnTo>
                  <a:pt x="96291" y="2501900"/>
                </a:lnTo>
                <a:lnTo>
                  <a:pt x="10305008" y="2501900"/>
                </a:lnTo>
                <a:lnTo>
                  <a:pt x="10342487" y="2494332"/>
                </a:lnTo>
                <a:lnTo>
                  <a:pt x="10373094" y="2473694"/>
                </a:lnTo>
                <a:lnTo>
                  <a:pt x="10393732" y="2443087"/>
                </a:lnTo>
                <a:lnTo>
                  <a:pt x="10401300" y="2405608"/>
                </a:lnTo>
                <a:lnTo>
                  <a:pt x="10401300" y="96291"/>
                </a:lnTo>
                <a:lnTo>
                  <a:pt x="10393732" y="58812"/>
                </a:lnTo>
                <a:lnTo>
                  <a:pt x="10373094" y="28205"/>
                </a:lnTo>
                <a:lnTo>
                  <a:pt x="10342487" y="7567"/>
                </a:lnTo>
                <a:lnTo>
                  <a:pt x="103050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8800" y="495300"/>
            <a:ext cx="5245100" cy="81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145" dirty="0"/>
              <a:t>Adding</a:t>
            </a:r>
            <a:r>
              <a:rPr spc="-390" dirty="0"/>
              <a:t> </a:t>
            </a:r>
            <a:r>
              <a:rPr spc="-135" dirty="0"/>
              <a:t>Movement</a:t>
            </a:r>
          </a:p>
        </p:txBody>
      </p:sp>
      <p:sp>
        <p:nvSpPr>
          <p:cNvPr id="6" name="object 6"/>
          <p:cNvSpPr/>
          <p:nvPr/>
        </p:nvSpPr>
        <p:spPr>
          <a:xfrm>
            <a:off x="11569700" y="1384300"/>
            <a:ext cx="4000500" cy="3721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595100" y="1384300"/>
            <a:ext cx="3949700" cy="3670300"/>
          </a:xfrm>
          <a:custGeom>
            <a:avLst/>
            <a:gdLst/>
            <a:ahLst/>
            <a:cxnLst/>
            <a:rect l="l" t="t" r="r" b="b"/>
            <a:pathLst>
              <a:path w="3949700" h="3670300">
                <a:moveTo>
                  <a:pt x="38534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3574008"/>
                </a:lnTo>
                <a:lnTo>
                  <a:pt x="7567" y="3611487"/>
                </a:lnTo>
                <a:lnTo>
                  <a:pt x="28205" y="3642094"/>
                </a:lnTo>
                <a:lnTo>
                  <a:pt x="58812" y="3662732"/>
                </a:lnTo>
                <a:lnTo>
                  <a:pt x="96291" y="3670300"/>
                </a:lnTo>
                <a:lnTo>
                  <a:pt x="3853434" y="3670300"/>
                </a:lnTo>
                <a:lnTo>
                  <a:pt x="3890871" y="3662732"/>
                </a:lnTo>
                <a:lnTo>
                  <a:pt x="3921474" y="3642094"/>
                </a:lnTo>
                <a:lnTo>
                  <a:pt x="3942123" y="3611487"/>
                </a:lnTo>
                <a:lnTo>
                  <a:pt x="3949700" y="3574008"/>
                </a:lnTo>
                <a:lnTo>
                  <a:pt x="3949700" y="96291"/>
                </a:lnTo>
                <a:lnTo>
                  <a:pt x="3942123" y="58812"/>
                </a:lnTo>
                <a:lnTo>
                  <a:pt x="3921474" y="28205"/>
                </a:lnTo>
                <a:lnTo>
                  <a:pt x="3890871" y="7567"/>
                </a:lnTo>
                <a:lnTo>
                  <a:pt x="38534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82500" y="31242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07" y="444500"/>
                </a:lnTo>
                <a:lnTo>
                  <a:pt x="645440" y="436757"/>
                </a:lnTo>
                <a:lnTo>
                  <a:pt x="687139" y="415197"/>
                </a:lnTo>
                <a:lnTo>
                  <a:pt x="720010" y="382322"/>
                </a:lnTo>
                <a:lnTo>
                  <a:pt x="741562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62" y="103866"/>
                </a:lnTo>
                <a:lnTo>
                  <a:pt x="720010" y="62177"/>
                </a:lnTo>
                <a:lnTo>
                  <a:pt x="687139" y="29302"/>
                </a:lnTo>
                <a:lnTo>
                  <a:pt x="645440" y="7742"/>
                </a:lnTo>
                <a:lnTo>
                  <a:pt x="5974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560300" y="3213100"/>
            <a:ext cx="393700" cy="292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2576809" y="31623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ul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598554" y="939800"/>
            <a:ext cx="2385695" cy="35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00" dirty="0">
                <a:solidFill>
                  <a:srgbClr val="FFFFFF"/>
                </a:solidFill>
                <a:latin typeface="Calibri"/>
                <a:cs typeface="Calibri"/>
              </a:rPr>
              <a:t>DOM 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representation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798300" y="1663700"/>
            <a:ext cx="2146300" cy="533400"/>
          </a:xfrm>
          <a:custGeom>
            <a:avLst/>
            <a:gdLst/>
            <a:ahLst/>
            <a:cxnLst/>
            <a:rect l="l" t="t" r="r" b="b"/>
            <a:pathLst>
              <a:path w="2146300" h="533400">
                <a:moveTo>
                  <a:pt x="1994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381533"/>
                </a:lnTo>
                <a:lnTo>
                  <a:pt x="7742" y="429533"/>
                </a:lnTo>
                <a:lnTo>
                  <a:pt x="29302" y="471222"/>
                </a:lnTo>
                <a:lnTo>
                  <a:pt x="62177" y="504097"/>
                </a:lnTo>
                <a:lnTo>
                  <a:pt x="103866" y="525657"/>
                </a:lnTo>
                <a:lnTo>
                  <a:pt x="151866" y="533400"/>
                </a:lnTo>
                <a:lnTo>
                  <a:pt x="1994407" y="533400"/>
                </a:lnTo>
                <a:lnTo>
                  <a:pt x="2042440" y="525657"/>
                </a:lnTo>
                <a:lnTo>
                  <a:pt x="2084139" y="504097"/>
                </a:lnTo>
                <a:lnTo>
                  <a:pt x="2117010" y="471222"/>
                </a:lnTo>
                <a:lnTo>
                  <a:pt x="2138562" y="429533"/>
                </a:lnTo>
                <a:lnTo>
                  <a:pt x="2146300" y="381533"/>
                </a:lnTo>
                <a:lnTo>
                  <a:pt x="2146300" y="151866"/>
                </a:lnTo>
                <a:lnTo>
                  <a:pt x="2138562" y="103866"/>
                </a:lnTo>
                <a:lnTo>
                  <a:pt x="2117010" y="62177"/>
                </a:lnTo>
                <a:lnTo>
                  <a:pt x="2084139" y="29302"/>
                </a:lnTo>
                <a:lnTo>
                  <a:pt x="2042440" y="7742"/>
                </a:lnTo>
                <a:lnTo>
                  <a:pt x="1994407" y="0"/>
                </a:lnTo>
                <a:close/>
              </a:path>
            </a:pathLst>
          </a:custGeom>
          <a:solidFill>
            <a:srgbClr val="273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179300" y="1816100"/>
            <a:ext cx="1397000" cy="279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2188190" y="1752600"/>
            <a:ext cx="13665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DOCUMENT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551795" y="3606751"/>
            <a:ext cx="283587" cy="3111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941300" y="36957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07" y="0"/>
                </a:moveTo>
                <a:lnTo>
                  <a:pt x="151892" y="0"/>
                </a:lnTo>
                <a:lnTo>
                  <a:pt x="103859" y="7742"/>
                </a:lnTo>
                <a:lnTo>
                  <a:pt x="62160" y="29302"/>
                </a:lnTo>
                <a:lnTo>
                  <a:pt x="29289" y="62177"/>
                </a:lnTo>
                <a:lnTo>
                  <a:pt x="7737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37" y="340633"/>
                </a:lnTo>
                <a:lnTo>
                  <a:pt x="29289" y="382322"/>
                </a:lnTo>
                <a:lnTo>
                  <a:pt x="62160" y="415197"/>
                </a:lnTo>
                <a:lnTo>
                  <a:pt x="103859" y="436757"/>
                </a:lnTo>
                <a:lnTo>
                  <a:pt x="151892" y="444500"/>
                </a:lnTo>
                <a:lnTo>
                  <a:pt x="597407" y="444500"/>
                </a:lnTo>
                <a:lnTo>
                  <a:pt x="645440" y="436757"/>
                </a:lnTo>
                <a:lnTo>
                  <a:pt x="687139" y="415197"/>
                </a:lnTo>
                <a:lnTo>
                  <a:pt x="720010" y="382322"/>
                </a:lnTo>
                <a:lnTo>
                  <a:pt x="741562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62" y="103866"/>
                </a:lnTo>
                <a:lnTo>
                  <a:pt x="720010" y="62177"/>
                </a:lnTo>
                <a:lnTo>
                  <a:pt x="687139" y="29302"/>
                </a:lnTo>
                <a:lnTo>
                  <a:pt x="645440" y="7742"/>
                </a:lnTo>
                <a:lnTo>
                  <a:pt x="5974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119100" y="3784600"/>
            <a:ext cx="355600" cy="292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3135610" y="37338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766800" y="3765550"/>
            <a:ext cx="13970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.vacation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1899900" y="2425700"/>
            <a:ext cx="876300" cy="444500"/>
          </a:xfrm>
          <a:custGeom>
            <a:avLst/>
            <a:gdLst/>
            <a:ahLst/>
            <a:cxnLst/>
            <a:rect l="l" t="t" r="r" b="b"/>
            <a:pathLst>
              <a:path w="876300" h="444500">
                <a:moveTo>
                  <a:pt x="724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724433" y="444500"/>
                </a:lnTo>
                <a:lnTo>
                  <a:pt x="772453" y="436757"/>
                </a:lnTo>
                <a:lnTo>
                  <a:pt x="814144" y="415197"/>
                </a:lnTo>
                <a:lnTo>
                  <a:pt x="847012" y="382322"/>
                </a:lnTo>
                <a:lnTo>
                  <a:pt x="868562" y="340633"/>
                </a:lnTo>
                <a:lnTo>
                  <a:pt x="876300" y="292633"/>
                </a:lnTo>
                <a:lnTo>
                  <a:pt x="876300" y="151866"/>
                </a:lnTo>
                <a:lnTo>
                  <a:pt x="868562" y="103866"/>
                </a:lnTo>
                <a:lnTo>
                  <a:pt x="847012" y="62177"/>
                </a:lnTo>
                <a:lnTo>
                  <a:pt x="814144" y="29302"/>
                </a:lnTo>
                <a:lnTo>
                  <a:pt x="772453" y="7742"/>
                </a:lnTo>
                <a:lnTo>
                  <a:pt x="724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052300" y="2514600"/>
            <a:ext cx="571500" cy="292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2073890" y="2463800"/>
            <a:ext cx="5283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div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903200" y="2495550"/>
            <a:ext cx="15494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#vacations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068784" y="2962071"/>
            <a:ext cx="245351" cy="4000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512800" y="4279900"/>
            <a:ext cx="482600" cy="444500"/>
          </a:xfrm>
          <a:custGeom>
            <a:avLst/>
            <a:gdLst/>
            <a:ahLst/>
            <a:cxnLst/>
            <a:rect l="l" t="t" r="r" b="b"/>
            <a:pathLst>
              <a:path w="482600" h="444500">
                <a:moveTo>
                  <a:pt x="330707" y="0"/>
                </a:moveTo>
                <a:lnTo>
                  <a:pt x="151892" y="0"/>
                </a:lnTo>
                <a:lnTo>
                  <a:pt x="103859" y="7742"/>
                </a:lnTo>
                <a:lnTo>
                  <a:pt x="62160" y="29302"/>
                </a:lnTo>
                <a:lnTo>
                  <a:pt x="29289" y="62177"/>
                </a:lnTo>
                <a:lnTo>
                  <a:pt x="7737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37" y="340633"/>
                </a:lnTo>
                <a:lnTo>
                  <a:pt x="29289" y="382322"/>
                </a:lnTo>
                <a:lnTo>
                  <a:pt x="62160" y="415197"/>
                </a:lnTo>
                <a:lnTo>
                  <a:pt x="103859" y="436757"/>
                </a:lnTo>
                <a:lnTo>
                  <a:pt x="151892" y="444500"/>
                </a:lnTo>
                <a:lnTo>
                  <a:pt x="330707" y="444500"/>
                </a:lnTo>
                <a:lnTo>
                  <a:pt x="378740" y="436757"/>
                </a:lnTo>
                <a:lnTo>
                  <a:pt x="420439" y="415197"/>
                </a:lnTo>
                <a:lnTo>
                  <a:pt x="453310" y="382322"/>
                </a:lnTo>
                <a:lnTo>
                  <a:pt x="474862" y="340633"/>
                </a:lnTo>
                <a:lnTo>
                  <a:pt x="482600" y="292633"/>
                </a:lnTo>
                <a:lnTo>
                  <a:pt x="482600" y="151866"/>
                </a:lnTo>
                <a:lnTo>
                  <a:pt x="474862" y="103866"/>
                </a:lnTo>
                <a:lnTo>
                  <a:pt x="453310" y="62177"/>
                </a:lnTo>
                <a:lnTo>
                  <a:pt x="420439" y="29302"/>
                </a:lnTo>
                <a:lnTo>
                  <a:pt x="378740" y="7742"/>
                </a:lnTo>
                <a:lnTo>
                  <a:pt x="3307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652500" y="4432300"/>
            <a:ext cx="203200" cy="2794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3657580" y="4318000"/>
            <a:ext cx="1930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3148698" y="4232054"/>
            <a:ext cx="283583" cy="3111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4046200" y="4362450"/>
            <a:ext cx="9398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.price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956800" y="1778000"/>
            <a:ext cx="1130300" cy="9779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083800" y="1866900"/>
            <a:ext cx="876300" cy="7239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856082" y="4368800"/>
            <a:ext cx="7596505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i="1" spc="10" dirty="0">
                <a:solidFill>
                  <a:srgbClr val="F8F5F1"/>
                </a:solidFill>
                <a:latin typeface="Arial"/>
                <a:cs typeface="Arial"/>
              </a:rPr>
              <a:t>Will</a:t>
            </a:r>
            <a:r>
              <a:rPr sz="2400" i="1" spc="-15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40" dirty="0">
                <a:solidFill>
                  <a:srgbClr val="F8F5F1"/>
                </a:solidFill>
                <a:latin typeface="Arial"/>
                <a:cs typeface="Arial"/>
              </a:rPr>
              <a:t>adjust</a:t>
            </a:r>
            <a:r>
              <a:rPr sz="2400" i="1" spc="-15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105" dirty="0">
                <a:solidFill>
                  <a:srgbClr val="F8F5F1"/>
                </a:solidFill>
                <a:latin typeface="Arial"/>
                <a:cs typeface="Arial"/>
              </a:rPr>
              <a:t>a</a:t>
            </a:r>
            <a:r>
              <a:rPr sz="2400" i="1" spc="-15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380" dirty="0">
                <a:solidFill>
                  <a:srgbClr val="F8F5F1"/>
                </a:solidFill>
                <a:latin typeface="Arial"/>
                <a:cs typeface="Arial"/>
              </a:rPr>
              <a:t>CSS</a:t>
            </a:r>
            <a:r>
              <a:rPr sz="2400" i="1" spc="-15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80" dirty="0">
                <a:solidFill>
                  <a:srgbClr val="F8F5F1"/>
                </a:solidFill>
                <a:latin typeface="Arial"/>
                <a:cs typeface="Arial"/>
              </a:rPr>
              <a:t>property</a:t>
            </a:r>
            <a:r>
              <a:rPr sz="2400" i="1" spc="-15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75" dirty="0">
                <a:solidFill>
                  <a:srgbClr val="F8F5F1"/>
                </a:solidFill>
                <a:latin typeface="Arial"/>
                <a:cs typeface="Arial"/>
              </a:rPr>
              <a:t>pixel</a:t>
            </a:r>
            <a:r>
              <a:rPr sz="2400" i="1" spc="-15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135" dirty="0">
                <a:solidFill>
                  <a:srgbClr val="F8F5F1"/>
                </a:solidFill>
                <a:latin typeface="Arial"/>
                <a:cs typeface="Arial"/>
              </a:rPr>
              <a:t>by</a:t>
            </a:r>
            <a:r>
              <a:rPr sz="2400" i="1" spc="-15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75" dirty="0">
                <a:solidFill>
                  <a:srgbClr val="F8F5F1"/>
                </a:solidFill>
                <a:latin typeface="Arial"/>
                <a:cs typeface="Arial"/>
              </a:rPr>
              <a:t>pixel</a:t>
            </a:r>
            <a:r>
              <a:rPr sz="2400" i="1" spc="-15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10" dirty="0">
                <a:solidFill>
                  <a:srgbClr val="F8F5F1"/>
                </a:solidFill>
                <a:latin typeface="Arial"/>
                <a:cs typeface="Arial"/>
              </a:rPr>
              <a:t>in</a:t>
            </a:r>
            <a:r>
              <a:rPr sz="2400" i="1" spc="-15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114" dirty="0">
                <a:solidFill>
                  <a:srgbClr val="F8F5F1"/>
                </a:solidFill>
                <a:latin typeface="Arial"/>
                <a:cs typeface="Arial"/>
              </a:rPr>
              <a:t>order</a:t>
            </a:r>
            <a:r>
              <a:rPr sz="2400" i="1" spc="-15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40" dirty="0">
                <a:solidFill>
                  <a:srgbClr val="F8F5F1"/>
                </a:solidFill>
                <a:latin typeface="Arial"/>
                <a:cs typeface="Arial"/>
              </a:rPr>
              <a:t>to</a:t>
            </a:r>
            <a:r>
              <a:rPr sz="2400" i="1" spc="-15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45" dirty="0">
                <a:solidFill>
                  <a:srgbClr val="F8F5F1"/>
                </a:solidFill>
                <a:latin typeface="Arial"/>
                <a:cs typeface="Arial"/>
              </a:rPr>
              <a:t>animate</a:t>
            </a:r>
            <a:r>
              <a:rPr sz="2400" i="1" spc="-15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125" dirty="0">
                <a:solidFill>
                  <a:srgbClr val="F8F5F1"/>
                </a:solidFill>
                <a:latin typeface="Arial"/>
                <a:cs typeface="Arial"/>
              </a:rPr>
              <a:t>it</a:t>
            </a:r>
            <a:endParaRPr sz="24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90327" y="8373428"/>
            <a:ext cx="320167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215" dirty="0">
                <a:solidFill>
                  <a:srgbClr val="7999AF"/>
                </a:solidFill>
                <a:latin typeface="Arial"/>
                <a:cs typeface="Arial"/>
              </a:rPr>
              <a:t>5.2</a:t>
            </a:r>
            <a:r>
              <a:rPr sz="4200" spc="-315" dirty="0">
                <a:solidFill>
                  <a:srgbClr val="7999AF"/>
                </a:solidFill>
                <a:latin typeface="Arial"/>
                <a:cs typeface="Arial"/>
              </a:rPr>
              <a:t> </a:t>
            </a:r>
            <a:r>
              <a:rPr sz="4200" b="1" spc="60" dirty="0">
                <a:solidFill>
                  <a:srgbClr val="7999AF"/>
                </a:solidFill>
                <a:latin typeface="Calibri"/>
                <a:cs typeface="Calibri"/>
              </a:rPr>
              <a:t>Animation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58800" y="3098800"/>
            <a:ext cx="10401300" cy="393700"/>
          </a:xfrm>
          <a:prstGeom prst="rect">
            <a:avLst/>
          </a:prstGeom>
          <a:solidFill>
            <a:srgbClr val="B49100"/>
          </a:solidFill>
        </p:spPr>
        <p:txBody>
          <a:bodyPr vert="horz" wrap="square" lIns="0" tIns="25400" rIns="0" bIns="0" rtlCol="0">
            <a:spAutoFit/>
          </a:bodyPr>
          <a:lstStyle/>
          <a:p>
            <a:pPr marL="927100">
              <a:lnSpc>
                <a:spcPct val="100000"/>
              </a:lnSpc>
              <a:spcBef>
                <a:spcPts val="200"/>
              </a:spcBef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(this)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.animate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({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'top'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r>
              <a:rPr sz="2200" spc="5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'-10px'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}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);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12800" y="1447800"/>
            <a:ext cx="4886960" cy="1249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application.js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60"/>
              </a:spcBef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document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.ready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endParaRPr sz="2200">
              <a:latin typeface="Courier New"/>
              <a:cs typeface="Courier New"/>
            </a:endParaRPr>
          </a:p>
          <a:p>
            <a:pPr marL="347980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#vacations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').on(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'click'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,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674359" y="2006600"/>
            <a:ext cx="4384040" cy="712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200">
              <a:latin typeface="Courier New"/>
              <a:cs typeface="Courier New"/>
            </a:endParaRPr>
          </a:p>
          <a:p>
            <a:pPr marL="179705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.vacation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', </a:t>
            </a: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200" spc="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483360" y="2717800"/>
            <a:ext cx="589280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(this)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.toggleClass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highlighted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');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12800" y="3429000"/>
            <a:ext cx="863600" cy="712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980">
              <a:lnSpc>
                <a:spcPct val="100000"/>
              </a:lnSpc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1800" y="8255000"/>
            <a:ext cx="8978900" cy="635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5300" y="8242300"/>
            <a:ext cx="857885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i="1" spc="-245" dirty="0">
                <a:solidFill>
                  <a:srgbClr val="78AAD6"/>
                </a:solidFill>
                <a:latin typeface="Arial"/>
                <a:cs typeface="Arial"/>
              </a:rPr>
              <a:t>Our</a:t>
            </a:r>
            <a:r>
              <a:rPr sz="3600" i="1" spc="-240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30" dirty="0">
                <a:solidFill>
                  <a:srgbClr val="78AAD6"/>
                </a:solidFill>
                <a:latin typeface="Arial"/>
                <a:cs typeface="Arial"/>
              </a:rPr>
              <a:t>animation</a:t>
            </a:r>
            <a:r>
              <a:rPr sz="3600" i="1" spc="-240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195" dirty="0">
                <a:solidFill>
                  <a:srgbClr val="78AAD6"/>
                </a:solidFill>
                <a:latin typeface="Arial"/>
                <a:cs typeface="Arial"/>
              </a:rPr>
              <a:t>can</a:t>
            </a:r>
            <a:r>
              <a:rPr sz="3600" i="1" spc="-240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140" dirty="0">
                <a:solidFill>
                  <a:srgbClr val="78AAD6"/>
                </a:solidFill>
                <a:latin typeface="Arial"/>
                <a:cs typeface="Arial"/>
              </a:rPr>
              <a:t>slide</a:t>
            </a:r>
            <a:r>
              <a:rPr sz="3600" i="1" spc="-240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130" dirty="0">
                <a:solidFill>
                  <a:srgbClr val="78AAD6"/>
                </a:solidFill>
                <a:latin typeface="Arial"/>
                <a:cs typeface="Arial"/>
              </a:rPr>
              <a:t>up</a:t>
            </a:r>
            <a:r>
              <a:rPr sz="3600" i="1" spc="-240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15" dirty="0">
                <a:solidFill>
                  <a:srgbClr val="78AAD6"/>
                </a:solidFill>
                <a:latin typeface="Arial"/>
                <a:cs typeface="Arial"/>
              </a:rPr>
              <a:t>but</a:t>
            </a:r>
            <a:r>
              <a:rPr sz="3600" i="1" spc="-240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10" dirty="0">
                <a:solidFill>
                  <a:srgbClr val="78AAD6"/>
                </a:solidFill>
                <a:latin typeface="Arial"/>
                <a:cs typeface="Arial"/>
              </a:rPr>
              <a:t>not</a:t>
            </a:r>
            <a:r>
              <a:rPr sz="3600" i="1" spc="-240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140" dirty="0">
                <a:solidFill>
                  <a:srgbClr val="78AAD6"/>
                </a:solidFill>
                <a:latin typeface="Arial"/>
                <a:cs typeface="Arial"/>
              </a:rPr>
              <a:t>slide</a:t>
            </a:r>
            <a:r>
              <a:rPr sz="3600" i="1" spc="-240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140" dirty="0">
                <a:solidFill>
                  <a:srgbClr val="78AAD6"/>
                </a:solidFill>
                <a:latin typeface="Arial"/>
                <a:cs typeface="Arial"/>
              </a:rPr>
              <a:t>down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1866900"/>
            <a:ext cx="10579100" cy="255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8800" y="1866900"/>
            <a:ext cx="10528300" cy="2501900"/>
          </a:xfrm>
          <a:custGeom>
            <a:avLst/>
            <a:gdLst/>
            <a:ahLst/>
            <a:cxnLst/>
            <a:rect l="l" t="t" r="r" b="b"/>
            <a:pathLst>
              <a:path w="10528300" h="2501900">
                <a:moveTo>
                  <a:pt x="104320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2405608"/>
                </a:lnTo>
                <a:lnTo>
                  <a:pt x="7567" y="2443087"/>
                </a:lnTo>
                <a:lnTo>
                  <a:pt x="28203" y="2473694"/>
                </a:lnTo>
                <a:lnTo>
                  <a:pt x="58810" y="2494332"/>
                </a:lnTo>
                <a:lnTo>
                  <a:pt x="96291" y="2501900"/>
                </a:lnTo>
                <a:lnTo>
                  <a:pt x="10432008" y="2501900"/>
                </a:lnTo>
                <a:lnTo>
                  <a:pt x="10469487" y="2494332"/>
                </a:lnTo>
                <a:lnTo>
                  <a:pt x="10500094" y="2473694"/>
                </a:lnTo>
                <a:lnTo>
                  <a:pt x="10520732" y="2443087"/>
                </a:lnTo>
                <a:lnTo>
                  <a:pt x="10528300" y="2405608"/>
                </a:lnTo>
                <a:lnTo>
                  <a:pt x="10528300" y="96291"/>
                </a:lnTo>
                <a:lnTo>
                  <a:pt x="10520732" y="58812"/>
                </a:lnTo>
                <a:lnTo>
                  <a:pt x="10500094" y="28205"/>
                </a:lnTo>
                <a:lnTo>
                  <a:pt x="10469487" y="7567"/>
                </a:lnTo>
                <a:lnTo>
                  <a:pt x="104320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8800" y="495300"/>
            <a:ext cx="5232400" cy="81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165" dirty="0"/>
              <a:t>Moving </a:t>
            </a:r>
            <a:r>
              <a:rPr spc="-320" dirty="0"/>
              <a:t>Back</a:t>
            </a:r>
            <a:r>
              <a:rPr spc="-525" dirty="0"/>
              <a:t> </a:t>
            </a:r>
            <a:r>
              <a:rPr spc="-270" dirty="0"/>
              <a:t>Down</a:t>
            </a:r>
          </a:p>
        </p:txBody>
      </p:sp>
      <p:sp>
        <p:nvSpPr>
          <p:cNvPr id="6" name="object 6"/>
          <p:cNvSpPr/>
          <p:nvPr/>
        </p:nvSpPr>
        <p:spPr>
          <a:xfrm>
            <a:off x="11569700" y="1384300"/>
            <a:ext cx="4000500" cy="3721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595100" y="1384300"/>
            <a:ext cx="3949700" cy="3670300"/>
          </a:xfrm>
          <a:custGeom>
            <a:avLst/>
            <a:gdLst/>
            <a:ahLst/>
            <a:cxnLst/>
            <a:rect l="l" t="t" r="r" b="b"/>
            <a:pathLst>
              <a:path w="3949700" h="3670300">
                <a:moveTo>
                  <a:pt x="38534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3574008"/>
                </a:lnTo>
                <a:lnTo>
                  <a:pt x="7567" y="3611487"/>
                </a:lnTo>
                <a:lnTo>
                  <a:pt x="28205" y="3642094"/>
                </a:lnTo>
                <a:lnTo>
                  <a:pt x="58812" y="3662732"/>
                </a:lnTo>
                <a:lnTo>
                  <a:pt x="96291" y="3670300"/>
                </a:lnTo>
                <a:lnTo>
                  <a:pt x="3853434" y="3670300"/>
                </a:lnTo>
                <a:lnTo>
                  <a:pt x="3890871" y="3662732"/>
                </a:lnTo>
                <a:lnTo>
                  <a:pt x="3921474" y="3642094"/>
                </a:lnTo>
                <a:lnTo>
                  <a:pt x="3942123" y="3611487"/>
                </a:lnTo>
                <a:lnTo>
                  <a:pt x="3949700" y="3574008"/>
                </a:lnTo>
                <a:lnTo>
                  <a:pt x="3949700" y="96291"/>
                </a:lnTo>
                <a:lnTo>
                  <a:pt x="3942123" y="58812"/>
                </a:lnTo>
                <a:lnTo>
                  <a:pt x="3921474" y="28205"/>
                </a:lnTo>
                <a:lnTo>
                  <a:pt x="3890871" y="7567"/>
                </a:lnTo>
                <a:lnTo>
                  <a:pt x="38534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82500" y="31242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07" y="444500"/>
                </a:lnTo>
                <a:lnTo>
                  <a:pt x="645440" y="436757"/>
                </a:lnTo>
                <a:lnTo>
                  <a:pt x="687139" y="415197"/>
                </a:lnTo>
                <a:lnTo>
                  <a:pt x="720010" y="382322"/>
                </a:lnTo>
                <a:lnTo>
                  <a:pt x="741562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62" y="103866"/>
                </a:lnTo>
                <a:lnTo>
                  <a:pt x="720010" y="62177"/>
                </a:lnTo>
                <a:lnTo>
                  <a:pt x="687139" y="29302"/>
                </a:lnTo>
                <a:lnTo>
                  <a:pt x="645440" y="7742"/>
                </a:lnTo>
                <a:lnTo>
                  <a:pt x="5974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560300" y="3213100"/>
            <a:ext cx="393700" cy="292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2576809" y="31623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ul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598554" y="939800"/>
            <a:ext cx="2385695" cy="35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00" dirty="0">
                <a:solidFill>
                  <a:srgbClr val="FFFFFF"/>
                </a:solidFill>
                <a:latin typeface="Calibri"/>
                <a:cs typeface="Calibri"/>
              </a:rPr>
              <a:t>DOM 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representation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798300" y="1663700"/>
            <a:ext cx="2146300" cy="533400"/>
          </a:xfrm>
          <a:custGeom>
            <a:avLst/>
            <a:gdLst/>
            <a:ahLst/>
            <a:cxnLst/>
            <a:rect l="l" t="t" r="r" b="b"/>
            <a:pathLst>
              <a:path w="2146300" h="533400">
                <a:moveTo>
                  <a:pt x="1994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381533"/>
                </a:lnTo>
                <a:lnTo>
                  <a:pt x="7742" y="429533"/>
                </a:lnTo>
                <a:lnTo>
                  <a:pt x="29302" y="471222"/>
                </a:lnTo>
                <a:lnTo>
                  <a:pt x="62177" y="504097"/>
                </a:lnTo>
                <a:lnTo>
                  <a:pt x="103866" y="525657"/>
                </a:lnTo>
                <a:lnTo>
                  <a:pt x="151866" y="533400"/>
                </a:lnTo>
                <a:lnTo>
                  <a:pt x="1994407" y="533400"/>
                </a:lnTo>
                <a:lnTo>
                  <a:pt x="2042440" y="525657"/>
                </a:lnTo>
                <a:lnTo>
                  <a:pt x="2084139" y="504097"/>
                </a:lnTo>
                <a:lnTo>
                  <a:pt x="2117010" y="471222"/>
                </a:lnTo>
                <a:lnTo>
                  <a:pt x="2138562" y="429533"/>
                </a:lnTo>
                <a:lnTo>
                  <a:pt x="2146300" y="381533"/>
                </a:lnTo>
                <a:lnTo>
                  <a:pt x="2146300" y="151866"/>
                </a:lnTo>
                <a:lnTo>
                  <a:pt x="2138562" y="103866"/>
                </a:lnTo>
                <a:lnTo>
                  <a:pt x="2117010" y="62177"/>
                </a:lnTo>
                <a:lnTo>
                  <a:pt x="2084139" y="29302"/>
                </a:lnTo>
                <a:lnTo>
                  <a:pt x="2042440" y="7742"/>
                </a:lnTo>
                <a:lnTo>
                  <a:pt x="1994407" y="0"/>
                </a:lnTo>
                <a:close/>
              </a:path>
            </a:pathLst>
          </a:custGeom>
          <a:solidFill>
            <a:srgbClr val="273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179300" y="1816100"/>
            <a:ext cx="1397000" cy="279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2188190" y="1752600"/>
            <a:ext cx="13665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DOCUMENT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551795" y="3606751"/>
            <a:ext cx="283587" cy="3111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941300" y="36957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07" y="0"/>
                </a:moveTo>
                <a:lnTo>
                  <a:pt x="151892" y="0"/>
                </a:lnTo>
                <a:lnTo>
                  <a:pt x="103859" y="7742"/>
                </a:lnTo>
                <a:lnTo>
                  <a:pt x="62160" y="29302"/>
                </a:lnTo>
                <a:lnTo>
                  <a:pt x="29289" y="62177"/>
                </a:lnTo>
                <a:lnTo>
                  <a:pt x="7737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37" y="340633"/>
                </a:lnTo>
                <a:lnTo>
                  <a:pt x="29289" y="382322"/>
                </a:lnTo>
                <a:lnTo>
                  <a:pt x="62160" y="415197"/>
                </a:lnTo>
                <a:lnTo>
                  <a:pt x="103859" y="436757"/>
                </a:lnTo>
                <a:lnTo>
                  <a:pt x="151892" y="444500"/>
                </a:lnTo>
                <a:lnTo>
                  <a:pt x="597407" y="444500"/>
                </a:lnTo>
                <a:lnTo>
                  <a:pt x="645440" y="436757"/>
                </a:lnTo>
                <a:lnTo>
                  <a:pt x="687139" y="415197"/>
                </a:lnTo>
                <a:lnTo>
                  <a:pt x="720010" y="382322"/>
                </a:lnTo>
                <a:lnTo>
                  <a:pt x="741562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62" y="103866"/>
                </a:lnTo>
                <a:lnTo>
                  <a:pt x="720010" y="62177"/>
                </a:lnTo>
                <a:lnTo>
                  <a:pt x="687139" y="29302"/>
                </a:lnTo>
                <a:lnTo>
                  <a:pt x="645440" y="7742"/>
                </a:lnTo>
                <a:lnTo>
                  <a:pt x="5974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119100" y="3784600"/>
            <a:ext cx="355600" cy="292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3135610" y="37338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766800" y="3765550"/>
            <a:ext cx="13970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.vacation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1899900" y="2425700"/>
            <a:ext cx="876300" cy="444500"/>
          </a:xfrm>
          <a:custGeom>
            <a:avLst/>
            <a:gdLst/>
            <a:ahLst/>
            <a:cxnLst/>
            <a:rect l="l" t="t" r="r" b="b"/>
            <a:pathLst>
              <a:path w="876300" h="444500">
                <a:moveTo>
                  <a:pt x="724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724433" y="444500"/>
                </a:lnTo>
                <a:lnTo>
                  <a:pt x="772453" y="436757"/>
                </a:lnTo>
                <a:lnTo>
                  <a:pt x="814144" y="415197"/>
                </a:lnTo>
                <a:lnTo>
                  <a:pt x="847012" y="382322"/>
                </a:lnTo>
                <a:lnTo>
                  <a:pt x="868562" y="340633"/>
                </a:lnTo>
                <a:lnTo>
                  <a:pt x="876300" y="292633"/>
                </a:lnTo>
                <a:lnTo>
                  <a:pt x="876300" y="151866"/>
                </a:lnTo>
                <a:lnTo>
                  <a:pt x="868562" y="103866"/>
                </a:lnTo>
                <a:lnTo>
                  <a:pt x="847012" y="62177"/>
                </a:lnTo>
                <a:lnTo>
                  <a:pt x="814144" y="29302"/>
                </a:lnTo>
                <a:lnTo>
                  <a:pt x="772453" y="7742"/>
                </a:lnTo>
                <a:lnTo>
                  <a:pt x="724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052300" y="2514600"/>
            <a:ext cx="571500" cy="292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2073890" y="2463800"/>
            <a:ext cx="5283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div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903200" y="2495550"/>
            <a:ext cx="15494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#vacations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068784" y="2962071"/>
            <a:ext cx="245351" cy="4000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512800" y="4279900"/>
            <a:ext cx="482600" cy="444500"/>
          </a:xfrm>
          <a:custGeom>
            <a:avLst/>
            <a:gdLst/>
            <a:ahLst/>
            <a:cxnLst/>
            <a:rect l="l" t="t" r="r" b="b"/>
            <a:pathLst>
              <a:path w="482600" h="444500">
                <a:moveTo>
                  <a:pt x="330707" y="0"/>
                </a:moveTo>
                <a:lnTo>
                  <a:pt x="151892" y="0"/>
                </a:lnTo>
                <a:lnTo>
                  <a:pt x="103859" y="7742"/>
                </a:lnTo>
                <a:lnTo>
                  <a:pt x="62160" y="29302"/>
                </a:lnTo>
                <a:lnTo>
                  <a:pt x="29289" y="62177"/>
                </a:lnTo>
                <a:lnTo>
                  <a:pt x="7737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37" y="340633"/>
                </a:lnTo>
                <a:lnTo>
                  <a:pt x="29289" y="382322"/>
                </a:lnTo>
                <a:lnTo>
                  <a:pt x="62160" y="415197"/>
                </a:lnTo>
                <a:lnTo>
                  <a:pt x="103859" y="436757"/>
                </a:lnTo>
                <a:lnTo>
                  <a:pt x="151892" y="444500"/>
                </a:lnTo>
                <a:lnTo>
                  <a:pt x="330707" y="444500"/>
                </a:lnTo>
                <a:lnTo>
                  <a:pt x="378740" y="436757"/>
                </a:lnTo>
                <a:lnTo>
                  <a:pt x="420439" y="415197"/>
                </a:lnTo>
                <a:lnTo>
                  <a:pt x="453310" y="382322"/>
                </a:lnTo>
                <a:lnTo>
                  <a:pt x="474862" y="340633"/>
                </a:lnTo>
                <a:lnTo>
                  <a:pt x="482600" y="292633"/>
                </a:lnTo>
                <a:lnTo>
                  <a:pt x="482600" y="151866"/>
                </a:lnTo>
                <a:lnTo>
                  <a:pt x="474862" y="103866"/>
                </a:lnTo>
                <a:lnTo>
                  <a:pt x="453310" y="62177"/>
                </a:lnTo>
                <a:lnTo>
                  <a:pt x="420439" y="29302"/>
                </a:lnTo>
                <a:lnTo>
                  <a:pt x="378740" y="7742"/>
                </a:lnTo>
                <a:lnTo>
                  <a:pt x="3307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652500" y="4432300"/>
            <a:ext cx="203200" cy="2794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3657580" y="4318000"/>
            <a:ext cx="1930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3148698" y="4232054"/>
            <a:ext cx="283583" cy="3111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4046200" y="4362450"/>
            <a:ext cx="9398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.price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0083800" y="1778000"/>
            <a:ext cx="1130300" cy="9779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210800" y="1866900"/>
            <a:ext cx="876300" cy="7239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39066" y="4438650"/>
            <a:ext cx="8094345" cy="478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i="1" spc="-185" dirty="0">
                <a:solidFill>
                  <a:srgbClr val="F8F5F1"/>
                </a:solidFill>
                <a:latin typeface="Arial"/>
                <a:cs typeface="Arial"/>
              </a:rPr>
              <a:t>How</a:t>
            </a:r>
            <a:r>
              <a:rPr sz="3000" i="1" spc="-19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3000" i="1" spc="-135" dirty="0">
                <a:solidFill>
                  <a:srgbClr val="F8F5F1"/>
                </a:solidFill>
                <a:latin typeface="Arial"/>
                <a:cs typeface="Arial"/>
              </a:rPr>
              <a:t>do</a:t>
            </a:r>
            <a:r>
              <a:rPr sz="3000" i="1" spc="-19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3000" i="1" spc="-215" dirty="0">
                <a:solidFill>
                  <a:srgbClr val="F8F5F1"/>
                </a:solidFill>
                <a:latin typeface="Arial"/>
                <a:cs typeface="Arial"/>
              </a:rPr>
              <a:t>we</a:t>
            </a:r>
            <a:r>
              <a:rPr sz="3000" i="1" spc="-19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3000" i="1" spc="-110" dirty="0">
                <a:solidFill>
                  <a:srgbClr val="F8F5F1"/>
                </a:solidFill>
                <a:latin typeface="Arial"/>
                <a:cs typeface="Arial"/>
              </a:rPr>
              <a:t>set</a:t>
            </a:r>
            <a:r>
              <a:rPr sz="3000" i="1" spc="-19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3000" i="1" spc="40" dirty="0">
                <a:solidFill>
                  <a:srgbClr val="F8F5F1"/>
                </a:solidFill>
                <a:latin typeface="Arial"/>
                <a:cs typeface="Arial"/>
              </a:rPr>
              <a:t>‘</a:t>
            </a:r>
            <a:r>
              <a:rPr sz="3000" b="1" i="1" spc="40" dirty="0">
                <a:solidFill>
                  <a:srgbClr val="F8F5F1"/>
                </a:solidFill>
                <a:latin typeface="Calibri"/>
                <a:cs typeface="Calibri"/>
              </a:rPr>
              <a:t>top</a:t>
            </a:r>
            <a:r>
              <a:rPr sz="3000" i="1" spc="40" dirty="0">
                <a:solidFill>
                  <a:srgbClr val="F8F5F1"/>
                </a:solidFill>
                <a:latin typeface="Arial"/>
                <a:cs typeface="Arial"/>
              </a:rPr>
              <a:t>’</a:t>
            </a:r>
            <a:r>
              <a:rPr sz="3000" i="1" spc="-19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3000" i="1" spc="50" dirty="0">
                <a:solidFill>
                  <a:srgbClr val="F8F5F1"/>
                </a:solidFill>
                <a:latin typeface="Arial"/>
                <a:cs typeface="Arial"/>
              </a:rPr>
              <a:t>to</a:t>
            </a:r>
            <a:r>
              <a:rPr sz="3000" i="1" spc="-19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3000" i="1" spc="70" dirty="0">
                <a:solidFill>
                  <a:srgbClr val="F8F5F1"/>
                </a:solidFill>
                <a:latin typeface="Arial"/>
                <a:cs typeface="Arial"/>
              </a:rPr>
              <a:t>‘</a:t>
            </a:r>
            <a:r>
              <a:rPr sz="3000" b="1" i="1" spc="70" dirty="0">
                <a:solidFill>
                  <a:srgbClr val="F8F5F1"/>
                </a:solidFill>
                <a:latin typeface="Calibri"/>
                <a:cs typeface="Calibri"/>
              </a:rPr>
              <a:t>0px</a:t>
            </a:r>
            <a:r>
              <a:rPr sz="3000" i="1" spc="70" dirty="0">
                <a:solidFill>
                  <a:srgbClr val="F8F5F1"/>
                </a:solidFill>
                <a:latin typeface="Arial"/>
                <a:cs typeface="Arial"/>
              </a:rPr>
              <a:t>’</a:t>
            </a:r>
            <a:r>
              <a:rPr sz="3000" i="1" spc="-19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3000" i="1" spc="140" dirty="0">
                <a:solidFill>
                  <a:srgbClr val="F8F5F1"/>
                </a:solidFill>
                <a:latin typeface="Arial"/>
                <a:cs typeface="Arial"/>
              </a:rPr>
              <a:t>if</a:t>
            </a:r>
            <a:r>
              <a:rPr sz="3000" i="1" spc="-19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3000" i="1" spc="-130" dirty="0">
                <a:solidFill>
                  <a:srgbClr val="F8F5F1"/>
                </a:solidFill>
                <a:latin typeface="Arial"/>
                <a:cs typeface="Arial"/>
              </a:rPr>
              <a:t>a</a:t>
            </a:r>
            <a:r>
              <a:rPr sz="3000" i="1" spc="-19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3000" i="1" spc="-204" dirty="0">
                <a:solidFill>
                  <a:srgbClr val="F8F5F1"/>
                </a:solidFill>
                <a:latin typeface="Arial"/>
                <a:cs typeface="Arial"/>
              </a:rPr>
              <a:t>second</a:t>
            </a:r>
            <a:r>
              <a:rPr sz="3000" i="1" spc="-19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3000" i="1" spc="-105" dirty="0">
                <a:solidFill>
                  <a:srgbClr val="F8F5F1"/>
                </a:solidFill>
                <a:latin typeface="Arial"/>
                <a:cs typeface="Arial"/>
              </a:rPr>
              <a:t>click</a:t>
            </a:r>
            <a:r>
              <a:rPr sz="3000" i="1" spc="-19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3000" i="1" spc="-195" dirty="0">
                <a:solidFill>
                  <a:srgbClr val="F8F5F1"/>
                </a:solidFill>
                <a:latin typeface="Arial"/>
                <a:cs typeface="Arial"/>
              </a:rPr>
              <a:t>occurs?</a:t>
            </a:r>
            <a:endParaRPr sz="30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35000" y="5041900"/>
            <a:ext cx="7886700" cy="21844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0400" y="5041900"/>
            <a:ext cx="7835900" cy="2133600"/>
          </a:xfrm>
          <a:custGeom>
            <a:avLst/>
            <a:gdLst/>
            <a:ahLst/>
            <a:cxnLst/>
            <a:rect l="l" t="t" r="r" b="b"/>
            <a:pathLst>
              <a:path w="7835900" h="2133600">
                <a:moveTo>
                  <a:pt x="77396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2037308"/>
                </a:lnTo>
                <a:lnTo>
                  <a:pt x="7567" y="2074787"/>
                </a:lnTo>
                <a:lnTo>
                  <a:pt x="28203" y="2105394"/>
                </a:lnTo>
                <a:lnTo>
                  <a:pt x="58810" y="2126032"/>
                </a:lnTo>
                <a:lnTo>
                  <a:pt x="96291" y="2133600"/>
                </a:lnTo>
                <a:lnTo>
                  <a:pt x="7739608" y="2133600"/>
                </a:lnTo>
                <a:lnTo>
                  <a:pt x="7777087" y="2126032"/>
                </a:lnTo>
                <a:lnTo>
                  <a:pt x="7807694" y="2105394"/>
                </a:lnTo>
                <a:lnTo>
                  <a:pt x="7828332" y="2074787"/>
                </a:lnTo>
                <a:lnTo>
                  <a:pt x="7835900" y="2037308"/>
                </a:lnTo>
                <a:lnTo>
                  <a:pt x="7835900" y="96291"/>
                </a:lnTo>
                <a:lnTo>
                  <a:pt x="7828332" y="58812"/>
                </a:lnTo>
                <a:lnTo>
                  <a:pt x="7807694" y="28205"/>
                </a:lnTo>
                <a:lnTo>
                  <a:pt x="7777087" y="7567"/>
                </a:lnTo>
                <a:lnTo>
                  <a:pt x="77396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812800" y="1447800"/>
            <a:ext cx="4886960" cy="1249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application.js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60"/>
              </a:spcBef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document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.ready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endParaRPr sz="2200">
              <a:latin typeface="Courier New"/>
              <a:cs typeface="Courier New"/>
            </a:endParaRPr>
          </a:p>
          <a:p>
            <a:pPr marL="347980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#vacations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').on(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'click'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,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90327" y="8373428"/>
            <a:ext cx="320167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215" dirty="0">
                <a:solidFill>
                  <a:srgbClr val="7999AF"/>
                </a:solidFill>
                <a:latin typeface="Arial"/>
                <a:cs typeface="Arial"/>
              </a:rPr>
              <a:t>5.2</a:t>
            </a:r>
            <a:r>
              <a:rPr sz="4200" spc="-315" dirty="0">
                <a:solidFill>
                  <a:srgbClr val="7999AF"/>
                </a:solidFill>
                <a:latin typeface="Arial"/>
                <a:cs typeface="Arial"/>
              </a:rPr>
              <a:t> </a:t>
            </a:r>
            <a:r>
              <a:rPr sz="4200" b="1" spc="60" dirty="0">
                <a:solidFill>
                  <a:srgbClr val="7999AF"/>
                </a:solidFill>
                <a:latin typeface="Calibri"/>
                <a:cs typeface="Calibri"/>
              </a:rPr>
              <a:t>Animation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674359" y="2006600"/>
            <a:ext cx="2204720" cy="712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200">
              <a:latin typeface="Courier New"/>
              <a:cs typeface="Courier New"/>
            </a:endParaRPr>
          </a:p>
          <a:p>
            <a:pPr marL="179705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.vacation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',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021319" y="2362200"/>
            <a:ext cx="20370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200" spc="-5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483360" y="2717800"/>
            <a:ext cx="589280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(this)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.toggleClass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highlighted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');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12800" y="3073400"/>
            <a:ext cx="4554220" cy="1068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85800">
              <a:lnSpc>
                <a:spcPct val="100000"/>
              </a:lnSpc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(this)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.animate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({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'top'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endParaRPr sz="2200">
              <a:latin typeface="Courier New"/>
              <a:cs typeface="Courier New"/>
            </a:endParaRPr>
          </a:p>
          <a:p>
            <a:pPr marL="347980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509259" y="3073400"/>
            <a:ext cx="170180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'-10px'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}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);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01700" y="6616700"/>
            <a:ext cx="9664700" cy="1196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}</a:t>
            </a:r>
            <a:endParaRPr sz="2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00">
              <a:latin typeface="Times New Roman"/>
              <a:cs typeface="Times New Roman"/>
            </a:endParaRPr>
          </a:p>
          <a:p>
            <a:pPr marL="113664">
              <a:lnSpc>
                <a:spcPct val="100000"/>
              </a:lnSpc>
            </a:pPr>
            <a:r>
              <a:rPr sz="3000" i="1" spc="150" dirty="0">
                <a:solidFill>
                  <a:srgbClr val="F8F5F1"/>
                </a:solidFill>
                <a:latin typeface="Arial"/>
                <a:cs typeface="Arial"/>
              </a:rPr>
              <a:t>“</a:t>
            </a:r>
            <a:r>
              <a:rPr sz="3000" b="1" i="1" spc="150" dirty="0">
                <a:solidFill>
                  <a:srgbClr val="F8F5F1"/>
                </a:solidFill>
                <a:latin typeface="Calibri"/>
                <a:cs typeface="Calibri"/>
              </a:rPr>
              <a:t>If</a:t>
            </a:r>
            <a:r>
              <a:rPr sz="3000" b="1" i="1" spc="-55" dirty="0">
                <a:solidFill>
                  <a:srgbClr val="F8F5F1"/>
                </a:solidFill>
                <a:latin typeface="Calibri"/>
                <a:cs typeface="Calibri"/>
              </a:rPr>
              <a:t> </a:t>
            </a:r>
            <a:r>
              <a:rPr sz="3000" b="1" i="1" spc="50" dirty="0">
                <a:solidFill>
                  <a:srgbClr val="F8F5F1"/>
                </a:solidFill>
                <a:latin typeface="Calibri"/>
                <a:cs typeface="Calibri"/>
              </a:rPr>
              <a:t>statements</a:t>
            </a:r>
            <a:r>
              <a:rPr sz="3000" i="1" spc="50" dirty="0">
                <a:solidFill>
                  <a:srgbClr val="F8F5F1"/>
                </a:solidFill>
                <a:latin typeface="Arial"/>
                <a:cs typeface="Arial"/>
              </a:rPr>
              <a:t>”</a:t>
            </a:r>
            <a:r>
              <a:rPr sz="3000" i="1" spc="-19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3000" i="1" spc="-55" dirty="0">
                <a:solidFill>
                  <a:srgbClr val="F8F5F1"/>
                </a:solidFill>
                <a:latin typeface="Arial"/>
                <a:cs typeface="Arial"/>
              </a:rPr>
              <a:t>allow</a:t>
            </a:r>
            <a:r>
              <a:rPr sz="3000" i="1" spc="-19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3000" i="1" spc="-125" dirty="0">
                <a:solidFill>
                  <a:srgbClr val="F8F5F1"/>
                </a:solidFill>
                <a:latin typeface="Arial"/>
                <a:cs typeface="Arial"/>
              </a:rPr>
              <a:t>your</a:t>
            </a:r>
            <a:r>
              <a:rPr sz="3000" i="1" spc="-19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3000" i="1" spc="-215" dirty="0">
                <a:solidFill>
                  <a:srgbClr val="F8F5F1"/>
                </a:solidFill>
                <a:latin typeface="Arial"/>
                <a:cs typeface="Arial"/>
              </a:rPr>
              <a:t>code</a:t>
            </a:r>
            <a:r>
              <a:rPr sz="3000" i="1" spc="-19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3000" i="1" spc="50" dirty="0">
                <a:solidFill>
                  <a:srgbClr val="F8F5F1"/>
                </a:solidFill>
                <a:latin typeface="Arial"/>
                <a:cs typeface="Arial"/>
              </a:rPr>
              <a:t>to</a:t>
            </a:r>
            <a:r>
              <a:rPr sz="3000" i="1" spc="-19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3000" i="1" spc="-140" dirty="0">
                <a:solidFill>
                  <a:srgbClr val="F8F5F1"/>
                </a:solidFill>
                <a:latin typeface="Arial"/>
                <a:cs typeface="Arial"/>
              </a:rPr>
              <a:t>make</a:t>
            </a:r>
            <a:r>
              <a:rPr sz="3000" i="1" spc="-19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3000" i="1" spc="-150" dirty="0">
                <a:solidFill>
                  <a:srgbClr val="F8F5F1"/>
                </a:solidFill>
                <a:latin typeface="Arial"/>
                <a:cs typeface="Arial"/>
              </a:rPr>
              <a:t>decisions</a:t>
            </a:r>
            <a:r>
              <a:rPr sz="3000" i="1" spc="-19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3000" i="1" spc="60" dirty="0">
                <a:solidFill>
                  <a:srgbClr val="F8F5F1"/>
                </a:solidFill>
                <a:latin typeface="Arial"/>
                <a:cs typeface="Arial"/>
              </a:rPr>
              <a:t>at</a:t>
            </a:r>
            <a:r>
              <a:rPr sz="3000" i="1" spc="-19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3000" i="1" spc="-35" dirty="0">
                <a:solidFill>
                  <a:srgbClr val="F8F5F1"/>
                </a:solidFill>
                <a:latin typeface="Arial"/>
                <a:cs typeface="Arial"/>
              </a:rPr>
              <a:t>runtime</a:t>
            </a:r>
            <a:endParaRPr sz="30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231900" y="6261100"/>
            <a:ext cx="170180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AEAEAE"/>
                </a:solidFill>
                <a:latin typeface="Courier New"/>
                <a:cs typeface="Courier New"/>
              </a:rPr>
              <a:t>//</a:t>
            </a:r>
            <a:r>
              <a:rPr sz="2200" spc="-65" dirty="0">
                <a:solidFill>
                  <a:srgbClr val="AEAEAE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AEAEAE"/>
                </a:solidFill>
                <a:latin typeface="Courier New"/>
                <a:cs typeface="Courier New"/>
              </a:rPr>
              <a:t>animate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075940" y="6261100"/>
            <a:ext cx="20370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AEAEAE"/>
                </a:solidFill>
                <a:latin typeface="Courier New"/>
                <a:cs typeface="Courier New"/>
              </a:rPr>
              <a:t>the</a:t>
            </a:r>
            <a:r>
              <a:rPr sz="2200" spc="-55" dirty="0">
                <a:solidFill>
                  <a:srgbClr val="AEAEAE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AEAEAE"/>
                </a:solidFill>
                <a:latin typeface="Courier New"/>
                <a:cs typeface="Courier New"/>
              </a:rPr>
              <a:t>vacation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255260" y="6261100"/>
            <a:ext cx="69596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AEAEAE"/>
                </a:solidFill>
                <a:latin typeface="Courier New"/>
                <a:cs typeface="Courier New"/>
              </a:rPr>
              <a:t>back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093460" y="6261100"/>
            <a:ext cx="69596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AEAEAE"/>
                </a:solidFill>
                <a:latin typeface="Courier New"/>
                <a:cs typeface="Courier New"/>
              </a:rPr>
              <a:t>down</a:t>
            </a:r>
            <a:endParaRPr sz="2200">
              <a:latin typeface="Courier New"/>
              <a:cs typeface="Courier New"/>
            </a:endParaRPr>
          </a:p>
        </p:txBody>
      </p:sp>
      <p:graphicFrame>
        <p:nvGraphicFramePr>
          <p:cNvPr id="46" name="object 46"/>
          <p:cNvGraphicFramePr>
            <a:graphicFrameLocks noGrp="1"/>
          </p:cNvGraphicFramePr>
          <p:nvPr/>
        </p:nvGraphicFramePr>
        <p:xfrm>
          <a:off x="892175" y="5169946"/>
          <a:ext cx="7075169" cy="1117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0425"/>
                <a:gridCol w="670560"/>
                <a:gridCol w="4000499"/>
                <a:gridCol w="273685"/>
              </a:tblGrid>
              <a:tr h="381623">
                <a:tc>
                  <a:txBody>
                    <a:bodyPr/>
                    <a:lstStyle/>
                    <a:p>
                      <a:pPr marL="22225">
                        <a:lnSpc>
                          <a:spcPts val="2630"/>
                        </a:lnSpc>
                      </a:pPr>
                      <a:r>
                        <a:rPr sz="2200" spc="-10" dirty="0">
                          <a:solidFill>
                            <a:srgbClr val="FBDE2D"/>
                          </a:solidFill>
                          <a:latin typeface="Courier New"/>
                          <a:cs typeface="Courier New"/>
                        </a:rPr>
                        <a:t>if</a:t>
                      </a:r>
                      <a:r>
                        <a:rPr sz="2200" spc="-10" dirty="0">
                          <a:solidFill>
                            <a:srgbClr val="F8F8F8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2200" b="1" spc="-10" dirty="0">
                          <a:solidFill>
                            <a:srgbClr val="FBDE2D"/>
                          </a:solidFill>
                          <a:latin typeface="Courier New"/>
                          <a:cs typeface="Courier New"/>
                        </a:rPr>
                        <a:t>&lt;</a:t>
                      </a:r>
                      <a:r>
                        <a:rPr sz="2200" b="1" spc="-10" dirty="0">
                          <a:solidFill>
                            <a:srgbClr val="F8F8F8"/>
                          </a:solidFill>
                          <a:latin typeface="Courier New"/>
                          <a:cs typeface="Courier New"/>
                        </a:rPr>
                        <a:t>vacation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F2F2F"/>
                    </a:solidFill>
                  </a:tcPr>
                </a:tc>
                <a:tc>
                  <a:txBody>
                    <a:bodyPr/>
                    <a:lstStyle/>
                    <a:p>
                      <a:pPr marR="96520" algn="r">
                        <a:lnSpc>
                          <a:spcPts val="2630"/>
                        </a:lnSpc>
                      </a:pPr>
                      <a:r>
                        <a:rPr sz="2200" b="1" dirty="0">
                          <a:solidFill>
                            <a:srgbClr val="F8F8F8"/>
                          </a:solidFill>
                          <a:latin typeface="Courier New"/>
                          <a:cs typeface="Courier New"/>
                        </a:rPr>
                        <a:t>has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F2F2F"/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ts val="2630"/>
                        </a:lnSpc>
                      </a:pPr>
                      <a:r>
                        <a:rPr sz="2200" b="1" spc="-5" dirty="0">
                          <a:solidFill>
                            <a:srgbClr val="F8F8F8"/>
                          </a:solidFill>
                          <a:latin typeface="Courier New"/>
                          <a:cs typeface="Courier New"/>
                        </a:rPr>
                        <a:t>the class</a:t>
                      </a:r>
                      <a:r>
                        <a:rPr sz="2200" b="1" spc="-25" dirty="0">
                          <a:solidFill>
                            <a:srgbClr val="F8F8F8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b="1" spc="-5" dirty="0">
                          <a:solidFill>
                            <a:srgbClr val="F8F8F8"/>
                          </a:solidFill>
                          <a:latin typeface="Courier New"/>
                          <a:cs typeface="Courier New"/>
                        </a:rPr>
                        <a:t>highlighted</a:t>
                      </a:r>
                      <a:r>
                        <a:rPr sz="2200" b="1" spc="-5" dirty="0">
                          <a:solidFill>
                            <a:srgbClr val="FBDE2D"/>
                          </a:solidFill>
                          <a:latin typeface="Courier New"/>
                          <a:cs typeface="Courier New"/>
                        </a:rPr>
                        <a:t>&gt;</a:t>
                      </a:r>
                      <a:r>
                        <a:rPr sz="2200" spc="-5" dirty="0">
                          <a:solidFill>
                            <a:srgbClr val="F8F8F8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F2F2F"/>
                    </a:solidFill>
                  </a:tcPr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2630"/>
                        </a:lnSpc>
                      </a:pPr>
                      <a:r>
                        <a:rPr sz="2200" dirty="0">
                          <a:solidFill>
                            <a:srgbClr val="F8F8F8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F2F2F"/>
                    </a:solidFill>
                  </a:tcPr>
                </a:tc>
              </a:tr>
              <a:tr h="354976">
                <a:tc>
                  <a:txBody>
                    <a:bodyPr/>
                    <a:lstStyle/>
                    <a:p>
                      <a:pPr marL="390525">
                        <a:lnSpc>
                          <a:spcPts val="2425"/>
                        </a:lnSpc>
                      </a:pPr>
                      <a:r>
                        <a:rPr sz="2200" spc="-5" dirty="0">
                          <a:solidFill>
                            <a:srgbClr val="AEAEAE"/>
                          </a:solidFill>
                          <a:latin typeface="Courier New"/>
                          <a:cs typeface="Courier New"/>
                        </a:rPr>
                        <a:t>//</a:t>
                      </a:r>
                      <a:r>
                        <a:rPr sz="2200" spc="-65" dirty="0">
                          <a:solidFill>
                            <a:srgbClr val="AEAEAE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spc="-5" dirty="0">
                          <a:solidFill>
                            <a:srgbClr val="AEAEAE"/>
                          </a:solidFill>
                          <a:latin typeface="Courier New"/>
                          <a:cs typeface="Courier New"/>
                        </a:rPr>
                        <a:t>animate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F2F2F"/>
                    </a:solidFill>
                  </a:tcPr>
                </a:tc>
                <a:tc>
                  <a:txBody>
                    <a:bodyPr/>
                    <a:lstStyle/>
                    <a:p>
                      <a:pPr marR="56515" algn="r">
                        <a:lnSpc>
                          <a:spcPts val="2425"/>
                        </a:lnSpc>
                      </a:pPr>
                      <a:r>
                        <a:rPr sz="2200" dirty="0">
                          <a:solidFill>
                            <a:srgbClr val="AEAEAE"/>
                          </a:solidFill>
                          <a:latin typeface="Courier New"/>
                          <a:cs typeface="Courier New"/>
                        </a:rPr>
                        <a:t>the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F2F2F"/>
                    </a:solidFill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ts val="2425"/>
                        </a:lnSpc>
                      </a:pPr>
                      <a:r>
                        <a:rPr sz="2200" spc="-5" dirty="0">
                          <a:solidFill>
                            <a:srgbClr val="AEAEAE"/>
                          </a:solidFill>
                          <a:latin typeface="Courier New"/>
                          <a:cs typeface="Courier New"/>
                        </a:rPr>
                        <a:t>vacation</a:t>
                      </a:r>
                      <a:r>
                        <a:rPr sz="2200" spc="-60" dirty="0">
                          <a:solidFill>
                            <a:srgbClr val="AEAEAE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spc="-5" dirty="0">
                          <a:solidFill>
                            <a:srgbClr val="AEAEAE"/>
                          </a:solidFill>
                          <a:latin typeface="Courier New"/>
                          <a:cs typeface="Courier New"/>
                        </a:rPr>
                        <a:t>up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F2F2F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F2F2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22225">
                        <a:lnSpc>
                          <a:spcPts val="2430"/>
                        </a:lnSpc>
                      </a:pPr>
                      <a:r>
                        <a:rPr sz="2200" spc="-5" dirty="0">
                          <a:solidFill>
                            <a:srgbClr val="F8F8F8"/>
                          </a:solidFill>
                          <a:latin typeface="Courier New"/>
                          <a:cs typeface="Courier New"/>
                        </a:rPr>
                        <a:t>} </a:t>
                      </a:r>
                      <a:r>
                        <a:rPr sz="2200" spc="-5" dirty="0">
                          <a:solidFill>
                            <a:srgbClr val="FBDE2D"/>
                          </a:solidFill>
                          <a:latin typeface="Courier New"/>
                          <a:cs typeface="Courier New"/>
                        </a:rPr>
                        <a:t>else</a:t>
                      </a:r>
                      <a:r>
                        <a:rPr sz="2200" spc="-80" dirty="0">
                          <a:solidFill>
                            <a:srgbClr val="FBDE2D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00" spc="-5" dirty="0">
                          <a:solidFill>
                            <a:srgbClr val="F8F8F8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F2F2F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F2F2F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F2F2F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F2F2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1866900"/>
            <a:ext cx="10579100" cy="3987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8800" y="1866900"/>
            <a:ext cx="10528300" cy="3937000"/>
          </a:xfrm>
          <a:custGeom>
            <a:avLst/>
            <a:gdLst/>
            <a:ahLst/>
            <a:cxnLst/>
            <a:rect l="l" t="t" r="r" b="b"/>
            <a:pathLst>
              <a:path w="10528300" h="3937000">
                <a:moveTo>
                  <a:pt x="104320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3840708"/>
                </a:lnTo>
                <a:lnTo>
                  <a:pt x="7567" y="3878187"/>
                </a:lnTo>
                <a:lnTo>
                  <a:pt x="28203" y="3908794"/>
                </a:lnTo>
                <a:lnTo>
                  <a:pt x="58810" y="3929432"/>
                </a:lnTo>
                <a:lnTo>
                  <a:pt x="96291" y="3937000"/>
                </a:lnTo>
                <a:lnTo>
                  <a:pt x="10432008" y="3937000"/>
                </a:lnTo>
                <a:lnTo>
                  <a:pt x="10469487" y="3929432"/>
                </a:lnTo>
                <a:lnTo>
                  <a:pt x="10500094" y="3908794"/>
                </a:lnTo>
                <a:lnTo>
                  <a:pt x="10520732" y="3878187"/>
                </a:lnTo>
                <a:lnTo>
                  <a:pt x="10528300" y="3840708"/>
                </a:lnTo>
                <a:lnTo>
                  <a:pt x="10528300" y="96291"/>
                </a:lnTo>
                <a:lnTo>
                  <a:pt x="10520732" y="58812"/>
                </a:lnTo>
                <a:lnTo>
                  <a:pt x="10500094" y="28205"/>
                </a:lnTo>
                <a:lnTo>
                  <a:pt x="10469487" y="7567"/>
                </a:lnTo>
                <a:lnTo>
                  <a:pt x="104320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8800" y="495300"/>
            <a:ext cx="5232400" cy="81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165" dirty="0"/>
              <a:t>Moving </a:t>
            </a:r>
            <a:r>
              <a:rPr spc="-320" dirty="0"/>
              <a:t>Back</a:t>
            </a:r>
            <a:r>
              <a:rPr spc="-525" dirty="0"/>
              <a:t> </a:t>
            </a:r>
            <a:r>
              <a:rPr spc="-270" dirty="0"/>
              <a:t>Down</a:t>
            </a:r>
          </a:p>
        </p:txBody>
      </p:sp>
      <p:sp>
        <p:nvSpPr>
          <p:cNvPr id="6" name="object 6"/>
          <p:cNvSpPr/>
          <p:nvPr/>
        </p:nvSpPr>
        <p:spPr>
          <a:xfrm>
            <a:off x="11569700" y="1384300"/>
            <a:ext cx="4000500" cy="3721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595100" y="1384300"/>
            <a:ext cx="3949700" cy="3670300"/>
          </a:xfrm>
          <a:custGeom>
            <a:avLst/>
            <a:gdLst/>
            <a:ahLst/>
            <a:cxnLst/>
            <a:rect l="l" t="t" r="r" b="b"/>
            <a:pathLst>
              <a:path w="3949700" h="3670300">
                <a:moveTo>
                  <a:pt x="38534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3574008"/>
                </a:lnTo>
                <a:lnTo>
                  <a:pt x="7567" y="3611487"/>
                </a:lnTo>
                <a:lnTo>
                  <a:pt x="28205" y="3642094"/>
                </a:lnTo>
                <a:lnTo>
                  <a:pt x="58812" y="3662732"/>
                </a:lnTo>
                <a:lnTo>
                  <a:pt x="96291" y="3670300"/>
                </a:lnTo>
                <a:lnTo>
                  <a:pt x="3853434" y="3670300"/>
                </a:lnTo>
                <a:lnTo>
                  <a:pt x="3890871" y="3662732"/>
                </a:lnTo>
                <a:lnTo>
                  <a:pt x="3921474" y="3642094"/>
                </a:lnTo>
                <a:lnTo>
                  <a:pt x="3942123" y="3611487"/>
                </a:lnTo>
                <a:lnTo>
                  <a:pt x="3949700" y="3574008"/>
                </a:lnTo>
                <a:lnTo>
                  <a:pt x="3949700" y="96291"/>
                </a:lnTo>
                <a:lnTo>
                  <a:pt x="3942123" y="58812"/>
                </a:lnTo>
                <a:lnTo>
                  <a:pt x="3921474" y="28205"/>
                </a:lnTo>
                <a:lnTo>
                  <a:pt x="3890871" y="7567"/>
                </a:lnTo>
                <a:lnTo>
                  <a:pt x="38534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82500" y="31242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07" y="444500"/>
                </a:lnTo>
                <a:lnTo>
                  <a:pt x="645440" y="436757"/>
                </a:lnTo>
                <a:lnTo>
                  <a:pt x="687139" y="415197"/>
                </a:lnTo>
                <a:lnTo>
                  <a:pt x="720010" y="382322"/>
                </a:lnTo>
                <a:lnTo>
                  <a:pt x="741562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62" y="103866"/>
                </a:lnTo>
                <a:lnTo>
                  <a:pt x="720010" y="62177"/>
                </a:lnTo>
                <a:lnTo>
                  <a:pt x="687139" y="29302"/>
                </a:lnTo>
                <a:lnTo>
                  <a:pt x="645440" y="7742"/>
                </a:lnTo>
                <a:lnTo>
                  <a:pt x="5974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560300" y="3213100"/>
            <a:ext cx="393700" cy="292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2576809" y="31623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ul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598554" y="939800"/>
            <a:ext cx="2385695" cy="35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00" dirty="0">
                <a:solidFill>
                  <a:srgbClr val="FFFFFF"/>
                </a:solidFill>
                <a:latin typeface="Calibri"/>
                <a:cs typeface="Calibri"/>
              </a:rPr>
              <a:t>DOM 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representation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798300" y="1663700"/>
            <a:ext cx="2146300" cy="533400"/>
          </a:xfrm>
          <a:custGeom>
            <a:avLst/>
            <a:gdLst/>
            <a:ahLst/>
            <a:cxnLst/>
            <a:rect l="l" t="t" r="r" b="b"/>
            <a:pathLst>
              <a:path w="2146300" h="533400">
                <a:moveTo>
                  <a:pt x="1994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381533"/>
                </a:lnTo>
                <a:lnTo>
                  <a:pt x="7742" y="429533"/>
                </a:lnTo>
                <a:lnTo>
                  <a:pt x="29302" y="471222"/>
                </a:lnTo>
                <a:lnTo>
                  <a:pt x="62177" y="504097"/>
                </a:lnTo>
                <a:lnTo>
                  <a:pt x="103866" y="525657"/>
                </a:lnTo>
                <a:lnTo>
                  <a:pt x="151866" y="533400"/>
                </a:lnTo>
                <a:lnTo>
                  <a:pt x="1994407" y="533400"/>
                </a:lnTo>
                <a:lnTo>
                  <a:pt x="2042440" y="525657"/>
                </a:lnTo>
                <a:lnTo>
                  <a:pt x="2084139" y="504097"/>
                </a:lnTo>
                <a:lnTo>
                  <a:pt x="2117010" y="471222"/>
                </a:lnTo>
                <a:lnTo>
                  <a:pt x="2138562" y="429533"/>
                </a:lnTo>
                <a:lnTo>
                  <a:pt x="2146300" y="381533"/>
                </a:lnTo>
                <a:lnTo>
                  <a:pt x="2146300" y="151866"/>
                </a:lnTo>
                <a:lnTo>
                  <a:pt x="2138562" y="103866"/>
                </a:lnTo>
                <a:lnTo>
                  <a:pt x="2117010" y="62177"/>
                </a:lnTo>
                <a:lnTo>
                  <a:pt x="2084139" y="29302"/>
                </a:lnTo>
                <a:lnTo>
                  <a:pt x="2042440" y="7742"/>
                </a:lnTo>
                <a:lnTo>
                  <a:pt x="1994407" y="0"/>
                </a:lnTo>
                <a:close/>
              </a:path>
            </a:pathLst>
          </a:custGeom>
          <a:solidFill>
            <a:srgbClr val="273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179300" y="1816100"/>
            <a:ext cx="1397000" cy="279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2188190" y="1752600"/>
            <a:ext cx="13665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DOCUMENT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551795" y="3606751"/>
            <a:ext cx="283587" cy="3111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941300" y="36957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07" y="0"/>
                </a:moveTo>
                <a:lnTo>
                  <a:pt x="151892" y="0"/>
                </a:lnTo>
                <a:lnTo>
                  <a:pt x="103859" y="7742"/>
                </a:lnTo>
                <a:lnTo>
                  <a:pt x="62160" y="29302"/>
                </a:lnTo>
                <a:lnTo>
                  <a:pt x="29289" y="62177"/>
                </a:lnTo>
                <a:lnTo>
                  <a:pt x="7737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37" y="340633"/>
                </a:lnTo>
                <a:lnTo>
                  <a:pt x="29289" y="382322"/>
                </a:lnTo>
                <a:lnTo>
                  <a:pt x="62160" y="415197"/>
                </a:lnTo>
                <a:lnTo>
                  <a:pt x="103859" y="436757"/>
                </a:lnTo>
                <a:lnTo>
                  <a:pt x="151892" y="444500"/>
                </a:lnTo>
                <a:lnTo>
                  <a:pt x="597407" y="444500"/>
                </a:lnTo>
                <a:lnTo>
                  <a:pt x="645440" y="436757"/>
                </a:lnTo>
                <a:lnTo>
                  <a:pt x="687139" y="415197"/>
                </a:lnTo>
                <a:lnTo>
                  <a:pt x="720010" y="382322"/>
                </a:lnTo>
                <a:lnTo>
                  <a:pt x="741562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62" y="103866"/>
                </a:lnTo>
                <a:lnTo>
                  <a:pt x="720010" y="62177"/>
                </a:lnTo>
                <a:lnTo>
                  <a:pt x="687139" y="29302"/>
                </a:lnTo>
                <a:lnTo>
                  <a:pt x="645440" y="7742"/>
                </a:lnTo>
                <a:lnTo>
                  <a:pt x="5974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119100" y="3784600"/>
            <a:ext cx="355600" cy="292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3135610" y="37338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766800" y="3765550"/>
            <a:ext cx="13970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.vacation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1899900" y="2425700"/>
            <a:ext cx="876300" cy="444500"/>
          </a:xfrm>
          <a:custGeom>
            <a:avLst/>
            <a:gdLst/>
            <a:ahLst/>
            <a:cxnLst/>
            <a:rect l="l" t="t" r="r" b="b"/>
            <a:pathLst>
              <a:path w="876300" h="444500">
                <a:moveTo>
                  <a:pt x="724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724433" y="444500"/>
                </a:lnTo>
                <a:lnTo>
                  <a:pt x="772453" y="436757"/>
                </a:lnTo>
                <a:lnTo>
                  <a:pt x="814144" y="415197"/>
                </a:lnTo>
                <a:lnTo>
                  <a:pt x="847012" y="382322"/>
                </a:lnTo>
                <a:lnTo>
                  <a:pt x="868562" y="340633"/>
                </a:lnTo>
                <a:lnTo>
                  <a:pt x="876300" y="292633"/>
                </a:lnTo>
                <a:lnTo>
                  <a:pt x="876300" y="151866"/>
                </a:lnTo>
                <a:lnTo>
                  <a:pt x="868562" y="103866"/>
                </a:lnTo>
                <a:lnTo>
                  <a:pt x="847012" y="62177"/>
                </a:lnTo>
                <a:lnTo>
                  <a:pt x="814144" y="29302"/>
                </a:lnTo>
                <a:lnTo>
                  <a:pt x="772453" y="7742"/>
                </a:lnTo>
                <a:lnTo>
                  <a:pt x="724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052300" y="2514600"/>
            <a:ext cx="571500" cy="292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2073890" y="2463800"/>
            <a:ext cx="5283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div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903200" y="2495550"/>
            <a:ext cx="15494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#vacations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068784" y="2962071"/>
            <a:ext cx="245351" cy="4000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512800" y="4279900"/>
            <a:ext cx="482600" cy="444500"/>
          </a:xfrm>
          <a:custGeom>
            <a:avLst/>
            <a:gdLst/>
            <a:ahLst/>
            <a:cxnLst/>
            <a:rect l="l" t="t" r="r" b="b"/>
            <a:pathLst>
              <a:path w="482600" h="444500">
                <a:moveTo>
                  <a:pt x="330707" y="0"/>
                </a:moveTo>
                <a:lnTo>
                  <a:pt x="151892" y="0"/>
                </a:lnTo>
                <a:lnTo>
                  <a:pt x="103859" y="7742"/>
                </a:lnTo>
                <a:lnTo>
                  <a:pt x="62160" y="29302"/>
                </a:lnTo>
                <a:lnTo>
                  <a:pt x="29289" y="62177"/>
                </a:lnTo>
                <a:lnTo>
                  <a:pt x="7737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37" y="340633"/>
                </a:lnTo>
                <a:lnTo>
                  <a:pt x="29289" y="382322"/>
                </a:lnTo>
                <a:lnTo>
                  <a:pt x="62160" y="415197"/>
                </a:lnTo>
                <a:lnTo>
                  <a:pt x="103859" y="436757"/>
                </a:lnTo>
                <a:lnTo>
                  <a:pt x="151892" y="444500"/>
                </a:lnTo>
                <a:lnTo>
                  <a:pt x="330707" y="444500"/>
                </a:lnTo>
                <a:lnTo>
                  <a:pt x="378740" y="436757"/>
                </a:lnTo>
                <a:lnTo>
                  <a:pt x="420439" y="415197"/>
                </a:lnTo>
                <a:lnTo>
                  <a:pt x="453310" y="382322"/>
                </a:lnTo>
                <a:lnTo>
                  <a:pt x="474862" y="340633"/>
                </a:lnTo>
                <a:lnTo>
                  <a:pt x="482600" y="292633"/>
                </a:lnTo>
                <a:lnTo>
                  <a:pt x="482600" y="151866"/>
                </a:lnTo>
                <a:lnTo>
                  <a:pt x="474862" y="103866"/>
                </a:lnTo>
                <a:lnTo>
                  <a:pt x="453310" y="62177"/>
                </a:lnTo>
                <a:lnTo>
                  <a:pt x="420439" y="29302"/>
                </a:lnTo>
                <a:lnTo>
                  <a:pt x="378740" y="7742"/>
                </a:lnTo>
                <a:lnTo>
                  <a:pt x="3307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652500" y="4432300"/>
            <a:ext cx="203200" cy="2794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3657580" y="4318000"/>
            <a:ext cx="1930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3148698" y="4232054"/>
            <a:ext cx="283583" cy="3111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4046200" y="4362450"/>
            <a:ext cx="9398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.price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1671300" y="5740400"/>
            <a:ext cx="3746500" cy="6350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696700" y="5740400"/>
            <a:ext cx="3695700" cy="584200"/>
          </a:xfrm>
          <a:custGeom>
            <a:avLst/>
            <a:gdLst/>
            <a:ahLst/>
            <a:cxnLst/>
            <a:rect l="l" t="t" r="r" b="b"/>
            <a:pathLst>
              <a:path w="3695700" h="584200">
                <a:moveTo>
                  <a:pt x="35994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487908"/>
                </a:lnTo>
                <a:lnTo>
                  <a:pt x="7567" y="525387"/>
                </a:lnTo>
                <a:lnTo>
                  <a:pt x="28205" y="555994"/>
                </a:lnTo>
                <a:lnTo>
                  <a:pt x="58812" y="576632"/>
                </a:lnTo>
                <a:lnTo>
                  <a:pt x="96291" y="584200"/>
                </a:lnTo>
                <a:lnTo>
                  <a:pt x="3599434" y="584200"/>
                </a:lnTo>
                <a:lnTo>
                  <a:pt x="3636871" y="576632"/>
                </a:lnTo>
                <a:lnTo>
                  <a:pt x="3667474" y="555994"/>
                </a:lnTo>
                <a:lnTo>
                  <a:pt x="3688123" y="525387"/>
                </a:lnTo>
                <a:lnTo>
                  <a:pt x="3695700" y="487908"/>
                </a:lnTo>
                <a:lnTo>
                  <a:pt x="3695700" y="96291"/>
                </a:lnTo>
                <a:lnTo>
                  <a:pt x="3688123" y="58812"/>
                </a:lnTo>
                <a:lnTo>
                  <a:pt x="3667474" y="28205"/>
                </a:lnTo>
                <a:lnTo>
                  <a:pt x="3636871" y="7567"/>
                </a:lnTo>
                <a:lnTo>
                  <a:pt x="3599434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772900" y="5207000"/>
            <a:ext cx="3350260" cy="991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0" dirty="0">
                <a:solidFill>
                  <a:srgbClr val="F8F5F1"/>
                </a:solidFill>
                <a:latin typeface="Arial"/>
                <a:cs typeface="Arial"/>
              </a:rPr>
              <a:t>jQuery </a:t>
            </a:r>
            <a:r>
              <a:rPr sz="2800" spc="-120" dirty="0">
                <a:solidFill>
                  <a:srgbClr val="F8F5F1"/>
                </a:solidFill>
                <a:latin typeface="Arial"/>
                <a:cs typeface="Arial"/>
              </a:rPr>
              <a:t>Object</a:t>
            </a:r>
            <a:r>
              <a:rPr sz="2800" spc="-27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spc="-75" dirty="0">
                <a:solidFill>
                  <a:srgbClr val="F8F5F1"/>
                </a:solidFill>
                <a:latin typeface="Arial"/>
                <a:cs typeface="Arial"/>
              </a:rPr>
              <a:t>Methods</a:t>
            </a:r>
            <a:endParaRPr sz="2800">
              <a:latin typeface="Arial"/>
              <a:cs typeface="Arial"/>
            </a:endParaRPr>
          </a:p>
          <a:p>
            <a:pPr marL="85090">
              <a:lnSpc>
                <a:spcPct val="100000"/>
              </a:lnSpc>
              <a:spcBef>
                <a:spcPts val="1640"/>
              </a:spcBef>
            </a:pPr>
            <a:r>
              <a:rPr sz="2200" spc="-5" dirty="0">
                <a:solidFill>
                  <a:srgbClr val="222222"/>
                </a:solidFill>
                <a:latin typeface="Courier New"/>
                <a:cs typeface="Courier New"/>
              </a:rPr>
              <a:t>.hasClass(&lt;class&gt;)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0083800" y="1765300"/>
            <a:ext cx="1130300" cy="9779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210800" y="1854200"/>
            <a:ext cx="876300" cy="7239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33400" y="6032500"/>
            <a:ext cx="6781800" cy="10795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8800" y="6032500"/>
            <a:ext cx="6731000" cy="1028700"/>
          </a:xfrm>
          <a:custGeom>
            <a:avLst/>
            <a:gdLst/>
            <a:ahLst/>
            <a:cxnLst/>
            <a:rect l="l" t="t" r="r" b="b"/>
            <a:pathLst>
              <a:path w="6731000" h="1028700">
                <a:moveTo>
                  <a:pt x="66347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932408"/>
                </a:lnTo>
                <a:lnTo>
                  <a:pt x="7567" y="969887"/>
                </a:lnTo>
                <a:lnTo>
                  <a:pt x="28203" y="1000494"/>
                </a:lnTo>
                <a:lnTo>
                  <a:pt x="58810" y="1021132"/>
                </a:lnTo>
                <a:lnTo>
                  <a:pt x="96291" y="1028700"/>
                </a:lnTo>
                <a:lnTo>
                  <a:pt x="6634708" y="1028700"/>
                </a:lnTo>
                <a:lnTo>
                  <a:pt x="6672187" y="1021132"/>
                </a:lnTo>
                <a:lnTo>
                  <a:pt x="6702794" y="1000494"/>
                </a:lnTo>
                <a:lnTo>
                  <a:pt x="6723432" y="969887"/>
                </a:lnTo>
                <a:lnTo>
                  <a:pt x="6731000" y="932408"/>
                </a:lnTo>
                <a:lnTo>
                  <a:pt x="6731000" y="96291"/>
                </a:lnTo>
                <a:lnTo>
                  <a:pt x="6723432" y="58812"/>
                </a:lnTo>
                <a:lnTo>
                  <a:pt x="6702794" y="28205"/>
                </a:lnTo>
                <a:lnTo>
                  <a:pt x="6672187" y="7567"/>
                </a:lnTo>
                <a:lnTo>
                  <a:pt x="66347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286500" y="5943600"/>
            <a:ext cx="1130300" cy="9779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413500" y="6032500"/>
            <a:ext cx="876300" cy="7239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511649" y="7137400"/>
            <a:ext cx="260096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i="1" spc="-95" dirty="0">
                <a:solidFill>
                  <a:srgbClr val="F8F5F1"/>
                </a:solidFill>
                <a:latin typeface="Arial"/>
                <a:cs typeface="Arial"/>
              </a:rPr>
              <a:t>Returns </a:t>
            </a:r>
            <a:r>
              <a:rPr sz="2400" b="1" i="1" dirty="0">
                <a:solidFill>
                  <a:srgbClr val="F8F5F1"/>
                </a:solidFill>
                <a:latin typeface="Calibri"/>
                <a:cs typeface="Calibri"/>
              </a:rPr>
              <a:t>true </a:t>
            </a:r>
            <a:r>
              <a:rPr sz="2400" i="1" spc="-85" dirty="0">
                <a:solidFill>
                  <a:srgbClr val="F8F5F1"/>
                </a:solidFill>
                <a:latin typeface="Arial"/>
                <a:cs typeface="Arial"/>
              </a:rPr>
              <a:t>or</a:t>
            </a:r>
            <a:r>
              <a:rPr sz="2400" i="1" spc="-31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b="1" i="1" spc="25" dirty="0">
                <a:solidFill>
                  <a:srgbClr val="F8F5F1"/>
                </a:solidFill>
                <a:latin typeface="Calibri"/>
                <a:cs typeface="Calibri"/>
              </a:rPr>
              <a:t>false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12800" y="6113902"/>
            <a:ext cx="5374640" cy="783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7700" marR="5080" indent="-635000">
              <a:lnSpc>
                <a:spcPct val="113599"/>
              </a:lnSpc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(this)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.hasClass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highlighted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200" spc="-125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;  </a:t>
            </a:r>
            <a:r>
              <a:rPr sz="2200" spc="-5" dirty="0">
                <a:solidFill>
                  <a:srgbClr val="D8FA3C"/>
                </a:solidFill>
                <a:latin typeface="Courier New"/>
                <a:cs typeface="Courier New"/>
              </a:rPr>
              <a:t>true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68522" y="6573888"/>
            <a:ext cx="495821" cy="30773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812800" y="1447800"/>
            <a:ext cx="4886960" cy="1249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application.js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60"/>
              </a:spcBef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document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.ready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endParaRPr sz="2200">
              <a:latin typeface="Courier New"/>
              <a:cs typeface="Courier New"/>
            </a:endParaRPr>
          </a:p>
          <a:p>
            <a:pPr marL="347980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#vacations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').on(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'click'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,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90327" y="8373428"/>
            <a:ext cx="320167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215" dirty="0">
                <a:solidFill>
                  <a:srgbClr val="7999AF"/>
                </a:solidFill>
                <a:latin typeface="Arial"/>
                <a:cs typeface="Arial"/>
              </a:rPr>
              <a:t>5.2</a:t>
            </a:r>
            <a:r>
              <a:rPr sz="4200" spc="-315" dirty="0">
                <a:solidFill>
                  <a:srgbClr val="7999AF"/>
                </a:solidFill>
                <a:latin typeface="Arial"/>
                <a:cs typeface="Arial"/>
              </a:rPr>
              <a:t> </a:t>
            </a:r>
            <a:r>
              <a:rPr sz="4200" b="1" spc="60" dirty="0">
                <a:solidFill>
                  <a:srgbClr val="7999AF"/>
                </a:solidFill>
                <a:latin typeface="Calibri"/>
                <a:cs typeface="Calibri"/>
              </a:rPr>
              <a:t>Animation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674359" y="2006600"/>
            <a:ext cx="2204720" cy="712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200">
              <a:latin typeface="Courier New"/>
              <a:cs typeface="Courier New"/>
            </a:endParaRPr>
          </a:p>
          <a:p>
            <a:pPr marL="179705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.vacation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',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021319" y="2362200"/>
            <a:ext cx="20370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200" spc="-5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483360" y="2717800"/>
            <a:ext cx="589280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(this)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.toggleClass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highlighted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');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839459" y="4203700"/>
            <a:ext cx="13665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'0px'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}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);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485900" y="3479800"/>
            <a:ext cx="6055360" cy="687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>
              <a:lnSpc>
                <a:spcPts val="2620"/>
              </a:lnSpc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(this)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.animate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({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'top'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r>
              <a:rPr sz="2200" spc="5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'-10px'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}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);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ts val="2620"/>
              </a:lnSpc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} </a:t>
            </a: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else</a:t>
            </a:r>
            <a:r>
              <a:rPr sz="2200" spc="-80" dirty="0">
                <a:solidFill>
                  <a:srgbClr val="FBDE2D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12800" y="4203700"/>
            <a:ext cx="4884420" cy="143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0">
              <a:lnSpc>
                <a:spcPct val="100000"/>
              </a:lnSpc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(this)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.animate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({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'top'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endParaRPr sz="2200">
              <a:latin typeface="Courier New"/>
              <a:cs typeface="Courier New"/>
            </a:endParaRPr>
          </a:p>
          <a:p>
            <a:pPr marL="685800">
              <a:lnSpc>
                <a:spcPct val="100000"/>
              </a:lnSpc>
              <a:spcBef>
                <a:spcPts val="60"/>
              </a:spcBef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}</a:t>
            </a:r>
            <a:endParaRPr sz="2200">
              <a:latin typeface="Courier New"/>
              <a:cs typeface="Courier New"/>
            </a:endParaRPr>
          </a:p>
          <a:p>
            <a:pPr marL="347980">
              <a:lnSpc>
                <a:spcPct val="100000"/>
              </a:lnSpc>
              <a:spcBef>
                <a:spcPts val="360"/>
              </a:spcBef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485900" y="3098800"/>
            <a:ext cx="4376420" cy="358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0" dirty="0">
                <a:solidFill>
                  <a:srgbClr val="FBDE2D"/>
                </a:solidFill>
                <a:latin typeface="Courier New"/>
                <a:cs typeface="Courier New"/>
              </a:rPr>
              <a:t>if</a:t>
            </a:r>
            <a:r>
              <a:rPr sz="2200" spc="-10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b="1" spc="-10" dirty="0">
                <a:solidFill>
                  <a:srgbClr val="FBDE2D"/>
                </a:solidFill>
                <a:latin typeface="Courier New"/>
                <a:cs typeface="Courier New"/>
              </a:rPr>
              <a:t>&lt;</a:t>
            </a:r>
            <a:r>
              <a:rPr sz="2200" b="1" spc="-10" dirty="0">
                <a:solidFill>
                  <a:srgbClr val="F8F8F8"/>
                </a:solidFill>
                <a:latin typeface="Courier New"/>
                <a:cs typeface="Courier New"/>
              </a:rPr>
              <a:t>vacation </a:t>
            </a:r>
            <a:r>
              <a:rPr sz="2200" b="1" spc="-5" dirty="0">
                <a:solidFill>
                  <a:srgbClr val="F8F8F8"/>
                </a:solidFill>
                <a:latin typeface="Courier New"/>
                <a:cs typeface="Courier New"/>
              </a:rPr>
              <a:t>has the</a:t>
            </a:r>
            <a:r>
              <a:rPr sz="2200" b="1" spc="1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200" b="1" spc="-5" dirty="0">
                <a:solidFill>
                  <a:srgbClr val="F8F8F8"/>
                </a:solidFill>
                <a:latin typeface="Courier New"/>
                <a:cs typeface="Courier New"/>
              </a:rPr>
              <a:t>class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004560" y="3098800"/>
            <a:ext cx="2537460" cy="358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spc="-5" dirty="0">
                <a:solidFill>
                  <a:srgbClr val="F8F8F8"/>
                </a:solidFill>
                <a:latin typeface="Courier New"/>
                <a:cs typeface="Courier New"/>
              </a:rPr>
              <a:t>highlighted</a:t>
            </a:r>
            <a:r>
              <a:rPr sz="2200" b="1" spc="-5" dirty="0">
                <a:solidFill>
                  <a:srgbClr val="FBDE2D"/>
                </a:solidFill>
                <a:latin typeface="Courier New"/>
                <a:cs typeface="Courier New"/>
              </a:rPr>
              <a:t>&gt;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r>
              <a:rPr sz="2200" spc="-6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1866900"/>
            <a:ext cx="10553700" cy="3987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8800" y="1866900"/>
            <a:ext cx="10502900" cy="3937000"/>
          </a:xfrm>
          <a:custGeom>
            <a:avLst/>
            <a:gdLst/>
            <a:ahLst/>
            <a:cxnLst/>
            <a:rect l="l" t="t" r="r" b="b"/>
            <a:pathLst>
              <a:path w="10502900" h="3937000">
                <a:moveTo>
                  <a:pt x="104066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3840708"/>
                </a:lnTo>
                <a:lnTo>
                  <a:pt x="7567" y="3878187"/>
                </a:lnTo>
                <a:lnTo>
                  <a:pt x="28203" y="3908794"/>
                </a:lnTo>
                <a:lnTo>
                  <a:pt x="58810" y="3929432"/>
                </a:lnTo>
                <a:lnTo>
                  <a:pt x="96291" y="3937000"/>
                </a:lnTo>
                <a:lnTo>
                  <a:pt x="10406608" y="3937000"/>
                </a:lnTo>
                <a:lnTo>
                  <a:pt x="10444087" y="3929432"/>
                </a:lnTo>
                <a:lnTo>
                  <a:pt x="10474694" y="3908794"/>
                </a:lnTo>
                <a:lnTo>
                  <a:pt x="10495332" y="3878187"/>
                </a:lnTo>
                <a:lnTo>
                  <a:pt x="10502900" y="3840708"/>
                </a:lnTo>
                <a:lnTo>
                  <a:pt x="10502900" y="96291"/>
                </a:lnTo>
                <a:lnTo>
                  <a:pt x="10495332" y="58812"/>
                </a:lnTo>
                <a:lnTo>
                  <a:pt x="10474694" y="28205"/>
                </a:lnTo>
                <a:lnTo>
                  <a:pt x="10444087" y="7567"/>
                </a:lnTo>
                <a:lnTo>
                  <a:pt x="104066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8800" y="495300"/>
            <a:ext cx="5232400" cy="81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165" dirty="0"/>
              <a:t>Moving </a:t>
            </a:r>
            <a:r>
              <a:rPr spc="-320" dirty="0"/>
              <a:t>Back</a:t>
            </a:r>
            <a:r>
              <a:rPr spc="-525" dirty="0"/>
              <a:t> </a:t>
            </a:r>
            <a:r>
              <a:rPr spc="-270" dirty="0"/>
              <a:t>Down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826105" y="5829300"/>
            <a:ext cx="561340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i="1" spc="-165" dirty="0">
                <a:solidFill>
                  <a:srgbClr val="F8F5F1"/>
                </a:solidFill>
                <a:latin typeface="Arial"/>
                <a:cs typeface="Arial"/>
              </a:rPr>
              <a:t>Our </a:t>
            </a:r>
            <a:r>
              <a:rPr sz="2400" i="1" spc="-65" dirty="0">
                <a:solidFill>
                  <a:srgbClr val="F8F5F1"/>
                </a:solidFill>
                <a:latin typeface="Arial"/>
                <a:cs typeface="Arial"/>
              </a:rPr>
              <a:t>vacation </a:t>
            </a:r>
            <a:r>
              <a:rPr sz="2400" i="1" spc="-135" dirty="0">
                <a:solidFill>
                  <a:srgbClr val="F8F5F1"/>
                </a:solidFill>
                <a:latin typeface="Arial"/>
                <a:cs typeface="Arial"/>
              </a:rPr>
              <a:t>package </a:t>
            </a:r>
            <a:r>
              <a:rPr sz="2400" i="1" spc="10" dirty="0">
                <a:solidFill>
                  <a:srgbClr val="F8F5F1"/>
                </a:solidFill>
                <a:latin typeface="Arial"/>
                <a:cs typeface="Arial"/>
              </a:rPr>
              <a:t>will</a:t>
            </a:r>
            <a:r>
              <a:rPr sz="2400" i="1" spc="-44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140" dirty="0">
                <a:solidFill>
                  <a:srgbClr val="F8F5F1"/>
                </a:solidFill>
                <a:latin typeface="Arial"/>
                <a:cs typeface="Arial"/>
              </a:rPr>
              <a:t>move </a:t>
            </a:r>
            <a:r>
              <a:rPr sz="2400" i="1" spc="-85" dirty="0">
                <a:solidFill>
                  <a:srgbClr val="F8F5F1"/>
                </a:solidFill>
                <a:latin typeface="Arial"/>
                <a:cs typeface="Arial"/>
              </a:rPr>
              <a:t>up </a:t>
            </a:r>
            <a:r>
              <a:rPr sz="2400" i="1" spc="-90" dirty="0">
                <a:solidFill>
                  <a:srgbClr val="F8F5F1"/>
                </a:solidFill>
                <a:latin typeface="Arial"/>
                <a:cs typeface="Arial"/>
              </a:rPr>
              <a:t>and </a:t>
            </a:r>
            <a:r>
              <a:rPr sz="2400" i="1" spc="-95" dirty="0">
                <a:solidFill>
                  <a:srgbClr val="F8F5F1"/>
                </a:solidFill>
                <a:latin typeface="Arial"/>
                <a:cs typeface="Arial"/>
              </a:rPr>
              <a:t>down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58400" y="1765300"/>
            <a:ext cx="1130300" cy="977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185400" y="1854200"/>
            <a:ext cx="876300" cy="723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569700" y="1384300"/>
            <a:ext cx="4000500" cy="3721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595100" y="1384300"/>
            <a:ext cx="3949700" cy="3670300"/>
          </a:xfrm>
          <a:custGeom>
            <a:avLst/>
            <a:gdLst/>
            <a:ahLst/>
            <a:cxnLst/>
            <a:rect l="l" t="t" r="r" b="b"/>
            <a:pathLst>
              <a:path w="3949700" h="3670300">
                <a:moveTo>
                  <a:pt x="38534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3574008"/>
                </a:lnTo>
                <a:lnTo>
                  <a:pt x="7567" y="3611487"/>
                </a:lnTo>
                <a:lnTo>
                  <a:pt x="28205" y="3642094"/>
                </a:lnTo>
                <a:lnTo>
                  <a:pt x="58812" y="3662732"/>
                </a:lnTo>
                <a:lnTo>
                  <a:pt x="96291" y="3670300"/>
                </a:lnTo>
                <a:lnTo>
                  <a:pt x="3853434" y="3670300"/>
                </a:lnTo>
                <a:lnTo>
                  <a:pt x="3890871" y="3662732"/>
                </a:lnTo>
                <a:lnTo>
                  <a:pt x="3921474" y="3642094"/>
                </a:lnTo>
                <a:lnTo>
                  <a:pt x="3942123" y="3611487"/>
                </a:lnTo>
                <a:lnTo>
                  <a:pt x="3949700" y="3574008"/>
                </a:lnTo>
                <a:lnTo>
                  <a:pt x="3949700" y="96291"/>
                </a:lnTo>
                <a:lnTo>
                  <a:pt x="3942123" y="58812"/>
                </a:lnTo>
                <a:lnTo>
                  <a:pt x="3921474" y="28205"/>
                </a:lnTo>
                <a:lnTo>
                  <a:pt x="3890871" y="7567"/>
                </a:lnTo>
                <a:lnTo>
                  <a:pt x="38534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382500" y="31242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07" y="444500"/>
                </a:lnTo>
                <a:lnTo>
                  <a:pt x="645440" y="436757"/>
                </a:lnTo>
                <a:lnTo>
                  <a:pt x="687139" y="415197"/>
                </a:lnTo>
                <a:lnTo>
                  <a:pt x="720010" y="382322"/>
                </a:lnTo>
                <a:lnTo>
                  <a:pt x="741562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62" y="103866"/>
                </a:lnTo>
                <a:lnTo>
                  <a:pt x="720010" y="62177"/>
                </a:lnTo>
                <a:lnTo>
                  <a:pt x="687139" y="29302"/>
                </a:lnTo>
                <a:lnTo>
                  <a:pt x="645440" y="7742"/>
                </a:lnTo>
                <a:lnTo>
                  <a:pt x="5974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560300" y="3213100"/>
            <a:ext cx="393700" cy="292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2576809" y="31623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ul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598554" y="939800"/>
            <a:ext cx="2385695" cy="35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00" dirty="0">
                <a:solidFill>
                  <a:srgbClr val="FFFFFF"/>
                </a:solidFill>
                <a:latin typeface="Calibri"/>
                <a:cs typeface="Calibri"/>
              </a:rPr>
              <a:t>DOM 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representation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798300" y="1663700"/>
            <a:ext cx="2146300" cy="533400"/>
          </a:xfrm>
          <a:custGeom>
            <a:avLst/>
            <a:gdLst/>
            <a:ahLst/>
            <a:cxnLst/>
            <a:rect l="l" t="t" r="r" b="b"/>
            <a:pathLst>
              <a:path w="2146300" h="533400">
                <a:moveTo>
                  <a:pt x="1994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381533"/>
                </a:lnTo>
                <a:lnTo>
                  <a:pt x="7742" y="429533"/>
                </a:lnTo>
                <a:lnTo>
                  <a:pt x="29302" y="471222"/>
                </a:lnTo>
                <a:lnTo>
                  <a:pt x="62177" y="504097"/>
                </a:lnTo>
                <a:lnTo>
                  <a:pt x="103866" y="525657"/>
                </a:lnTo>
                <a:lnTo>
                  <a:pt x="151866" y="533400"/>
                </a:lnTo>
                <a:lnTo>
                  <a:pt x="1994407" y="533400"/>
                </a:lnTo>
                <a:lnTo>
                  <a:pt x="2042440" y="525657"/>
                </a:lnTo>
                <a:lnTo>
                  <a:pt x="2084139" y="504097"/>
                </a:lnTo>
                <a:lnTo>
                  <a:pt x="2117010" y="471222"/>
                </a:lnTo>
                <a:lnTo>
                  <a:pt x="2138562" y="429533"/>
                </a:lnTo>
                <a:lnTo>
                  <a:pt x="2146300" y="381533"/>
                </a:lnTo>
                <a:lnTo>
                  <a:pt x="2146300" y="151866"/>
                </a:lnTo>
                <a:lnTo>
                  <a:pt x="2138562" y="103866"/>
                </a:lnTo>
                <a:lnTo>
                  <a:pt x="2117010" y="62177"/>
                </a:lnTo>
                <a:lnTo>
                  <a:pt x="2084139" y="29302"/>
                </a:lnTo>
                <a:lnTo>
                  <a:pt x="2042440" y="7742"/>
                </a:lnTo>
                <a:lnTo>
                  <a:pt x="1994407" y="0"/>
                </a:lnTo>
                <a:close/>
              </a:path>
            </a:pathLst>
          </a:custGeom>
          <a:solidFill>
            <a:srgbClr val="273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179300" y="1816100"/>
            <a:ext cx="1397000" cy="279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2188190" y="1752600"/>
            <a:ext cx="13665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DOCUMENT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551795" y="3606751"/>
            <a:ext cx="283587" cy="3111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941300" y="36957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07" y="0"/>
                </a:moveTo>
                <a:lnTo>
                  <a:pt x="151892" y="0"/>
                </a:lnTo>
                <a:lnTo>
                  <a:pt x="103859" y="7742"/>
                </a:lnTo>
                <a:lnTo>
                  <a:pt x="62160" y="29302"/>
                </a:lnTo>
                <a:lnTo>
                  <a:pt x="29289" y="62177"/>
                </a:lnTo>
                <a:lnTo>
                  <a:pt x="7737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37" y="340633"/>
                </a:lnTo>
                <a:lnTo>
                  <a:pt x="29289" y="382322"/>
                </a:lnTo>
                <a:lnTo>
                  <a:pt x="62160" y="415197"/>
                </a:lnTo>
                <a:lnTo>
                  <a:pt x="103859" y="436757"/>
                </a:lnTo>
                <a:lnTo>
                  <a:pt x="151892" y="444500"/>
                </a:lnTo>
                <a:lnTo>
                  <a:pt x="597407" y="444500"/>
                </a:lnTo>
                <a:lnTo>
                  <a:pt x="645440" y="436757"/>
                </a:lnTo>
                <a:lnTo>
                  <a:pt x="687139" y="415197"/>
                </a:lnTo>
                <a:lnTo>
                  <a:pt x="720010" y="382322"/>
                </a:lnTo>
                <a:lnTo>
                  <a:pt x="741562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62" y="103866"/>
                </a:lnTo>
                <a:lnTo>
                  <a:pt x="720010" y="62177"/>
                </a:lnTo>
                <a:lnTo>
                  <a:pt x="687139" y="29302"/>
                </a:lnTo>
                <a:lnTo>
                  <a:pt x="645440" y="7742"/>
                </a:lnTo>
                <a:lnTo>
                  <a:pt x="5974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119100" y="3784600"/>
            <a:ext cx="355600" cy="292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3135610" y="37338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766800" y="3765550"/>
            <a:ext cx="13970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.vacation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1899900" y="2425700"/>
            <a:ext cx="876300" cy="444500"/>
          </a:xfrm>
          <a:custGeom>
            <a:avLst/>
            <a:gdLst/>
            <a:ahLst/>
            <a:cxnLst/>
            <a:rect l="l" t="t" r="r" b="b"/>
            <a:pathLst>
              <a:path w="876300" h="444500">
                <a:moveTo>
                  <a:pt x="724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724433" y="444500"/>
                </a:lnTo>
                <a:lnTo>
                  <a:pt x="772453" y="436757"/>
                </a:lnTo>
                <a:lnTo>
                  <a:pt x="814144" y="415197"/>
                </a:lnTo>
                <a:lnTo>
                  <a:pt x="847012" y="382322"/>
                </a:lnTo>
                <a:lnTo>
                  <a:pt x="868562" y="340633"/>
                </a:lnTo>
                <a:lnTo>
                  <a:pt x="876300" y="292633"/>
                </a:lnTo>
                <a:lnTo>
                  <a:pt x="876300" y="151866"/>
                </a:lnTo>
                <a:lnTo>
                  <a:pt x="868562" y="103866"/>
                </a:lnTo>
                <a:lnTo>
                  <a:pt x="847012" y="62177"/>
                </a:lnTo>
                <a:lnTo>
                  <a:pt x="814144" y="29302"/>
                </a:lnTo>
                <a:lnTo>
                  <a:pt x="772453" y="7742"/>
                </a:lnTo>
                <a:lnTo>
                  <a:pt x="724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052300" y="2514600"/>
            <a:ext cx="571500" cy="2921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2073890" y="2463800"/>
            <a:ext cx="5283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div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903200" y="2495550"/>
            <a:ext cx="15494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#vacations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068784" y="2962071"/>
            <a:ext cx="245351" cy="4000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512800" y="4279900"/>
            <a:ext cx="482600" cy="444500"/>
          </a:xfrm>
          <a:custGeom>
            <a:avLst/>
            <a:gdLst/>
            <a:ahLst/>
            <a:cxnLst/>
            <a:rect l="l" t="t" r="r" b="b"/>
            <a:pathLst>
              <a:path w="482600" h="444500">
                <a:moveTo>
                  <a:pt x="330707" y="0"/>
                </a:moveTo>
                <a:lnTo>
                  <a:pt x="151892" y="0"/>
                </a:lnTo>
                <a:lnTo>
                  <a:pt x="103859" y="7742"/>
                </a:lnTo>
                <a:lnTo>
                  <a:pt x="62160" y="29302"/>
                </a:lnTo>
                <a:lnTo>
                  <a:pt x="29289" y="62177"/>
                </a:lnTo>
                <a:lnTo>
                  <a:pt x="7737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37" y="340633"/>
                </a:lnTo>
                <a:lnTo>
                  <a:pt x="29289" y="382322"/>
                </a:lnTo>
                <a:lnTo>
                  <a:pt x="62160" y="415197"/>
                </a:lnTo>
                <a:lnTo>
                  <a:pt x="103859" y="436757"/>
                </a:lnTo>
                <a:lnTo>
                  <a:pt x="151892" y="444500"/>
                </a:lnTo>
                <a:lnTo>
                  <a:pt x="330707" y="444500"/>
                </a:lnTo>
                <a:lnTo>
                  <a:pt x="378740" y="436757"/>
                </a:lnTo>
                <a:lnTo>
                  <a:pt x="420439" y="415197"/>
                </a:lnTo>
                <a:lnTo>
                  <a:pt x="453310" y="382322"/>
                </a:lnTo>
                <a:lnTo>
                  <a:pt x="474862" y="340633"/>
                </a:lnTo>
                <a:lnTo>
                  <a:pt x="482600" y="292633"/>
                </a:lnTo>
                <a:lnTo>
                  <a:pt x="482600" y="151866"/>
                </a:lnTo>
                <a:lnTo>
                  <a:pt x="474862" y="103866"/>
                </a:lnTo>
                <a:lnTo>
                  <a:pt x="453310" y="62177"/>
                </a:lnTo>
                <a:lnTo>
                  <a:pt x="420439" y="29302"/>
                </a:lnTo>
                <a:lnTo>
                  <a:pt x="378740" y="7742"/>
                </a:lnTo>
                <a:lnTo>
                  <a:pt x="3307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652500" y="4432300"/>
            <a:ext cx="203200" cy="2794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3657580" y="4318000"/>
            <a:ext cx="1930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3148698" y="4232054"/>
            <a:ext cx="283583" cy="3111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4046200" y="4362450"/>
            <a:ext cx="9398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.price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90327" y="8373428"/>
            <a:ext cx="320167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215" dirty="0">
                <a:solidFill>
                  <a:srgbClr val="7999AF"/>
                </a:solidFill>
                <a:latin typeface="Arial"/>
                <a:cs typeface="Arial"/>
              </a:rPr>
              <a:t>5.2</a:t>
            </a:r>
            <a:r>
              <a:rPr sz="4200" spc="-315" dirty="0">
                <a:solidFill>
                  <a:srgbClr val="7999AF"/>
                </a:solidFill>
                <a:latin typeface="Arial"/>
                <a:cs typeface="Arial"/>
              </a:rPr>
              <a:t> </a:t>
            </a:r>
            <a:r>
              <a:rPr sz="4200" b="1" spc="60" dirty="0">
                <a:solidFill>
                  <a:srgbClr val="7999AF"/>
                </a:solidFill>
                <a:latin typeface="Calibri"/>
                <a:cs typeface="Calibri"/>
              </a:rPr>
              <a:t>Animation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12800" y="1447800"/>
            <a:ext cx="4886960" cy="1249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application.js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60"/>
              </a:spcBef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document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.ready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endParaRPr sz="2200">
              <a:latin typeface="Courier New"/>
              <a:cs typeface="Courier New"/>
            </a:endParaRPr>
          </a:p>
          <a:p>
            <a:pPr marL="347980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#vacations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').on(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'click'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,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674359" y="2006600"/>
            <a:ext cx="4384040" cy="712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200">
              <a:latin typeface="Courier New"/>
              <a:cs typeface="Courier New"/>
            </a:endParaRPr>
          </a:p>
          <a:p>
            <a:pPr marL="179705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.vacation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', </a:t>
            </a: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200" spc="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483360" y="2717800"/>
            <a:ext cx="589280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(this)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.toggleClass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highlighted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');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839459" y="4203700"/>
            <a:ext cx="13665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'0px'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}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);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485900" y="3479800"/>
            <a:ext cx="6055360" cy="687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>
              <a:lnSpc>
                <a:spcPts val="2620"/>
              </a:lnSpc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(this)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.animate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({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'top'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r>
              <a:rPr sz="2200" spc="5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'-10px'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}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);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ts val="2620"/>
              </a:lnSpc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} </a:t>
            </a: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else</a:t>
            </a:r>
            <a:r>
              <a:rPr sz="2200" spc="-80" dirty="0">
                <a:solidFill>
                  <a:srgbClr val="FBDE2D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12800" y="4203700"/>
            <a:ext cx="4884420" cy="143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0">
              <a:lnSpc>
                <a:spcPct val="100000"/>
              </a:lnSpc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(this)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.animate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({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'top'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endParaRPr sz="2200">
              <a:latin typeface="Courier New"/>
              <a:cs typeface="Courier New"/>
            </a:endParaRPr>
          </a:p>
          <a:p>
            <a:pPr marL="685800">
              <a:lnSpc>
                <a:spcPct val="100000"/>
              </a:lnSpc>
              <a:spcBef>
                <a:spcPts val="60"/>
              </a:spcBef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}</a:t>
            </a:r>
            <a:endParaRPr sz="2200">
              <a:latin typeface="Courier New"/>
              <a:cs typeface="Courier New"/>
            </a:endParaRPr>
          </a:p>
          <a:p>
            <a:pPr marL="347980">
              <a:lnSpc>
                <a:spcPct val="100000"/>
              </a:lnSpc>
              <a:spcBef>
                <a:spcPts val="360"/>
              </a:spcBef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58800" y="3124200"/>
            <a:ext cx="10502900" cy="330200"/>
          </a:xfrm>
          <a:prstGeom prst="rect">
            <a:avLst/>
          </a:prstGeom>
          <a:solidFill>
            <a:srgbClr val="B49100"/>
          </a:solidFill>
        </p:spPr>
        <p:txBody>
          <a:bodyPr vert="horz" wrap="square" lIns="0" tIns="0" rIns="0" bIns="0" rtlCol="0">
            <a:spAutoFit/>
          </a:bodyPr>
          <a:lstStyle/>
          <a:p>
            <a:pPr marL="939800">
              <a:lnSpc>
                <a:spcPts val="2440"/>
              </a:lnSpc>
            </a:pPr>
            <a:r>
              <a:rPr sz="2200" spc="5" dirty="0">
                <a:solidFill>
                  <a:srgbClr val="FBDE2D"/>
                </a:solidFill>
                <a:latin typeface="Courier New"/>
                <a:cs typeface="Courier New"/>
              </a:rPr>
              <a:t>if</a:t>
            </a:r>
            <a:r>
              <a:rPr sz="2200" spc="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spc="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5" dirty="0">
                <a:solidFill>
                  <a:srgbClr val="F8F8F8"/>
                </a:solidFill>
                <a:latin typeface="Courier New"/>
                <a:cs typeface="Courier New"/>
              </a:rPr>
              <a:t>(this)</a:t>
            </a:r>
            <a:r>
              <a:rPr sz="2200" spc="5" dirty="0">
                <a:solidFill>
                  <a:srgbClr val="8DA6CE"/>
                </a:solidFill>
                <a:latin typeface="Courier New"/>
                <a:cs typeface="Courier New"/>
              </a:rPr>
              <a:t>.hasClass</a:t>
            </a:r>
            <a:r>
              <a:rPr sz="2200" spc="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spc="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200" spc="5" dirty="0">
                <a:solidFill>
                  <a:srgbClr val="FF6400"/>
                </a:solidFill>
                <a:latin typeface="Courier New"/>
                <a:cs typeface="Courier New"/>
              </a:rPr>
              <a:t>highlighted</a:t>
            </a:r>
            <a:r>
              <a:rPr sz="2200" spc="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200" spc="5" dirty="0">
                <a:solidFill>
                  <a:srgbClr val="F8F8F8"/>
                </a:solidFill>
                <a:latin typeface="Courier New"/>
                <a:cs typeface="Courier New"/>
              </a:rPr>
              <a:t>))</a:t>
            </a:r>
            <a:r>
              <a:rPr sz="2200" spc="-6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1800" y="8255000"/>
            <a:ext cx="12598400" cy="635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5300" y="8242300"/>
            <a:ext cx="1207135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i="1" spc="-220" dirty="0">
                <a:solidFill>
                  <a:srgbClr val="78AAD6"/>
                </a:solidFill>
                <a:latin typeface="Arial"/>
                <a:cs typeface="Arial"/>
              </a:rPr>
              <a:t>Could</a:t>
            </a:r>
            <a:r>
              <a:rPr sz="3600" i="1" spc="-229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254" dirty="0">
                <a:solidFill>
                  <a:srgbClr val="78AAD6"/>
                </a:solidFill>
                <a:latin typeface="Arial"/>
                <a:cs typeface="Arial"/>
              </a:rPr>
              <a:t>we</a:t>
            </a:r>
            <a:r>
              <a:rPr sz="3600" i="1" spc="-229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275" dirty="0">
                <a:solidFill>
                  <a:srgbClr val="78AAD6"/>
                </a:solidFill>
                <a:latin typeface="Arial"/>
                <a:cs typeface="Arial"/>
              </a:rPr>
              <a:t>speed</a:t>
            </a:r>
            <a:r>
              <a:rPr sz="3600" i="1" spc="-229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10" dirty="0">
                <a:solidFill>
                  <a:srgbClr val="78AAD6"/>
                </a:solidFill>
                <a:latin typeface="Arial"/>
                <a:cs typeface="Arial"/>
              </a:rPr>
              <a:t>this</a:t>
            </a:r>
            <a:r>
              <a:rPr sz="3600" i="1" spc="-229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130" dirty="0">
                <a:solidFill>
                  <a:srgbClr val="78AAD6"/>
                </a:solidFill>
                <a:latin typeface="Arial"/>
                <a:cs typeface="Arial"/>
              </a:rPr>
              <a:t>up</a:t>
            </a:r>
            <a:r>
              <a:rPr sz="3600" i="1" spc="-229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160" dirty="0">
                <a:solidFill>
                  <a:srgbClr val="78AAD6"/>
                </a:solidFill>
                <a:latin typeface="Arial"/>
                <a:cs typeface="Arial"/>
              </a:rPr>
              <a:t>a</a:t>
            </a:r>
            <a:r>
              <a:rPr sz="3600" i="1" spc="-229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20" dirty="0">
                <a:solidFill>
                  <a:srgbClr val="78AAD6"/>
                </a:solidFill>
                <a:latin typeface="Arial"/>
                <a:cs typeface="Arial"/>
              </a:rPr>
              <a:t>little?</a:t>
            </a:r>
            <a:r>
              <a:rPr sz="3600" i="1" spc="-229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245" dirty="0">
                <a:solidFill>
                  <a:srgbClr val="78AAD6"/>
                </a:solidFill>
                <a:latin typeface="Arial"/>
                <a:cs typeface="Arial"/>
              </a:rPr>
              <a:t>Our</a:t>
            </a:r>
            <a:r>
              <a:rPr sz="3600" i="1" spc="-229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160" dirty="0">
                <a:solidFill>
                  <a:srgbClr val="78AAD6"/>
                </a:solidFill>
                <a:latin typeface="Arial"/>
                <a:cs typeface="Arial"/>
              </a:rPr>
              <a:t>customers</a:t>
            </a:r>
            <a:r>
              <a:rPr sz="3600" i="1" spc="-229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5" dirty="0">
                <a:solidFill>
                  <a:srgbClr val="78AAD6"/>
                </a:solidFill>
                <a:latin typeface="Arial"/>
                <a:cs typeface="Arial"/>
              </a:rPr>
              <a:t>don’t</a:t>
            </a:r>
            <a:r>
              <a:rPr sz="3600" i="1" spc="-229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215" dirty="0">
                <a:solidFill>
                  <a:srgbClr val="78AAD6"/>
                </a:solidFill>
                <a:latin typeface="Arial"/>
                <a:cs typeface="Arial"/>
              </a:rPr>
              <a:t>have</a:t>
            </a:r>
            <a:r>
              <a:rPr sz="3600" i="1" spc="-229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5" dirty="0">
                <a:solidFill>
                  <a:srgbClr val="78AAD6"/>
                </a:solidFill>
                <a:latin typeface="Arial"/>
                <a:cs typeface="Arial"/>
              </a:rPr>
              <a:t>all</a:t>
            </a:r>
            <a:r>
              <a:rPr sz="3600" i="1" spc="-229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155" dirty="0">
                <a:solidFill>
                  <a:srgbClr val="78AAD6"/>
                </a:solidFill>
                <a:latin typeface="Arial"/>
                <a:cs typeface="Arial"/>
              </a:rPr>
              <a:t>day.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1612900"/>
            <a:ext cx="8089900" cy="685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8800" y="1612900"/>
            <a:ext cx="8039100" cy="635000"/>
          </a:xfrm>
          <a:custGeom>
            <a:avLst/>
            <a:gdLst/>
            <a:ahLst/>
            <a:cxnLst/>
            <a:rect l="l" t="t" r="r" b="b"/>
            <a:pathLst>
              <a:path w="8039100" h="635000">
                <a:moveTo>
                  <a:pt x="79428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538708"/>
                </a:lnTo>
                <a:lnTo>
                  <a:pt x="7567" y="576187"/>
                </a:lnTo>
                <a:lnTo>
                  <a:pt x="28203" y="606794"/>
                </a:lnTo>
                <a:lnTo>
                  <a:pt x="58810" y="627432"/>
                </a:lnTo>
                <a:lnTo>
                  <a:pt x="96291" y="635000"/>
                </a:lnTo>
                <a:lnTo>
                  <a:pt x="7942808" y="635000"/>
                </a:lnTo>
                <a:lnTo>
                  <a:pt x="7980287" y="627432"/>
                </a:lnTo>
                <a:lnTo>
                  <a:pt x="8010894" y="606794"/>
                </a:lnTo>
                <a:lnTo>
                  <a:pt x="8031532" y="576187"/>
                </a:lnTo>
                <a:lnTo>
                  <a:pt x="8039100" y="538708"/>
                </a:lnTo>
                <a:lnTo>
                  <a:pt x="8039100" y="96291"/>
                </a:lnTo>
                <a:lnTo>
                  <a:pt x="8031532" y="58812"/>
                </a:lnTo>
                <a:lnTo>
                  <a:pt x="8010894" y="28205"/>
                </a:lnTo>
                <a:lnTo>
                  <a:pt x="7980287" y="7567"/>
                </a:lnTo>
                <a:lnTo>
                  <a:pt x="79428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8800" y="495300"/>
            <a:ext cx="5524500" cy="81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270" dirty="0"/>
              <a:t>Changing </a:t>
            </a:r>
            <a:r>
              <a:rPr spc="-15" dirty="0"/>
              <a:t>the</a:t>
            </a:r>
            <a:r>
              <a:rPr spc="-425" dirty="0"/>
              <a:t> </a:t>
            </a:r>
            <a:r>
              <a:rPr spc="-330" dirty="0"/>
              <a:t>Speed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12800" y="1752600"/>
            <a:ext cx="38811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(this)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.animate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({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'top'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3400" y="2374900"/>
            <a:ext cx="8089900" cy="685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8800" y="2374900"/>
            <a:ext cx="8039100" cy="635000"/>
          </a:xfrm>
          <a:custGeom>
            <a:avLst/>
            <a:gdLst/>
            <a:ahLst/>
            <a:cxnLst/>
            <a:rect l="l" t="t" r="r" b="b"/>
            <a:pathLst>
              <a:path w="8039100" h="635000">
                <a:moveTo>
                  <a:pt x="79428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538708"/>
                </a:lnTo>
                <a:lnTo>
                  <a:pt x="7567" y="576187"/>
                </a:lnTo>
                <a:lnTo>
                  <a:pt x="28203" y="606794"/>
                </a:lnTo>
                <a:lnTo>
                  <a:pt x="58810" y="627432"/>
                </a:lnTo>
                <a:lnTo>
                  <a:pt x="96291" y="635000"/>
                </a:lnTo>
                <a:lnTo>
                  <a:pt x="7942808" y="635000"/>
                </a:lnTo>
                <a:lnTo>
                  <a:pt x="7980287" y="627432"/>
                </a:lnTo>
                <a:lnTo>
                  <a:pt x="8010894" y="606794"/>
                </a:lnTo>
                <a:lnTo>
                  <a:pt x="8031532" y="576187"/>
                </a:lnTo>
                <a:lnTo>
                  <a:pt x="8039100" y="538708"/>
                </a:lnTo>
                <a:lnTo>
                  <a:pt x="8039100" y="96291"/>
                </a:lnTo>
                <a:lnTo>
                  <a:pt x="8031532" y="58812"/>
                </a:lnTo>
                <a:lnTo>
                  <a:pt x="8010894" y="28205"/>
                </a:lnTo>
                <a:lnTo>
                  <a:pt x="7980287" y="7567"/>
                </a:lnTo>
                <a:lnTo>
                  <a:pt x="79428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12800" y="2514600"/>
            <a:ext cx="38811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(this)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.animate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({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'top'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36159" y="1752600"/>
            <a:ext cx="2540000" cy="1118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'-10px'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}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);</a:t>
            </a:r>
            <a:endParaRPr sz="2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'-10px'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},</a:t>
            </a:r>
            <a:r>
              <a:rPr sz="22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D8FA3C"/>
                </a:solidFill>
                <a:latin typeface="Courier New"/>
                <a:cs typeface="Courier New"/>
              </a:rPr>
              <a:t>400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);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53500" y="1860550"/>
            <a:ext cx="5222240" cy="781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500" i="1" spc="-180" dirty="0">
                <a:solidFill>
                  <a:srgbClr val="F8F5F1"/>
                </a:solidFill>
                <a:latin typeface="Arial"/>
                <a:cs typeface="Arial"/>
              </a:rPr>
              <a:t>We </a:t>
            </a:r>
            <a:r>
              <a:rPr sz="2500" i="1" spc="-140" dirty="0">
                <a:solidFill>
                  <a:srgbClr val="F8F5F1"/>
                </a:solidFill>
                <a:latin typeface="Arial"/>
                <a:cs typeface="Arial"/>
              </a:rPr>
              <a:t>can </a:t>
            </a:r>
            <a:r>
              <a:rPr sz="2500" i="1" spc="-35" dirty="0">
                <a:solidFill>
                  <a:srgbClr val="F8F5F1"/>
                </a:solidFill>
                <a:latin typeface="Arial"/>
                <a:cs typeface="Arial"/>
              </a:rPr>
              <a:t>optionally </a:t>
            </a:r>
            <a:r>
              <a:rPr sz="2500" i="1" spc="-170" dirty="0">
                <a:solidFill>
                  <a:srgbClr val="F8F5F1"/>
                </a:solidFill>
                <a:latin typeface="Arial"/>
                <a:cs typeface="Arial"/>
              </a:rPr>
              <a:t>pass </a:t>
            </a:r>
            <a:r>
              <a:rPr sz="2500" i="1" spc="-10" dirty="0">
                <a:solidFill>
                  <a:srgbClr val="F8F5F1"/>
                </a:solidFill>
                <a:latin typeface="Arial"/>
                <a:cs typeface="Arial"/>
              </a:rPr>
              <a:t>in </a:t>
            </a:r>
            <a:r>
              <a:rPr sz="2500" i="1" spc="-40" dirty="0">
                <a:solidFill>
                  <a:srgbClr val="F8F5F1"/>
                </a:solidFill>
                <a:latin typeface="Arial"/>
                <a:cs typeface="Arial"/>
              </a:rPr>
              <a:t>the</a:t>
            </a:r>
            <a:r>
              <a:rPr sz="2500" i="1" spc="-40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500" i="1" spc="-190" dirty="0">
                <a:solidFill>
                  <a:srgbClr val="F8F5F1"/>
                </a:solidFill>
                <a:latin typeface="Arial"/>
                <a:cs typeface="Arial"/>
              </a:rPr>
              <a:t>speed </a:t>
            </a:r>
            <a:r>
              <a:rPr sz="2500" i="1" spc="-170" dirty="0">
                <a:solidFill>
                  <a:srgbClr val="F8F5F1"/>
                </a:solidFill>
                <a:latin typeface="Arial"/>
                <a:cs typeface="Arial"/>
              </a:rPr>
              <a:t>as </a:t>
            </a:r>
            <a:r>
              <a:rPr sz="2500" i="1" spc="-110" dirty="0">
                <a:solidFill>
                  <a:srgbClr val="F8F5F1"/>
                </a:solidFill>
                <a:latin typeface="Arial"/>
                <a:cs typeface="Arial"/>
              </a:rPr>
              <a:t>a  </a:t>
            </a:r>
            <a:r>
              <a:rPr sz="2500" i="1" spc="-170" dirty="0">
                <a:solidFill>
                  <a:srgbClr val="F8F5F1"/>
                </a:solidFill>
                <a:latin typeface="Arial"/>
                <a:cs typeface="Arial"/>
              </a:rPr>
              <a:t>second </a:t>
            </a:r>
            <a:r>
              <a:rPr sz="2500" i="1" spc="-60" dirty="0">
                <a:solidFill>
                  <a:srgbClr val="F8F5F1"/>
                </a:solidFill>
                <a:latin typeface="Arial"/>
                <a:cs typeface="Arial"/>
              </a:rPr>
              <a:t>argument </a:t>
            </a:r>
            <a:r>
              <a:rPr sz="2500" i="1" spc="40" dirty="0">
                <a:solidFill>
                  <a:srgbClr val="F8F5F1"/>
                </a:solidFill>
                <a:latin typeface="Arial"/>
                <a:cs typeface="Arial"/>
              </a:rPr>
              <a:t>to</a:t>
            </a:r>
            <a:r>
              <a:rPr sz="2500" i="1" spc="-2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500" b="1" i="1" spc="20" dirty="0">
                <a:solidFill>
                  <a:srgbClr val="F8F5F1"/>
                </a:solidFill>
                <a:latin typeface="Calibri"/>
                <a:cs typeface="Calibri"/>
              </a:rPr>
              <a:t>animate()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33400" y="3378200"/>
            <a:ext cx="8102600" cy="685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8800" y="3378200"/>
            <a:ext cx="8051800" cy="635000"/>
          </a:xfrm>
          <a:custGeom>
            <a:avLst/>
            <a:gdLst/>
            <a:ahLst/>
            <a:cxnLst/>
            <a:rect l="l" t="t" r="r" b="b"/>
            <a:pathLst>
              <a:path w="8051800" h="635000">
                <a:moveTo>
                  <a:pt x="79555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538708"/>
                </a:lnTo>
                <a:lnTo>
                  <a:pt x="7567" y="576187"/>
                </a:lnTo>
                <a:lnTo>
                  <a:pt x="28203" y="606794"/>
                </a:lnTo>
                <a:lnTo>
                  <a:pt x="58810" y="627432"/>
                </a:lnTo>
                <a:lnTo>
                  <a:pt x="96291" y="635000"/>
                </a:lnTo>
                <a:lnTo>
                  <a:pt x="7955508" y="635000"/>
                </a:lnTo>
                <a:lnTo>
                  <a:pt x="7992987" y="627432"/>
                </a:lnTo>
                <a:lnTo>
                  <a:pt x="8023594" y="606794"/>
                </a:lnTo>
                <a:lnTo>
                  <a:pt x="8044232" y="576187"/>
                </a:lnTo>
                <a:lnTo>
                  <a:pt x="8051800" y="538708"/>
                </a:lnTo>
                <a:lnTo>
                  <a:pt x="8051800" y="96291"/>
                </a:lnTo>
                <a:lnTo>
                  <a:pt x="8044232" y="58812"/>
                </a:lnTo>
                <a:lnTo>
                  <a:pt x="8023594" y="28205"/>
                </a:lnTo>
                <a:lnTo>
                  <a:pt x="7992987" y="7567"/>
                </a:lnTo>
                <a:lnTo>
                  <a:pt x="79555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12800" y="3517900"/>
            <a:ext cx="38811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(this)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.animate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({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'top'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36159" y="3517900"/>
            <a:ext cx="153416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'-10px'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},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12559" y="3517900"/>
            <a:ext cx="13665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'fast'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);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33400" y="4140200"/>
            <a:ext cx="8102600" cy="673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58800" y="3547952"/>
            <a:ext cx="8051800" cy="12145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12800" y="4279900"/>
            <a:ext cx="38811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(this)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.animate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({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'top'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36159" y="4279900"/>
            <a:ext cx="153416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'-10px'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},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12559" y="4279900"/>
            <a:ext cx="86360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D8FA3C"/>
                </a:solidFill>
                <a:latin typeface="Courier New"/>
                <a:cs typeface="Courier New"/>
              </a:rPr>
              <a:t>200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);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33400" y="5143500"/>
            <a:ext cx="8102600" cy="685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58800" y="5143500"/>
            <a:ext cx="8051800" cy="635000"/>
          </a:xfrm>
          <a:custGeom>
            <a:avLst/>
            <a:gdLst/>
            <a:ahLst/>
            <a:cxnLst/>
            <a:rect l="l" t="t" r="r" b="b"/>
            <a:pathLst>
              <a:path w="8051800" h="635000">
                <a:moveTo>
                  <a:pt x="79555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538708"/>
                </a:lnTo>
                <a:lnTo>
                  <a:pt x="7567" y="576187"/>
                </a:lnTo>
                <a:lnTo>
                  <a:pt x="28203" y="606794"/>
                </a:lnTo>
                <a:lnTo>
                  <a:pt x="58810" y="627432"/>
                </a:lnTo>
                <a:lnTo>
                  <a:pt x="96291" y="635000"/>
                </a:lnTo>
                <a:lnTo>
                  <a:pt x="7955508" y="635000"/>
                </a:lnTo>
                <a:lnTo>
                  <a:pt x="7992987" y="627432"/>
                </a:lnTo>
                <a:lnTo>
                  <a:pt x="8023594" y="606794"/>
                </a:lnTo>
                <a:lnTo>
                  <a:pt x="8044232" y="576187"/>
                </a:lnTo>
                <a:lnTo>
                  <a:pt x="8051800" y="538708"/>
                </a:lnTo>
                <a:lnTo>
                  <a:pt x="8051800" y="96291"/>
                </a:lnTo>
                <a:lnTo>
                  <a:pt x="8044232" y="58812"/>
                </a:lnTo>
                <a:lnTo>
                  <a:pt x="8023594" y="28205"/>
                </a:lnTo>
                <a:lnTo>
                  <a:pt x="7992987" y="7567"/>
                </a:lnTo>
                <a:lnTo>
                  <a:pt x="79555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12800" y="5283200"/>
            <a:ext cx="38811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(this)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.animate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({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'top'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36159" y="5283200"/>
            <a:ext cx="153416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'-10px'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},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512559" y="5283200"/>
            <a:ext cx="13665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'slow'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);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33400" y="5905500"/>
            <a:ext cx="8089900" cy="673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8800" y="5319883"/>
            <a:ext cx="8039100" cy="12079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42421" y="6045200"/>
            <a:ext cx="7930515" cy="1356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2880">
              <a:lnSpc>
                <a:spcPct val="100000"/>
              </a:lnSpc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(this)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.animate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({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'top'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: 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'-10px'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},</a:t>
            </a:r>
            <a:r>
              <a:rPr sz="2200" spc="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D8FA3C"/>
                </a:solidFill>
                <a:latin typeface="Courier New"/>
                <a:cs typeface="Courier New"/>
              </a:rPr>
              <a:t>600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);</a:t>
            </a:r>
            <a:endParaRPr sz="2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i="1" spc="30" dirty="0">
                <a:solidFill>
                  <a:srgbClr val="F8F5F1"/>
                </a:solidFill>
                <a:latin typeface="Arial"/>
                <a:cs typeface="Arial"/>
              </a:rPr>
              <a:t>Efects</a:t>
            </a:r>
            <a:r>
              <a:rPr sz="2400" i="1" spc="-15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80" dirty="0">
                <a:solidFill>
                  <a:srgbClr val="F8F5F1"/>
                </a:solidFill>
                <a:latin typeface="Arial"/>
                <a:cs typeface="Arial"/>
              </a:rPr>
              <a:t>methods</a:t>
            </a:r>
            <a:r>
              <a:rPr sz="2400" i="1" spc="-15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55" dirty="0">
                <a:solidFill>
                  <a:srgbClr val="F8F5F1"/>
                </a:solidFill>
                <a:latin typeface="Arial"/>
                <a:cs typeface="Arial"/>
              </a:rPr>
              <a:t>like</a:t>
            </a:r>
            <a:r>
              <a:rPr sz="2400" i="1" spc="-16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b="1" i="1" spc="10" dirty="0">
                <a:solidFill>
                  <a:srgbClr val="F8F5F1"/>
                </a:solidFill>
                <a:latin typeface="Calibri"/>
                <a:cs typeface="Calibri"/>
              </a:rPr>
              <a:t>animate()</a:t>
            </a:r>
            <a:r>
              <a:rPr sz="2400" i="1" spc="10" dirty="0">
                <a:solidFill>
                  <a:srgbClr val="F8F5F1"/>
                </a:solidFill>
                <a:latin typeface="Arial"/>
                <a:cs typeface="Arial"/>
              </a:rPr>
              <a:t>,</a:t>
            </a:r>
            <a:r>
              <a:rPr sz="2400" i="1" spc="-16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b="1" i="1" spc="15" dirty="0">
                <a:solidFill>
                  <a:srgbClr val="F8F5F1"/>
                </a:solidFill>
                <a:latin typeface="Calibri"/>
                <a:cs typeface="Calibri"/>
              </a:rPr>
              <a:t>slideToggle()</a:t>
            </a:r>
            <a:r>
              <a:rPr sz="2400" b="1" i="1" spc="-30" dirty="0">
                <a:solidFill>
                  <a:srgbClr val="F8F5F1"/>
                </a:solidFill>
                <a:latin typeface="Calibri"/>
                <a:cs typeface="Calibri"/>
              </a:rPr>
              <a:t> </a:t>
            </a:r>
            <a:r>
              <a:rPr sz="2400" i="1" spc="-90" dirty="0">
                <a:solidFill>
                  <a:srgbClr val="F8F5F1"/>
                </a:solidFill>
                <a:latin typeface="Arial"/>
                <a:cs typeface="Arial"/>
              </a:rPr>
              <a:t>and</a:t>
            </a:r>
            <a:r>
              <a:rPr sz="2400" i="1" spc="-15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b="1" i="1" spc="10" dirty="0">
                <a:solidFill>
                  <a:srgbClr val="F8F5F1"/>
                </a:solidFill>
                <a:latin typeface="Calibri"/>
                <a:cs typeface="Calibri"/>
              </a:rPr>
              <a:t>fadeToggle()</a:t>
            </a:r>
            <a:endParaRPr sz="2400">
              <a:latin typeface="Calibri"/>
              <a:cs typeface="Calibri"/>
            </a:endParaRPr>
          </a:p>
          <a:p>
            <a:pPr marL="212090">
              <a:lnSpc>
                <a:spcPct val="100000"/>
              </a:lnSpc>
              <a:spcBef>
                <a:spcPts val="20"/>
              </a:spcBef>
            </a:pPr>
            <a:r>
              <a:rPr sz="2400" i="1" spc="-130" dirty="0">
                <a:solidFill>
                  <a:srgbClr val="F8F5F1"/>
                </a:solidFill>
                <a:latin typeface="Arial"/>
                <a:cs typeface="Arial"/>
              </a:rPr>
              <a:t>can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100" dirty="0">
                <a:solidFill>
                  <a:srgbClr val="F8F5F1"/>
                </a:solidFill>
                <a:latin typeface="Arial"/>
                <a:cs typeface="Arial"/>
              </a:rPr>
              <a:t>also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180" dirty="0">
                <a:solidFill>
                  <a:srgbClr val="F8F5F1"/>
                </a:solidFill>
                <a:latin typeface="Arial"/>
                <a:cs typeface="Arial"/>
              </a:rPr>
              <a:t>be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105" dirty="0">
                <a:solidFill>
                  <a:srgbClr val="F8F5F1"/>
                </a:solidFill>
                <a:latin typeface="Arial"/>
                <a:cs typeface="Arial"/>
              </a:rPr>
              <a:t>given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105" dirty="0">
                <a:solidFill>
                  <a:srgbClr val="F8F5F1"/>
                </a:solidFill>
                <a:latin typeface="Arial"/>
                <a:cs typeface="Arial"/>
              </a:rPr>
              <a:t>a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95" dirty="0">
                <a:solidFill>
                  <a:srgbClr val="F8F5F1"/>
                </a:solidFill>
                <a:latin typeface="Arial"/>
                <a:cs typeface="Arial"/>
              </a:rPr>
              <a:t>specific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185" dirty="0">
                <a:solidFill>
                  <a:srgbClr val="F8F5F1"/>
                </a:solidFill>
                <a:latin typeface="Arial"/>
                <a:cs typeface="Arial"/>
              </a:rPr>
              <a:t>speed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 as </a:t>
            </a:r>
            <a:r>
              <a:rPr sz="2400" i="1" spc="-105" dirty="0">
                <a:solidFill>
                  <a:srgbClr val="F8F5F1"/>
                </a:solidFill>
                <a:latin typeface="Arial"/>
                <a:cs typeface="Arial"/>
              </a:rPr>
              <a:t>a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45" dirty="0">
                <a:solidFill>
                  <a:srgbClr val="F8F5F1"/>
                </a:solidFill>
                <a:latin typeface="Arial"/>
                <a:cs typeface="Arial"/>
              </a:rPr>
              <a:t>String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85" dirty="0">
                <a:solidFill>
                  <a:srgbClr val="F8F5F1"/>
                </a:solidFill>
                <a:latin typeface="Arial"/>
                <a:cs typeface="Arial"/>
              </a:rPr>
              <a:t>or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10" dirty="0">
                <a:solidFill>
                  <a:srgbClr val="F8F5F1"/>
                </a:solidFill>
                <a:latin typeface="Arial"/>
                <a:cs typeface="Arial"/>
              </a:rPr>
              <a:t>in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85" dirty="0">
                <a:solidFill>
                  <a:srgbClr val="F8F5F1"/>
                </a:solidFill>
                <a:latin typeface="Arial"/>
                <a:cs typeface="Arial"/>
              </a:rPr>
              <a:t>milliseconds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90327" y="8373428"/>
            <a:ext cx="320167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215" dirty="0">
                <a:solidFill>
                  <a:srgbClr val="7999AF"/>
                </a:solidFill>
                <a:latin typeface="Arial"/>
                <a:cs typeface="Arial"/>
              </a:rPr>
              <a:t>5.2</a:t>
            </a:r>
            <a:r>
              <a:rPr sz="4200" spc="-315" dirty="0">
                <a:solidFill>
                  <a:srgbClr val="7999AF"/>
                </a:solidFill>
                <a:latin typeface="Arial"/>
                <a:cs typeface="Arial"/>
              </a:rPr>
              <a:t> </a:t>
            </a:r>
            <a:r>
              <a:rPr sz="4200" b="1" spc="60" dirty="0">
                <a:solidFill>
                  <a:srgbClr val="7999AF"/>
                </a:solidFill>
                <a:latin typeface="Calibri"/>
                <a:cs typeface="Calibri"/>
              </a:rPr>
              <a:t>Animation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8800" y="495300"/>
            <a:ext cx="5232400" cy="81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280" dirty="0"/>
              <a:t>Basic </a:t>
            </a:r>
            <a:r>
              <a:rPr spc="-235" dirty="0"/>
              <a:t>jQuery</a:t>
            </a:r>
            <a:r>
              <a:rPr spc="-400" dirty="0"/>
              <a:t> </a:t>
            </a:r>
            <a:r>
              <a:rPr spc="-280" dirty="0"/>
              <a:t>usage</a:t>
            </a:r>
          </a:p>
        </p:txBody>
      </p:sp>
      <p:sp>
        <p:nvSpPr>
          <p:cNvPr id="4" name="object 4"/>
          <p:cNvSpPr/>
          <p:nvPr/>
        </p:nvSpPr>
        <p:spPr>
          <a:xfrm>
            <a:off x="3225800" y="2489200"/>
            <a:ext cx="5791200" cy="1320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51200" y="1861629"/>
            <a:ext cx="5740400" cy="18975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4400" y="1892300"/>
            <a:ext cx="1689100" cy="2108200"/>
          </a:xfrm>
          <a:custGeom>
            <a:avLst/>
            <a:gdLst/>
            <a:ahLst/>
            <a:cxnLst/>
            <a:rect l="l" t="t" r="r" b="b"/>
            <a:pathLst>
              <a:path w="1689100" h="2108200">
                <a:moveTo>
                  <a:pt x="1498600" y="0"/>
                </a:moveTo>
                <a:lnTo>
                  <a:pt x="190500" y="0"/>
                </a:lnTo>
                <a:lnTo>
                  <a:pt x="146819" y="5031"/>
                </a:lnTo>
                <a:lnTo>
                  <a:pt x="106722" y="19363"/>
                </a:lnTo>
                <a:lnTo>
                  <a:pt x="71351" y="41851"/>
                </a:lnTo>
                <a:lnTo>
                  <a:pt x="41850" y="71353"/>
                </a:lnTo>
                <a:lnTo>
                  <a:pt x="19362" y="106724"/>
                </a:lnTo>
                <a:lnTo>
                  <a:pt x="5031" y="146821"/>
                </a:lnTo>
                <a:lnTo>
                  <a:pt x="0" y="190500"/>
                </a:lnTo>
                <a:lnTo>
                  <a:pt x="0" y="1917700"/>
                </a:lnTo>
                <a:lnTo>
                  <a:pt x="5031" y="1961378"/>
                </a:lnTo>
                <a:lnTo>
                  <a:pt x="19362" y="2001475"/>
                </a:lnTo>
                <a:lnTo>
                  <a:pt x="41850" y="2036846"/>
                </a:lnTo>
                <a:lnTo>
                  <a:pt x="71351" y="2066348"/>
                </a:lnTo>
                <a:lnTo>
                  <a:pt x="106722" y="2088836"/>
                </a:lnTo>
                <a:lnTo>
                  <a:pt x="146819" y="2103168"/>
                </a:lnTo>
                <a:lnTo>
                  <a:pt x="190500" y="2108200"/>
                </a:lnTo>
                <a:lnTo>
                  <a:pt x="1498600" y="2108200"/>
                </a:lnTo>
                <a:lnTo>
                  <a:pt x="1542278" y="2103168"/>
                </a:lnTo>
                <a:lnTo>
                  <a:pt x="1582375" y="2088836"/>
                </a:lnTo>
                <a:lnTo>
                  <a:pt x="1617746" y="2066348"/>
                </a:lnTo>
                <a:lnTo>
                  <a:pt x="1647248" y="2036846"/>
                </a:lnTo>
                <a:lnTo>
                  <a:pt x="1669736" y="2001475"/>
                </a:lnTo>
                <a:lnTo>
                  <a:pt x="1684068" y="1961378"/>
                </a:lnTo>
                <a:lnTo>
                  <a:pt x="1689100" y="1917700"/>
                </a:lnTo>
                <a:lnTo>
                  <a:pt x="1689100" y="190500"/>
                </a:lnTo>
                <a:lnTo>
                  <a:pt x="1684068" y="146821"/>
                </a:lnTo>
                <a:lnTo>
                  <a:pt x="1669736" y="106724"/>
                </a:lnTo>
                <a:lnTo>
                  <a:pt x="1647248" y="71353"/>
                </a:lnTo>
                <a:lnTo>
                  <a:pt x="1617746" y="41851"/>
                </a:lnTo>
                <a:lnTo>
                  <a:pt x="1582375" y="19363"/>
                </a:lnTo>
                <a:lnTo>
                  <a:pt x="1542278" y="5031"/>
                </a:lnTo>
                <a:lnTo>
                  <a:pt x="1498600" y="0"/>
                </a:lnTo>
                <a:close/>
              </a:path>
            </a:pathLst>
          </a:custGeom>
          <a:solidFill>
            <a:srgbClr val="4317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892300"/>
            <a:ext cx="1689100" cy="2108200"/>
          </a:xfrm>
          <a:custGeom>
            <a:avLst/>
            <a:gdLst/>
            <a:ahLst/>
            <a:cxnLst/>
            <a:rect l="l" t="t" r="r" b="b"/>
            <a:pathLst>
              <a:path w="1689100" h="2108200">
                <a:moveTo>
                  <a:pt x="0" y="19177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2" y="106724"/>
                </a:lnTo>
                <a:lnTo>
                  <a:pt x="41850" y="71353"/>
                </a:lnTo>
                <a:lnTo>
                  <a:pt x="71351" y="41851"/>
                </a:lnTo>
                <a:lnTo>
                  <a:pt x="106722" y="19363"/>
                </a:lnTo>
                <a:lnTo>
                  <a:pt x="146819" y="5031"/>
                </a:lnTo>
                <a:lnTo>
                  <a:pt x="190500" y="0"/>
                </a:lnTo>
                <a:lnTo>
                  <a:pt x="1498600" y="0"/>
                </a:lnTo>
                <a:lnTo>
                  <a:pt x="1542278" y="5031"/>
                </a:lnTo>
                <a:lnTo>
                  <a:pt x="1582375" y="19363"/>
                </a:lnTo>
                <a:lnTo>
                  <a:pt x="1617746" y="41851"/>
                </a:lnTo>
                <a:lnTo>
                  <a:pt x="1647248" y="71353"/>
                </a:lnTo>
                <a:lnTo>
                  <a:pt x="1669736" y="106724"/>
                </a:lnTo>
                <a:lnTo>
                  <a:pt x="1684068" y="146821"/>
                </a:lnTo>
                <a:lnTo>
                  <a:pt x="1689100" y="190500"/>
                </a:lnTo>
                <a:lnTo>
                  <a:pt x="1689100" y="1917700"/>
                </a:lnTo>
                <a:lnTo>
                  <a:pt x="1684068" y="1961378"/>
                </a:lnTo>
                <a:lnTo>
                  <a:pt x="1669736" y="2001475"/>
                </a:lnTo>
                <a:lnTo>
                  <a:pt x="1647248" y="2036846"/>
                </a:lnTo>
                <a:lnTo>
                  <a:pt x="1617746" y="2066348"/>
                </a:lnTo>
                <a:lnTo>
                  <a:pt x="1582375" y="2088836"/>
                </a:lnTo>
                <a:lnTo>
                  <a:pt x="1542278" y="2103168"/>
                </a:lnTo>
                <a:lnTo>
                  <a:pt x="1498600" y="2108200"/>
                </a:lnTo>
                <a:lnTo>
                  <a:pt x="190500" y="2108200"/>
                </a:lnTo>
                <a:lnTo>
                  <a:pt x="146819" y="2103168"/>
                </a:lnTo>
                <a:lnTo>
                  <a:pt x="106722" y="2088836"/>
                </a:lnTo>
                <a:lnTo>
                  <a:pt x="71351" y="2066348"/>
                </a:lnTo>
                <a:lnTo>
                  <a:pt x="41850" y="2036846"/>
                </a:lnTo>
                <a:lnTo>
                  <a:pt x="19362" y="2001475"/>
                </a:lnTo>
                <a:lnTo>
                  <a:pt x="5031" y="1961378"/>
                </a:lnTo>
                <a:lnTo>
                  <a:pt x="0" y="19177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93800" y="2387600"/>
            <a:ext cx="558800" cy="152400"/>
          </a:xfrm>
          <a:custGeom>
            <a:avLst/>
            <a:gdLst/>
            <a:ahLst/>
            <a:cxnLst/>
            <a:rect l="l" t="t" r="r" b="b"/>
            <a:pathLst>
              <a:path w="558800" h="152400">
                <a:moveTo>
                  <a:pt x="0" y="0"/>
                </a:moveTo>
                <a:lnTo>
                  <a:pt x="558800" y="0"/>
                </a:lnTo>
                <a:lnTo>
                  <a:pt x="558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93800" y="2717800"/>
            <a:ext cx="1143000" cy="139700"/>
          </a:xfrm>
          <a:custGeom>
            <a:avLst/>
            <a:gdLst/>
            <a:ahLst/>
            <a:cxnLst/>
            <a:rect l="l" t="t" r="r" b="b"/>
            <a:pathLst>
              <a:path w="1143000" h="139700">
                <a:moveTo>
                  <a:pt x="0" y="0"/>
                </a:moveTo>
                <a:lnTo>
                  <a:pt x="1143000" y="0"/>
                </a:lnTo>
                <a:lnTo>
                  <a:pt x="11430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93800" y="3048000"/>
            <a:ext cx="1143000" cy="139700"/>
          </a:xfrm>
          <a:custGeom>
            <a:avLst/>
            <a:gdLst/>
            <a:ahLst/>
            <a:cxnLst/>
            <a:rect l="l" t="t" r="r" b="b"/>
            <a:pathLst>
              <a:path w="1143000" h="139700">
                <a:moveTo>
                  <a:pt x="0" y="0"/>
                </a:moveTo>
                <a:lnTo>
                  <a:pt x="1143000" y="0"/>
                </a:lnTo>
                <a:lnTo>
                  <a:pt x="11430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93800" y="3403600"/>
            <a:ext cx="1143000" cy="139700"/>
          </a:xfrm>
          <a:custGeom>
            <a:avLst/>
            <a:gdLst/>
            <a:ahLst/>
            <a:cxnLst/>
            <a:rect l="l" t="t" r="r" b="b"/>
            <a:pathLst>
              <a:path w="1143000" h="139700">
                <a:moveTo>
                  <a:pt x="0" y="0"/>
                </a:moveTo>
                <a:lnTo>
                  <a:pt x="1143000" y="0"/>
                </a:lnTo>
                <a:lnTo>
                  <a:pt x="11430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26110" y="1587500"/>
            <a:ext cx="8809990" cy="3051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49140">
              <a:lnSpc>
                <a:spcPct val="100000"/>
              </a:lnSpc>
            </a:pPr>
            <a:r>
              <a:rPr sz="3200" i="1" spc="-10" dirty="0">
                <a:solidFill>
                  <a:srgbClr val="EBEBEB"/>
                </a:solidFill>
                <a:latin typeface="Arial"/>
                <a:cs typeface="Arial"/>
              </a:rPr>
              <a:t>this </a:t>
            </a:r>
            <a:r>
              <a:rPr sz="3200" i="1" spc="-114" dirty="0">
                <a:solidFill>
                  <a:srgbClr val="EBEBEB"/>
                </a:solidFill>
                <a:latin typeface="Arial"/>
                <a:cs typeface="Arial"/>
              </a:rPr>
              <a:t>is </a:t>
            </a:r>
            <a:r>
              <a:rPr sz="3200" i="1" spc="-50" dirty="0">
                <a:solidFill>
                  <a:srgbClr val="EBEBEB"/>
                </a:solidFill>
                <a:latin typeface="Arial"/>
                <a:cs typeface="Arial"/>
              </a:rPr>
              <a:t>the</a:t>
            </a:r>
            <a:r>
              <a:rPr sz="3200" i="1" spc="-530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200" i="1" spc="-195" dirty="0">
                <a:solidFill>
                  <a:srgbClr val="EBEBEB"/>
                </a:solidFill>
                <a:latin typeface="Arial"/>
                <a:cs typeface="Arial"/>
              </a:rPr>
              <a:t>jQuery </a:t>
            </a:r>
            <a:r>
              <a:rPr sz="3200" i="1" spc="-20" dirty="0">
                <a:solidFill>
                  <a:srgbClr val="EBEBEB"/>
                </a:solidFill>
                <a:latin typeface="Arial"/>
                <a:cs typeface="Arial"/>
              </a:rPr>
              <a:t>function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600">
              <a:latin typeface="Times New Roman"/>
              <a:cs typeface="Times New Roman"/>
            </a:endParaRPr>
          </a:p>
          <a:p>
            <a:pPr marL="2580640">
              <a:lnSpc>
                <a:spcPct val="100000"/>
              </a:lnSpc>
            </a:pPr>
            <a:r>
              <a:rPr sz="4400" spc="-10" dirty="0">
                <a:solidFill>
                  <a:srgbClr val="F8F8F8"/>
                </a:solidFill>
                <a:latin typeface="Courier New"/>
                <a:cs typeface="Courier New"/>
              </a:rPr>
              <a:t>jQuery(</a:t>
            </a:r>
            <a:r>
              <a:rPr sz="4400" spc="-10" dirty="0">
                <a:solidFill>
                  <a:srgbClr val="8DA6CE"/>
                </a:solidFill>
                <a:latin typeface="Courier New"/>
                <a:cs typeface="Courier New"/>
              </a:rPr>
              <a:t>&lt;code&gt;</a:t>
            </a:r>
            <a:r>
              <a:rPr sz="4400" spc="-10" dirty="0">
                <a:solidFill>
                  <a:srgbClr val="F8F8F8"/>
                </a:solidFill>
                <a:latin typeface="Courier New"/>
                <a:cs typeface="Courier New"/>
              </a:rPr>
              <a:t>);</a:t>
            </a:r>
            <a:endParaRPr sz="4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5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i="1" spc="-165" dirty="0">
                <a:solidFill>
                  <a:srgbClr val="EBEBEB"/>
                </a:solidFill>
                <a:latin typeface="Arial"/>
                <a:cs typeface="Arial"/>
              </a:rPr>
              <a:t>JavaScript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0327" y="8316278"/>
            <a:ext cx="423608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610" dirty="0">
                <a:solidFill>
                  <a:srgbClr val="7999AF"/>
                </a:solidFill>
                <a:latin typeface="Arial"/>
                <a:cs typeface="Arial"/>
              </a:rPr>
              <a:t>1.1  </a:t>
            </a:r>
            <a:r>
              <a:rPr sz="4200" b="1" spc="75" dirty="0">
                <a:solidFill>
                  <a:srgbClr val="7999AF"/>
                </a:solidFill>
                <a:latin typeface="Calibri"/>
                <a:cs typeface="Calibri"/>
              </a:rPr>
              <a:t>What </a:t>
            </a:r>
            <a:r>
              <a:rPr sz="4200" b="1" spc="130" dirty="0">
                <a:solidFill>
                  <a:srgbClr val="7999AF"/>
                </a:solidFill>
                <a:latin typeface="Calibri"/>
                <a:cs typeface="Calibri"/>
              </a:rPr>
              <a:t>is</a:t>
            </a:r>
            <a:r>
              <a:rPr sz="4200" b="1" spc="-52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-20" dirty="0">
                <a:solidFill>
                  <a:srgbClr val="7999AF"/>
                </a:solidFill>
                <a:latin typeface="Calibri"/>
                <a:cs typeface="Calibri"/>
              </a:rPr>
              <a:t>jQuery?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1866900"/>
            <a:ext cx="10629900" cy="3987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8800" y="1866900"/>
            <a:ext cx="10579100" cy="3937000"/>
          </a:xfrm>
          <a:custGeom>
            <a:avLst/>
            <a:gdLst/>
            <a:ahLst/>
            <a:cxnLst/>
            <a:rect l="l" t="t" r="r" b="b"/>
            <a:pathLst>
              <a:path w="10579100" h="3937000">
                <a:moveTo>
                  <a:pt x="104828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3840708"/>
                </a:lnTo>
                <a:lnTo>
                  <a:pt x="7567" y="3878187"/>
                </a:lnTo>
                <a:lnTo>
                  <a:pt x="28203" y="3908794"/>
                </a:lnTo>
                <a:lnTo>
                  <a:pt x="58810" y="3929432"/>
                </a:lnTo>
                <a:lnTo>
                  <a:pt x="96291" y="3937000"/>
                </a:lnTo>
                <a:lnTo>
                  <a:pt x="10482808" y="3937000"/>
                </a:lnTo>
                <a:lnTo>
                  <a:pt x="10520287" y="3929432"/>
                </a:lnTo>
                <a:lnTo>
                  <a:pt x="10550894" y="3908794"/>
                </a:lnTo>
                <a:lnTo>
                  <a:pt x="10571532" y="3878187"/>
                </a:lnTo>
                <a:lnTo>
                  <a:pt x="10579100" y="3840708"/>
                </a:lnTo>
                <a:lnTo>
                  <a:pt x="10579100" y="96291"/>
                </a:lnTo>
                <a:lnTo>
                  <a:pt x="10571532" y="58812"/>
                </a:lnTo>
                <a:lnTo>
                  <a:pt x="10550894" y="28205"/>
                </a:lnTo>
                <a:lnTo>
                  <a:pt x="10520287" y="7567"/>
                </a:lnTo>
                <a:lnTo>
                  <a:pt x="104828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8800" y="4178300"/>
            <a:ext cx="10579100" cy="330200"/>
          </a:xfrm>
          <a:custGeom>
            <a:avLst/>
            <a:gdLst/>
            <a:ahLst/>
            <a:cxnLst/>
            <a:rect l="l" t="t" r="r" b="b"/>
            <a:pathLst>
              <a:path w="10579100" h="330200">
                <a:moveTo>
                  <a:pt x="0" y="0"/>
                </a:moveTo>
                <a:lnTo>
                  <a:pt x="10579100" y="0"/>
                </a:lnTo>
                <a:lnTo>
                  <a:pt x="10579100" y="330200"/>
                </a:lnTo>
                <a:lnTo>
                  <a:pt x="0" y="330200"/>
                </a:lnTo>
                <a:lnTo>
                  <a:pt x="0" y="0"/>
                </a:lnTo>
                <a:close/>
              </a:path>
            </a:pathLst>
          </a:custGeom>
          <a:solidFill>
            <a:srgbClr val="B49100">
              <a:alpha val="30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674359" y="2006600"/>
            <a:ext cx="2204720" cy="712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200">
              <a:latin typeface="Courier New"/>
              <a:cs typeface="Courier New"/>
            </a:endParaRPr>
          </a:p>
          <a:p>
            <a:pPr marL="179705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.vacation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',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21319" y="2362200"/>
            <a:ext cx="20370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200" spc="-5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83360" y="2697347"/>
            <a:ext cx="6228080" cy="732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6100"/>
              </a:lnSpc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(this)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.toggleClass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highlighted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');  </a:t>
            </a: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if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(this)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.hasClass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highlighted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))</a:t>
            </a:r>
            <a:r>
              <a:rPr sz="2200" spc="6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83360" y="3784600"/>
            <a:ext cx="13665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} </a:t>
            </a: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else</a:t>
            </a:r>
            <a:r>
              <a:rPr sz="2200" spc="-80" dirty="0">
                <a:solidFill>
                  <a:srgbClr val="FBDE2D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2800" y="4495800"/>
            <a:ext cx="863600" cy="1068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}</a:t>
            </a:r>
            <a:endParaRPr sz="220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58800" y="495300"/>
            <a:ext cx="5232400" cy="81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165" dirty="0"/>
              <a:t>Moving </a:t>
            </a:r>
            <a:r>
              <a:rPr spc="-320" dirty="0"/>
              <a:t>Back</a:t>
            </a:r>
            <a:r>
              <a:rPr spc="-525" dirty="0"/>
              <a:t> </a:t>
            </a:r>
            <a:r>
              <a:rPr spc="-270" dirty="0"/>
              <a:t>Down</a:t>
            </a:r>
          </a:p>
        </p:txBody>
      </p:sp>
      <p:sp>
        <p:nvSpPr>
          <p:cNvPr id="12" name="object 12"/>
          <p:cNvSpPr/>
          <p:nvPr/>
        </p:nvSpPr>
        <p:spPr>
          <a:xfrm>
            <a:off x="11569700" y="1384300"/>
            <a:ext cx="4000500" cy="3721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595100" y="1384300"/>
            <a:ext cx="3949700" cy="3670300"/>
          </a:xfrm>
          <a:custGeom>
            <a:avLst/>
            <a:gdLst/>
            <a:ahLst/>
            <a:cxnLst/>
            <a:rect l="l" t="t" r="r" b="b"/>
            <a:pathLst>
              <a:path w="3949700" h="3670300">
                <a:moveTo>
                  <a:pt x="38534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3574008"/>
                </a:lnTo>
                <a:lnTo>
                  <a:pt x="7567" y="3611487"/>
                </a:lnTo>
                <a:lnTo>
                  <a:pt x="28205" y="3642094"/>
                </a:lnTo>
                <a:lnTo>
                  <a:pt x="58812" y="3662732"/>
                </a:lnTo>
                <a:lnTo>
                  <a:pt x="96291" y="3670300"/>
                </a:lnTo>
                <a:lnTo>
                  <a:pt x="3853434" y="3670300"/>
                </a:lnTo>
                <a:lnTo>
                  <a:pt x="3890871" y="3662732"/>
                </a:lnTo>
                <a:lnTo>
                  <a:pt x="3921474" y="3642094"/>
                </a:lnTo>
                <a:lnTo>
                  <a:pt x="3942123" y="3611487"/>
                </a:lnTo>
                <a:lnTo>
                  <a:pt x="3949700" y="3574008"/>
                </a:lnTo>
                <a:lnTo>
                  <a:pt x="3949700" y="96291"/>
                </a:lnTo>
                <a:lnTo>
                  <a:pt x="3942123" y="58812"/>
                </a:lnTo>
                <a:lnTo>
                  <a:pt x="3921474" y="28205"/>
                </a:lnTo>
                <a:lnTo>
                  <a:pt x="3890871" y="7567"/>
                </a:lnTo>
                <a:lnTo>
                  <a:pt x="38534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382500" y="31242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07" y="444500"/>
                </a:lnTo>
                <a:lnTo>
                  <a:pt x="645440" y="436757"/>
                </a:lnTo>
                <a:lnTo>
                  <a:pt x="687139" y="415197"/>
                </a:lnTo>
                <a:lnTo>
                  <a:pt x="720010" y="382322"/>
                </a:lnTo>
                <a:lnTo>
                  <a:pt x="741562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62" y="103866"/>
                </a:lnTo>
                <a:lnTo>
                  <a:pt x="720010" y="62177"/>
                </a:lnTo>
                <a:lnTo>
                  <a:pt x="687139" y="29302"/>
                </a:lnTo>
                <a:lnTo>
                  <a:pt x="645440" y="7742"/>
                </a:lnTo>
                <a:lnTo>
                  <a:pt x="5974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560300" y="3213100"/>
            <a:ext cx="393700" cy="292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2576809" y="31623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ul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598554" y="939800"/>
            <a:ext cx="2385695" cy="35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00" dirty="0">
                <a:solidFill>
                  <a:srgbClr val="FFFFFF"/>
                </a:solidFill>
                <a:latin typeface="Calibri"/>
                <a:cs typeface="Calibri"/>
              </a:rPr>
              <a:t>DOM 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representation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1798300" y="1663700"/>
            <a:ext cx="2146300" cy="533400"/>
          </a:xfrm>
          <a:custGeom>
            <a:avLst/>
            <a:gdLst/>
            <a:ahLst/>
            <a:cxnLst/>
            <a:rect l="l" t="t" r="r" b="b"/>
            <a:pathLst>
              <a:path w="2146300" h="533400">
                <a:moveTo>
                  <a:pt x="1994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381533"/>
                </a:lnTo>
                <a:lnTo>
                  <a:pt x="7742" y="429533"/>
                </a:lnTo>
                <a:lnTo>
                  <a:pt x="29302" y="471222"/>
                </a:lnTo>
                <a:lnTo>
                  <a:pt x="62177" y="504097"/>
                </a:lnTo>
                <a:lnTo>
                  <a:pt x="103866" y="525657"/>
                </a:lnTo>
                <a:lnTo>
                  <a:pt x="151866" y="533400"/>
                </a:lnTo>
                <a:lnTo>
                  <a:pt x="1994407" y="533400"/>
                </a:lnTo>
                <a:lnTo>
                  <a:pt x="2042440" y="525657"/>
                </a:lnTo>
                <a:lnTo>
                  <a:pt x="2084139" y="504097"/>
                </a:lnTo>
                <a:lnTo>
                  <a:pt x="2117010" y="471222"/>
                </a:lnTo>
                <a:lnTo>
                  <a:pt x="2138562" y="429533"/>
                </a:lnTo>
                <a:lnTo>
                  <a:pt x="2146300" y="381533"/>
                </a:lnTo>
                <a:lnTo>
                  <a:pt x="2146300" y="151866"/>
                </a:lnTo>
                <a:lnTo>
                  <a:pt x="2138562" y="103866"/>
                </a:lnTo>
                <a:lnTo>
                  <a:pt x="2117010" y="62177"/>
                </a:lnTo>
                <a:lnTo>
                  <a:pt x="2084139" y="29302"/>
                </a:lnTo>
                <a:lnTo>
                  <a:pt x="2042440" y="7742"/>
                </a:lnTo>
                <a:lnTo>
                  <a:pt x="1994407" y="0"/>
                </a:lnTo>
                <a:close/>
              </a:path>
            </a:pathLst>
          </a:custGeom>
          <a:solidFill>
            <a:srgbClr val="273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179300" y="1816100"/>
            <a:ext cx="1397000" cy="279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2188190" y="1752600"/>
            <a:ext cx="13665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DOCUMENT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2551795" y="3606751"/>
            <a:ext cx="283587" cy="3111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941300" y="36957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07" y="0"/>
                </a:moveTo>
                <a:lnTo>
                  <a:pt x="151892" y="0"/>
                </a:lnTo>
                <a:lnTo>
                  <a:pt x="103859" y="7742"/>
                </a:lnTo>
                <a:lnTo>
                  <a:pt x="62160" y="29302"/>
                </a:lnTo>
                <a:lnTo>
                  <a:pt x="29289" y="62177"/>
                </a:lnTo>
                <a:lnTo>
                  <a:pt x="7737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37" y="340633"/>
                </a:lnTo>
                <a:lnTo>
                  <a:pt x="29289" y="382322"/>
                </a:lnTo>
                <a:lnTo>
                  <a:pt x="62160" y="415197"/>
                </a:lnTo>
                <a:lnTo>
                  <a:pt x="103859" y="436757"/>
                </a:lnTo>
                <a:lnTo>
                  <a:pt x="151892" y="444500"/>
                </a:lnTo>
                <a:lnTo>
                  <a:pt x="597407" y="444500"/>
                </a:lnTo>
                <a:lnTo>
                  <a:pt x="645440" y="436757"/>
                </a:lnTo>
                <a:lnTo>
                  <a:pt x="687139" y="415197"/>
                </a:lnTo>
                <a:lnTo>
                  <a:pt x="720010" y="382322"/>
                </a:lnTo>
                <a:lnTo>
                  <a:pt x="741562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62" y="103866"/>
                </a:lnTo>
                <a:lnTo>
                  <a:pt x="720010" y="62177"/>
                </a:lnTo>
                <a:lnTo>
                  <a:pt x="687139" y="29302"/>
                </a:lnTo>
                <a:lnTo>
                  <a:pt x="645440" y="7742"/>
                </a:lnTo>
                <a:lnTo>
                  <a:pt x="5974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119100" y="3784600"/>
            <a:ext cx="355600" cy="292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3135610" y="37338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766800" y="3765550"/>
            <a:ext cx="13970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.vacation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899900" y="2425700"/>
            <a:ext cx="876300" cy="444500"/>
          </a:xfrm>
          <a:custGeom>
            <a:avLst/>
            <a:gdLst/>
            <a:ahLst/>
            <a:cxnLst/>
            <a:rect l="l" t="t" r="r" b="b"/>
            <a:pathLst>
              <a:path w="876300" h="444500">
                <a:moveTo>
                  <a:pt x="724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724433" y="444500"/>
                </a:lnTo>
                <a:lnTo>
                  <a:pt x="772453" y="436757"/>
                </a:lnTo>
                <a:lnTo>
                  <a:pt x="814144" y="415197"/>
                </a:lnTo>
                <a:lnTo>
                  <a:pt x="847012" y="382322"/>
                </a:lnTo>
                <a:lnTo>
                  <a:pt x="868562" y="340633"/>
                </a:lnTo>
                <a:lnTo>
                  <a:pt x="876300" y="292633"/>
                </a:lnTo>
                <a:lnTo>
                  <a:pt x="876300" y="151866"/>
                </a:lnTo>
                <a:lnTo>
                  <a:pt x="868562" y="103866"/>
                </a:lnTo>
                <a:lnTo>
                  <a:pt x="847012" y="62177"/>
                </a:lnTo>
                <a:lnTo>
                  <a:pt x="814144" y="29302"/>
                </a:lnTo>
                <a:lnTo>
                  <a:pt x="772453" y="7742"/>
                </a:lnTo>
                <a:lnTo>
                  <a:pt x="724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052300" y="2514600"/>
            <a:ext cx="571500" cy="292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2073890" y="2463800"/>
            <a:ext cx="5283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div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903200" y="2495550"/>
            <a:ext cx="15494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#vacations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2068784" y="2962071"/>
            <a:ext cx="245351" cy="4000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512800" y="4279900"/>
            <a:ext cx="482600" cy="444500"/>
          </a:xfrm>
          <a:custGeom>
            <a:avLst/>
            <a:gdLst/>
            <a:ahLst/>
            <a:cxnLst/>
            <a:rect l="l" t="t" r="r" b="b"/>
            <a:pathLst>
              <a:path w="482600" h="444500">
                <a:moveTo>
                  <a:pt x="330707" y="0"/>
                </a:moveTo>
                <a:lnTo>
                  <a:pt x="151892" y="0"/>
                </a:lnTo>
                <a:lnTo>
                  <a:pt x="103859" y="7742"/>
                </a:lnTo>
                <a:lnTo>
                  <a:pt x="62160" y="29302"/>
                </a:lnTo>
                <a:lnTo>
                  <a:pt x="29289" y="62177"/>
                </a:lnTo>
                <a:lnTo>
                  <a:pt x="7737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37" y="340633"/>
                </a:lnTo>
                <a:lnTo>
                  <a:pt x="29289" y="382322"/>
                </a:lnTo>
                <a:lnTo>
                  <a:pt x="62160" y="415197"/>
                </a:lnTo>
                <a:lnTo>
                  <a:pt x="103859" y="436757"/>
                </a:lnTo>
                <a:lnTo>
                  <a:pt x="151892" y="444500"/>
                </a:lnTo>
                <a:lnTo>
                  <a:pt x="330707" y="444500"/>
                </a:lnTo>
                <a:lnTo>
                  <a:pt x="378740" y="436757"/>
                </a:lnTo>
                <a:lnTo>
                  <a:pt x="420439" y="415197"/>
                </a:lnTo>
                <a:lnTo>
                  <a:pt x="453310" y="382322"/>
                </a:lnTo>
                <a:lnTo>
                  <a:pt x="474862" y="340633"/>
                </a:lnTo>
                <a:lnTo>
                  <a:pt x="482600" y="292633"/>
                </a:lnTo>
                <a:lnTo>
                  <a:pt x="482600" y="151866"/>
                </a:lnTo>
                <a:lnTo>
                  <a:pt x="474862" y="103866"/>
                </a:lnTo>
                <a:lnTo>
                  <a:pt x="453310" y="62177"/>
                </a:lnTo>
                <a:lnTo>
                  <a:pt x="420439" y="29302"/>
                </a:lnTo>
                <a:lnTo>
                  <a:pt x="378740" y="7742"/>
                </a:lnTo>
                <a:lnTo>
                  <a:pt x="3307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652500" y="4432300"/>
            <a:ext cx="203200" cy="2794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3657580" y="4318000"/>
            <a:ext cx="1930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3148698" y="4232054"/>
            <a:ext cx="283583" cy="3111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4046200" y="4362450"/>
            <a:ext cx="9398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.price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12800" y="1447800"/>
            <a:ext cx="4886960" cy="1249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application.js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60"/>
              </a:spcBef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document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.ready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endParaRPr sz="2200">
              <a:latin typeface="Courier New"/>
              <a:cs typeface="Courier New"/>
            </a:endParaRPr>
          </a:p>
          <a:p>
            <a:pPr marL="347980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#vacations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').on(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'click'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,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0134600" y="1778000"/>
            <a:ext cx="1130300" cy="9779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261600" y="1866900"/>
            <a:ext cx="876300" cy="7239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948438" y="5829300"/>
            <a:ext cx="7503795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i="1" spc="-90" dirty="0">
                <a:solidFill>
                  <a:srgbClr val="F8F5F1"/>
                </a:solidFill>
                <a:latin typeface="Arial"/>
                <a:cs typeface="Arial"/>
              </a:rPr>
              <a:t>And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25" dirty="0">
                <a:solidFill>
                  <a:srgbClr val="F8F5F1"/>
                </a:solidFill>
                <a:latin typeface="Arial"/>
                <a:cs typeface="Arial"/>
              </a:rPr>
              <a:t>with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10" dirty="0">
                <a:solidFill>
                  <a:srgbClr val="F8F5F1"/>
                </a:solidFill>
                <a:latin typeface="Arial"/>
                <a:cs typeface="Arial"/>
              </a:rPr>
              <a:t>this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170" dirty="0">
                <a:solidFill>
                  <a:srgbClr val="F8F5F1"/>
                </a:solidFill>
                <a:latin typeface="Arial"/>
                <a:cs typeface="Arial"/>
              </a:rPr>
              <a:t>we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95" dirty="0">
                <a:solidFill>
                  <a:srgbClr val="F8F5F1"/>
                </a:solidFill>
                <a:latin typeface="Arial"/>
                <a:cs typeface="Arial"/>
              </a:rPr>
              <a:t>now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145" dirty="0">
                <a:solidFill>
                  <a:srgbClr val="F8F5F1"/>
                </a:solidFill>
                <a:latin typeface="Arial"/>
                <a:cs typeface="Arial"/>
              </a:rPr>
              <a:t>have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95" dirty="0">
                <a:solidFill>
                  <a:srgbClr val="F8F5F1"/>
                </a:solidFill>
                <a:latin typeface="Arial"/>
                <a:cs typeface="Arial"/>
              </a:rPr>
              <a:t>specific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190" dirty="0">
                <a:solidFill>
                  <a:srgbClr val="F8F5F1"/>
                </a:solidFill>
                <a:latin typeface="Arial"/>
                <a:cs typeface="Arial"/>
              </a:rPr>
              <a:t>speeds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F8F5F1"/>
                </a:solidFill>
                <a:latin typeface="Arial"/>
                <a:cs typeface="Arial"/>
              </a:rPr>
              <a:t>for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80" dirty="0">
                <a:solidFill>
                  <a:srgbClr val="F8F5F1"/>
                </a:solidFill>
                <a:latin typeface="Arial"/>
                <a:cs typeface="Arial"/>
              </a:rPr>
              <a:t>our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20" dirty="0">
                <a:solidFill>
                  <a:srgbClr val="F8F5F1"/>
                </a:solidFill>
                <a:latin typeface="Arial"/>
                <a:cs typeface="Arial"/>
              </a:rPr>
              <a:t>animation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90327" y="8373428"/>
            <a:ext cx="320167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215" dirty="0">
                <a:solidFill>
                  <a:srgbClr val="7999AF"/>
                </a:solidFill>
                <a:latin typeface="Arial"/>
                <a:cs typeface="Arial"/>
              </a:rPr>
              <a:t>5.2</a:t>
            </a:r>
            <a:r>
              <a:rPr sz="4200" spc="-315" dirty="0">
                <a:solidFill>
                  <a:srgbClr val="7999AF"/>
                </a:solidFill>
                <a:latin typeface="Arial"/>
                <a:cs typeface="Arial"/>
              </a:rPr>
              <a:t> </a:t>
            </a:r>
            <a:r>
              <a:rPr sz="4200" b="1" spc="60" dirty="0">
                <a:solidFill>
                  <a:srgbClr val="7999AF"/>
                </a:solidFill>
                <a:latin typeface="Calibri"/>
                <a:cs typeface="Calibri"/>
              </a:rPr>
              <a:t>Animation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58800" y="3454400"/>
            <a:ext cx="10579100" cy="330200"/>
          </a:xfrm>
          <a:prstGeom prst="rect">
            <a:avLst/>
          </a:prstGeom>
          <a:solidFill>
            <a:srgbClr val="B49100"/>
          </a:solidFill>
        </p:spPr>
        <p:txBody>
          <a:bodyPr vert="horz" wrap="square" lIns="0" tIns="0" rIns="0" bIns="0" rtlCol="0">
            <a:spAutoFit/>
          </a:bodyPr>
          <a:lstStyle/>
          <a:p>
            <a:pPr marL="1271905">
              <a:lnSpc>
                <a:spcPts val="2440"/>
              </a:lnSpc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(this)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.animate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({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'top'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: 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'-10px'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},</a:t>
            </a:r>
            <a:r>
              <a:rPr sz="2200" spc="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'fast'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);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818639" y="4140200"/>
            <a:ext cx="673100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(this)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.animate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({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'top'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: 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'0px'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},</a:t>
            </a:r>
            <a:r>
              <a:rPr sz="2200" spc="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'fast'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);</a:t>
            </a:r>
            <a:endParaRPr sz="2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1800" y="8255000"/>
            <a:ext cx="9448800" cy="635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5300" y="8242300"/>
            <a:ext cx="9032875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i="1" spc="-245" dirty="0">
                <a:solidFill>
                  <a:srgbClr val="78AAD6"/>
                </a:solidFill>
                <a:latin typeface="Arial"/>
                <a:cs typeface="Arial"/>
              </a:rPr>
              <a:t>Our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215" dirty="0">
                <a:solidFill>
                  <a:srgbClr val="78AAD6"/>
                </a:solidFill>
                <a:latin typeface="Arial"/>
                <a:cs typeface="Arial"/>
              </a:rPr>
              <a:t>jQuery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30" dirty="0">
                <a:solidFill>
                  <a:srgbClr val="78AAD6"/>
                </a:solidFill>
                <a:latin typeface="Arial"/>
                <a:cs typeface="Arial"/>
              </a:rPr>
              <a:t>animation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125" dirty="0">
                <a:solidFill>
                  <a:srgbClr val="78AAD6"/>
                </a:solidFill>
                <a:latin typeface="Arial"/>
                <a:cs typeface="Arial"/>
              </a:rPr>
              <a:t>is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140" dirty="0">
                <a:solidFill>
                  <a:srgbClr val="78AAD6"/>
                </a:solidFill>
                <a:latin typeface="Arial"/>
                <a:cs typeface="Arial"/>
              </a:rPr>
              <a:t>now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120" dirty="0">
                <a:solidFill>
                  <a:srgbClr val="78AAD6"/>
                </a:solidFill>
                <a:latin typeface="Arial"/>
                <a:cs typeface="Arial"/>
              </a:rPr>
              <a:t>using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160" dirty="0">
                <a:solidFill>
                  <a:srgbClr val="78AAD6"/>
                </a:solidFill>
                <a:latin typeface="Arial"/>
                <a:cs typeface="Arial"/>
              </a:rPr>
              <a:t>a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b="1" i="1" spc="65" dirty="0">
                <a:solidFill>
                  <a:srgbClr val="78AAD6"/>
                </a:solidFill>
                <a:latin typeface="Calibri"/>
                <a:cs typeface="Calibri"/>
              </a:rPr>
              <a:t>‘fast’</a:t>
            </a:r>
            <a:r>
              <a:rPr sz="3600" b="1" i="1" spc="-65" dirty="0">
                <a:solidFill>
                  <a:srgbClr val="78AAD6"/>
                </a:solidFill>
                <a:latin typeface="Calibri"/>
                <a:cs typeface="Calibri"/>
              </a:rPr>
              <a:t> </a:t>
            </a:r>
            <a:r>
              <a:rPr sz="3600" i="1" spc="-275" dirty="0">
                <a:solidFill>
                  <a:srgbClr val="78AAD6"/>
                </a:solidFill>
                <a:latin typeface="Arial"/>
                <a:cs typeface="Arial"/>
              </a:rPr>
              <a:t>speed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1866900"/>
            <a:ext cx="10629900" cy="3987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8800" y="1866900"/>
            <a:ext cx="10579100" cy="3937000"/>
          </a:xfrm>
          <a:custGeom>
            <a:avLst/>
            <a:gdLst/>
            <a:ahLst/>
            <a:cxnLst/>
            <a:rect l="l" t="t" r="r" b="b"/>
            <a:pathLst>
              <a:path w="10579100" h="3937000">
                <a:moveTo>
                  <a:pt x="104828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3840708"/>
                </a:lnTo>
                <a:lnTo>
                  <a:pt x="7567" y="3878187"/>
                </a:lnTo>
                <a:lnTo>
                  <a:pt x="28203" y="3908794"/>
                </a:lnTo>
                <a:lnTo>
                  <a:pt x="58810" y="3929432"/>
                </a:lnTo>
                <a:lnTo>
                  <a:pt x="96291" y="3937000"/>
                </a:lnTo>
                <a:lnTo>
                  <a:pt x="10482808" y="3937000"/>
                </a:lnTo>
                <a:lnTo>
                  <a:pt x="10520287" y="3929432"/>
                </a:lnTo>
                <a:lnTo>
                  <a:pt x="10550894" y="3908794"/>
                </a:lnTo>
                <a:lnTo>
                  <a:pt x="10571532" y="3878187"/>
                </a:lnTo>
                <a:lnTo>
                  <a:pt x="10579100" y="3840708"/>
                </a:lnTo>
                <a:lnTo>
                  <a:pt x="10579100" y="96291"/>
                </a:lnTo>
                <a:lnTo>
                  <a:pt x="10571532" y="58812"/>
                </a:lnTo>
                <a:lnTo>
                  <a:pt x="10550894" y="28205"/>
                </a:lnTo>
                <a:lnTo>
                  <a:pt x="10520287" y="7567"/>
                </a:lnTo>
                <a:lnTo>
                  <a:pt x="104828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8800" y="3098800"/>
            <a:ext cx="10579100" cy="1765300"/>
          </a:xfrm>
          <a:custGeom>
            <a:avLst/>
            <a:gdLst/>
            <a:ahLst/>
            <a:cxnLst/>
            <a:rect l="l" t="t" r="r" b="b"/>
            <a:pathLst>
              <a:path w="10579100" h="1765300">
                <a:moveTo>
                  <a:pt x="0" y="0"/>
                </a:moveTo>
                <a:lnTo>
                  <a:pt x="10579100" y="0"/>
                </a:lnTo>
                <a:lnTo>
                  <a:pt x="10579100" y="1765300"/>
                </a:lnTo>
                <a:lnTo>
                  <a:pt x="0" y="1765300"/>
                </a:lnTo>
                <a:lnTo>
                  <a:pt x="0" y="0"/>
                </a:lnTo>
                <a:close/>
              </a:path>
            </a:pathLst>
          </a:custGeom>
          <a:solidFill>
            <a:srgbClr val="FE2700">
              <a:alpha val="30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8800" y="495300"/>
            <a:ext cx="9563100" cy="81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300" dirty="0"/>
              <a:t>The </a:t>
            </a:r>
            <a:r>
              <a:rPr spc="-120" dirty="0"/>
              <a:t>Next </a:t>
            </a:r>
            <a:r>
              <a:rPr spc="-175" dirty="0"/>
              <a:t>Step </a:t>
            </a:r>
            <a:r>
              <a:rPr spc="75" dirty="0"/>
              <a:t>with</a:t>
            </a:r>
            <a:r>
              <a:rPr spc="-800" dirty="0"/>
              <a:t> </a:t>
            </a:r>
            <a:r>
              <a:rPr spc="-740" dirty="0"/>
              <a:t>CSS  </a:t>
            </a:r>
            <a:r>
              <a:rPr spc="-70" dirty="0"/>
              <a:t>Animations</a:t>
            </a:r>
          </a:p>
        </p:txBody>
      </p:sp>
      <p:sp>
        <p:nvSpPr>
          <p:cNvPr id="7" name="object 7"/>
          <p:cNvSpPr/>
          <p:nvPr/>
        </p:nvSpPr>
        <p:spPr>
          <a:xfrm>
            <a:off x="11569700" y="1384300"/>
            <a:ext cx="4000500" cy="3721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595100" y="1384300"/>
            <a:ext cx="3949700" cy="3670300"/>
          </a:xfrm>
          <a:custGeom>
            <a:avLst/>
            <a:gdLst/>
            <a:ahLst/>
            <a:cxnLst/>
            <a:rect l="l" t="t" r="r" b="b"/>
            <a:pathLst>
              <a:path w="3949700" h="3670300">
                <a:moveTo>
                  <a:pt x="38534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3574008"/>
                </a:lnTo>
                <a:lnTo>
                  <a:pt x="7567" y="3611487"/>
                </a:lnTo>
                <a:lnTo>
                  <a:pt x="28205" y="3642094"/>
                </a:lnTo>
                <a:lnTo>
                  <a:pt x="58812" y="3662732"/>
                </a:lnTo>
                <a:lnTo>
                  <a:pt x="96291" y="3670300"/>
                </a:lnTo>
                <a:lnTo>
                  <a:pt x="3853434" y="3670300"/>
                </a:lnTo>
                <a:lnTo>
                  <a:pt x="3890871" y="3662732"/>
                </a:lnTo>
                <a:lnTo>
                  <a:pt x="3921474" y="3642094"/>
                </a:lnTo>
                <a:lnTo>
                  <a:pt x="3942123" y="3611487"/>
                </a:lnTo>
                <a:lnTo>
                  <a:pt x="3949700" y="3574008"/>
                </a:lnTo>
                <a:lnTo>
                  <a:pt x="3949700" y="96291"/>
                </a:lnTo>
                <a:lnTo>
                  <a:pt x="3942123" y="58812"/>
                </a:lnTo>
                <a:lnTo>
                  <a:pt x="3921474" y="28205"/>
                </a:lnTo>
                <a:lnTo>
                  <a:pt x="3890871" y="7567"/>
                </a:lnTo>
                <a:lnTo>
                  <a:pt x="38534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382500" y="31242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07" y="444500"/>
                </a:lnTo>
                <a:lnTo>
                  <a:pt x="645440" y="436757"/>
                </a:lnTo>
                <a:lnTo>
                  <a:pt x="687139" y="415197"/>
                </a:lnTo>
                <a:lnTo>
                  <a:pt x="720010" y="382322"/>
                </a:lnTo>
                <a:lnTo>
                  <a:pt x="741562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62" y="103866"/>
                </a:lnTo>
                <a:lnTo>
                  <a:pt x="720010" y="62177"/>
                </a:lnTo>
                <a:lnTo>
                  <a:pt x="687139" y="29302"/>
                </a:lnTo>
                <a:lnTo>
                  <a:pt x="645440" y="7742"/>
                </a:lnTo>
                <a:lnTo>
                  <a:pt x="5974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560300" y="3213100"/>
            <a:ext cx="393700" cy="292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2576809" y="31623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ul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598554" y="939800"/>
            <a:ext cx="2385695" cy="35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00" dirty="0">
                <a:solidFill>
                  <a:srgbClr val="FFFFFF"/>
                </a:solidFill>
                <a:latin typeface="Calibri"/>
                <a:cs typeface="Calibri"/>
              </a:rPr>
              <a:t>DOM 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representation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798300" y="1663700"/>
            <a:ext cx="2146300" cy="533400"/>
          </a:xfrm>
          <a:custGeom>
            <a:avLst/>
            <a:gdLst/>
            <a:ahLst/>
            <a:cxnLst/>
            <a:rect l="l" t="t" r="r" b="b"/>
            <a:pathLst>
              <a:path w="2146300" h="533400">
                <a:moveTo>
                  <a:pt x="1994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381533"/>
                </a:lnTo>
                <a:lnTo>
                  <a:pt x="7742" y="429533"/>
                </a:lnTo>
                <a:lnTo>
                  <a:pt x="29302" y="471222"/>
                </a:lnTo>
                <a:lnTo>
                  <a:pt x="62177" y="504097"/>
                </a:lnTo>
                <a:lnTo>
                  <a:pt x="103866" y="525657"/>
                </a:lnTo>
                <a:lnTo>
                  <a:pt x="151866" y="533400"/>
                </a:lnTo>
                <a:lnTo>
                  <a:pt x="1994407" y="533400"/>
                </a:lnTo>
                <a:lnTo>
                  <a:pt x="2042440" y="525657"/>
                </a:lnTo>
                <a:lnTo>
                  <a:pt x="2084139" y="504097"/>
                </a:lnTo>
                <a:lnTo>
                  <a:pt x="2117010" y="471222"/>
                </a:lnTo>
                <a:lnTo>
                  <a:pt x="2138562" y="429533"/>
                </a:lnTo>
                <a:lnTo>
                  <a:pt x="2146300" y="381533"/>
                </a:lnTo>
                <a:lnTo>
                  <a:pt x="2146300" y="151866"/>
                </a:lnTo>
                <a:lnTo>
                  <a:pt x="2138562" y="103866"/>
                </a:lnTo>
                <a:lnTo>
                  <a:pt x="2117010" y="62177"/>
                </a:lnTo>
                <a:lnTo>
                  <a:pt x="2084139" y="29302"/>
                </a:lnTo>
                <a:lnTo>
                  <a:pt x="2042440" y="7742"/>
                </a:lnTo>
                <a:lnTo>
                  <a:pt x="1994407" y="0"/>
                </a:lnTo>
                <a:close/>
              </a:path>
            </a:pathLst>
          </a:custGeom>
          <a:solidFill>
            <a:srgbClr val="273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179300" y="1816100"/>
            <a:ext cx="1397000" cy="279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2188190" y="1752600"/>
            <a:ext cx="13665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DOCUMENT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551795" y="3606751"/>
            <a:ext cx="283587" cy="3111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941300" y="36957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07" y="0"/>
                </a:moveTo>
                <a:lnTo>
                  <a:pt x="151892" y="0"/>
                </a:lnTo>
                <a:lnTo>
                  <a:pt x="103859" y="7742"/>
                </a:lnTo>
                <a:lnTo>
                  <a:pt x="62160" y="29302"/>
                </a:lnTo>
                <a:lnTo>
                  <a:pt x="29289" y="62177"/>
                </a:lnTo>
                <a:lnTo>
                  <a:pt x="7737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37" y="340633"/>
                </a:lnTo>
                <a:lnTo>
                  <a:pt x="29289" y="382322"/>
                </a:lnTo>
                <a:lnTo>
                  <a:pt x="62160" y="415197"/>
                </a:lnTo>
                <a:lnTo>
                  <a:pt x="103859" y="436757"/>
                </a:lnTo>
                <a:lnTo>
                  <a:pt x="151892" y="444500"/>
                </a:lnTo>
                <a:lnTo>
                  <a:pt x="597407" y="444500"/>
                </a:lnTo>
                <a:lnTo>
                  <a:pt x="645440" y="436757"/>
                </a:lnTo>
                <a:lnTo>
                  <a:pt x="687139" y="415197"/>
                </a:lnTo>
                <a:lnTo>
                  <a:pt x="720010" y="382322"/>
                </a:lnTo>
                <a:lnTo>
                  <a:pt x="741562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62" y="103866"/>
                </a:lnTo>
                <a:lnTo>
                  <a:pt x="720010" y="62177"/>
                </a:lnTo>
                <a:lnTo>
                  <a:pt x="687139" y="29302"/>
                </a:lnTo>
                <a:lnTo>
                  <a:pt x="645440" y="7742"/>
                </a:lnTo>
                <a:lnTo>
                  <a:pt x="5974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119100" y="3784600"/>
            <a:ext cx="355600" cy="292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3135610" y="37338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766800" y="3765550"/>
            <a:ext cx="13970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.vacation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899900" y="2425700"/>
            <a:ext cx="876300" cy="444500"/>
          </a:xfrm>
          <a:custGeom>
            <a:avLst/>
            <a:gdLst/>
            <a:ahLst/>
            <a:cxnLst/>
            <a:rect l="l" t="t" r="r" b="b"/>
            <a:pathLst>
              <a:path w="876300" h="444500">
                <a:moveTo>
                  <a:pt x="724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724433" y="444500"/>
                </a:lnTo>
                <a:lnTo>
                  <a:pt x="772453" y="436757"/>
                </a:lnTo>
                <a:lnTo>
                  <a:pt x="814144" y="415197"/>
                </a:lnTo>
                <a:lnTo>
                  <a:pt x="847012" y="382322"/>
                </a:lnTo>
                <a:lnTo>
                  <a:pt x="868562" y="340633"/>
                </a:lnTo>
                <a:lnTo>
                  <a:pt x="876300" y="292633"/>
                </a:lnTo>
                <a:lnTo>
                  <a:pt x="876300" y="151866"/>
                </a:lnTo>
                <a:lnTo>
                  <a:pt x="868562" y="103866"/>
                </a:lnTo>
                <a:lnTo>
                  <a:pt x="847012" y="62177"/>
                </a:lnTo>
                <a:lnTo>
                  <a:pt x="814144" y="29302"/>
                </a:lnTo>
                <a:lnTo>
                  <a:pt x="772453" y="7742"/>
                </a:lnTo>
                <a:lnTo>
                  <a:pt x="724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052300" y="2514600"/>
            <a:ext cx="571500" cy="292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2073890" y="2463800"/>
            <a:ext cx="5283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div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903200" y="2495550"/>
            <a:ext cx="15494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#vacations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2068784" y="2962071"/>
            <a:ext cx="245351" cy="4000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512800" y="4279900"/>
            <a:ext cx="482600" cy="444500"/>
          </a:xfrm>
          <a:custGeom>
            <a:avLst/>
            <a:gdLst/>
            <a:ahLst/>
            <a:cxnLst/>
            <a:rect l="l" t="t" r="r" b="b"/>
            <a:pathLst>
              <a:path w="482600" h="444500">
                <a:moveTo>
                  <a:pt x="330707" y="0"/>
                </a:moveTo>
                <a:lnTo>
                  <a:pt x="151892" y="0"/>
                </a:lnTo>
                <a:lnTo>
                  <a:pt x="103859" y="7742"/>
                </a:lnTo>
                <a:lnTo>
                  <a:pt x="62160" y="29302"/>
                </a:lnTo>
                <a:lnTo>
                  <a:pt x="29289" y="62177"/>
                </a:lnTo>
                <a:lnTo>
                  <a:pt x="7737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37" y="340633"/>
                </a:lnTo>
                <a:lnTo>
                  <a:pt x="29289" y="382322"/>
                </a:lnTo>
                <a:lnTo>
                  <a:pt x="62160" y="415197"/>
                </a:lnTo>
                <a:lnTo>
                  <a:pt x="103859" y="436757"/>
                </a:lnTo>
                <a:lnTo>
                  <a:pt x="151892" y="444500"/>
                </a:lnTo>
                <a:lnTo>
                  <a:pt x="330707" y="444500"/>
                </a:lnTo>
                <a:lnTo>
                  <a:pt x="378740" y="436757"/>
                </a:lnTo>
                <a:lnTo>
                  <a:pt x="420439" y="415197"/>
                </a:lnTo>
                <a:lnTo>
                  <a:pt x="453310" y="382322"/>
                </a:lnTo>
                <a:lnTo>
                  <a:pt x="474862" y="340633"/>
                </a:lnTo>
                <a:lnTo>
                  <a:pt x="482600" y="292633"/>
                </a:lnTo>
                <a:lnTo>
                  <a:pt x="482600" y="151866"/>
                </a:lnTo>
                <a:lnTo>
                  <a:pt x="474862" y="103866"/>
                </a:lnTo>
                <a:lnTo>
                  <a:pt x="453310" y="62177"/>
                </a:lnTo>
                <a:lnTo>
                  <a:pt x="420439" y="29302"/>
                </a:lnTo>
                <a:lnTo>
                  <a:pt x="378740" y="7742"/>
                </a:lnTo>
                <a:lnTo>
                  <a:pt x="3307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652500" y="4432300"/>
            <a:ext cx="203200" cy="2794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3657580" y="4318000"/>
            <a:ext cx="1930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3148698" y="4232054"/>
            <a:ext cx="283583" cy="3111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4046200" y="4362450"/>
            <a:ext cx="9398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.price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76300" y="1447800"/>
            <a:ext cx="1619250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application.js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96060" y="3073400"/>
            <a:ext cx="5867400" cy="699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if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(this)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.hasClass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highlighted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))</a:t>
            </a:r>
            <a:endParaRPr sz="2200">
              <a:latin typeface="Courier New"/>
              <a:cs typeface="Courier New"/>
            </a:endParaRPr>
          </a:p>
          <a:p>
            <a:pPr marL="334645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(this)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.animate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({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'top'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r>
              <a:rPr sz="2200" spc="4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'-10px'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},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531100" y="3073400"/>
            <a:ext cx="1341120" cy="699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'fast'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);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496060" y="3784600"/>
            <a:ext cx="7040880" cy="1055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} </a:t>
            </a: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else</a:t>
            </a:r>
            <a:r>
              <a:rPr sz="2200" spc="-80" dirty="0">
                <a:solidFill>
                  <a:srgbClr val="FBDE2D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200">
              <a:latin typeface="Courier New"/>
              <a:cs typeface="Courier New"/>
            </a:endParaRPr>
          </a:p>
          <a:p>
            <a:pPr marL="334645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(this)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.animate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({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'top'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: 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'0px'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},</a:t>
            </a:r>
            <a:r>
              <a:rPr sz="2200" spc="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'fast'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);</a:t>
            </a:r>
            <a:endParaRPr sz="2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}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0134600" y="1778000"/>
            <a:ext cx="1130300" cy="9779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261600" y="1866900"/>
            <a:ext cx="876300" cy="7239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812800" y="2006600"/>
            <a:ext cx="4886960" cy="712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document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.ready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endParaRPr sz="2200">
              <a:latin typeface="Courier New"/>
              <a:cs typeface="Courier New"/>
            </a:endParaRPr>
          </a:p>
          <a:p>
            <a:pPr marL="347980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#vacations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').on(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'click'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,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19100" y="8500428"/>
            <a:ext cx="320167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215" dirty="0">
                <a:solidFill>
                  <a:srgbClr val="7999AF"/>
                </a:solidFill>
                <a:latin typeface="Arial"/>
                <a:cs typeface="Arial"/>
              </a:rPr>
              <a:t>5.2</a:t>
            </a:r>
            <a:r>
              <a:rPr sz="4200" spc="-315" dirty="0">
                <a:solidFill>
                  <a:srgbClr val="7999AF"/>
                </a:solidFill>
                <a:latin typeface="Arial"/>
                <a:cs typeface="Arial"/>
              </a:rPr>
              <a:t> </a:t>
            </a:r>
            <a:r>
              <a:rPr sz="4200" b="1" spc="60" dirty="0">
                <a:solidFill>
                  <a:srgbClr val="7999AF"/>
                </a:solidFill>
                <a:latin typeface="Calibri"/>
                <a:cs typeface="Calibri"/>
              </a:rPr>
              <a:t>Animation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674359" y="2006600"/>
            <a:ext cx="2204720" cy="712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200">
              <a:latin typeface="Courier New"/>
              <a:cs typeface="Courier New"/>
            </a:endParaRPr>
          </a:p>
          <a:p>
            <a:pPr marL="179705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.vacation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',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021319" y="2362200"/>
            <a:ext cx="20370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200" spc="-5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83360" y="2717800"/>
            <a:ext cx="589280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(this)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.toggleClass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highlighted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');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12800" y="4851400"/>
            <a:ext cx="10058400" cy="1523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980">
              <a:lnSpc>
                <a:spcPct val="100000"/>
              </a:lnSpc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Times New Roman"/>
              <a:cs typeface="Times New Roman"/>
            </a:endParaRPr>
          </a:p>
          <a:p>
            <a:pPr marL="1151890">
              <a:lnSpc>
                <a:spcPct val="100000"/>
              </a:lnSpc>
            </a:pPr>
            <a:r>
              <a:rPr sz="2900" i="1" spc="-15" dirty="0">
                <a:solidFill>
                  <a:srgbClr val="F8F5F1"/>
                </a:solidFill>
                <a:latin typeface="Arial"/>
                <a:cs typeface="Arial"/>
              </a:rPr>
              <a:t>Isn’t</a:t>
            </a:r>
            <a:r>
              <a:rPr sz="29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900" i="1" spc="-10" dirty="0">
                <a:solidFill>
                  <a:srgbClr val="F8F5F1"/>
                </a:solidFill>
                <a:latin typeface="Arial"/>
                <a:cs typeface="Arial"/>
              </a:rPr>
              <a:t>this</a:t>
            </a:r>
            <a:r>
              <a:rPr sz="29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900" i="1" spc="30" dirty="0">
                <a:solidFill>
                  <a:srgbClr val="F8F5F1"/>
                </a:solidFill>
                <a:latin typeface="Arial"/>
                <a:cs typeface="Arial"/>
              </a:rPr>
              <a:t>still</a:t>
            </a:r>
            <a:r>
              <a:rPr sz="29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900" i="1" spc="-65" dirty="0">
                <a:solidFill>
                  <a:srgbClr val="F8F5F1"/>
                </a:solidFill>
                <a:latin typeface="Arial"/>
                <a:cs typeface="Arial"/>
              </a:rPr>
              <a:t>styling?</a:t>
            </a:r>
            <a:r>
              <a:rPr sz="29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900" i="1" spc="-55" dirty="0">
                <a:solidFill>
                  <a:srgbClr val="F8F5F1"/>
                </a:solidFill>
                <a:latin typeface="Arial"/>
                <a:cs typeface="Arial"/>
              </a:rPr>
              <a:t>Shouldn’t</a:t>
            </a:r>
            <a:r>
              <a:rPr sz="29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900" i="1" spc="150" dirty="0">
                <a:solidFill>
                  <a:srgbClr val="F8F5F1"/>
                </a:solidFill>
                <a:latin typeface="Arial"/>
                <a:cs typeface="Arial"/>
              </a:rPr>
              <a:t>it</a:t>
            </a:r>
            <a:r>
              <a:rPr sz="29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900" i="1" spc="-215" dirty="0">
                <a:solidFill>
                  <a:srgbClr val="F8F5F1"/>
                </a:solidFill>
                <a:latin typeface="Arial"/>
                <a:cs typeface="Arial"/>
              </a:rPr>
              <a:t>be</a:t>
            </a:r>
            <a:r>
              <a:rPr sz="29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900" i="1" spc="-110" dirty="0">
                <a:solidFill>
                  <a:srgbClr val="F8F5F1"/>
                </a:solidFill>
                <a:latin typeface="Arial"/>
                <a:cs typeface="Arial"/>
              </a:rPr>
              <a:t>inside</a:t>
            </a:r>
            <a:r>
              <a:rPr sz="29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900" i="1" spc="30" dirty="0">
                <a:solidFill>
                  <a:srgbClr val="F8F5F1"/>
                </a:solidFill>
                <a:latin typeface="Arial"/>
                <a:cs typeface="Arial"/>
              </a:rPr>
              <a:t>of</a:t>
            </a:r>
            <a:r>
              <a:rPr sz="29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900" i="1" spc="-130" dirty="0">
                <a:solidFill>
                  <a:srgbClr val="F8F5F1"/>
                </a:solidFill>
                <a:latin typeface="Arial"/>
                <a:cs typeface="Arial"/>
              </a:rPr>
              <a:t>a</a:t>
            </a:r>
            <a:r>
              <a:rPr sz="29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900" i="1" spc="-125" dirty="0">
                <a:solidFill>
                  <a:srgbClr val="F8F5F1"/>
                </a:solidFill>
                <a:latin typeface="Arial"/>
                <a:cs typeface="Arial"/>
              </a:rPr>
              <a:t>stylesheet?</a:t>
            </a:r>
            <a:endParaRPr sz="2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495800"/>
            <a:ext cx="10109200" cy="246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8800" y="4495800"/>
            <a:ext cx="10058400" cy="2413000"/>
          </a:xfrm>
          <a:custGeom>
            <a:avLst/>
            <a:gdLst/>
            <a:ahLst/>
            <a:cxnLst/>
            <a:rect l="l" t="t" r="r" b="b"/>
            <a:pathLst>
              <a:path w="10058400" h="2413000">
                <a:moveTo>
                  <a:pt x="99621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2316708"/>
                </a:lnTo>
                <a:lnTo>
                  <a:pt x="7567" y="2354187"/>
                </a:lnTo>
                <a:lnTo>
                  <a:pt x="28203" y="2384794"/>
                </a:lnTo>
                <a:lnTo>
                  <a:pt x="58810" y="2405432"/>
                </a:lnTo>
                <a:lnTo>
                  <a:pt x="96291" y="2413000"/>
                </a:lnTo>
                <a:lnTo>
                  <a:pt x="9962108" y="2413000"/>
                </a:lnTo>
                <a:lnTo>
                  <a:pt x="9999587" y="2405432"/>
                </a:lnTo>
                <a:lnTo>
                  <a:pt x="10030194" y="2384794"/>
                </a:lnTo>
                <a:lnTo>
                  <a:pt x="10050832" y="2354187"/>
                </a:lnTo>
                <a:lnTo>
                  <a:pt x="10058400" y="2316708"/>
                </a:lnTo>
                <a:lnTo>
                  <a:pt x="10058400" y="96291"/>
                </a:lnTo>
                <a:lnTo>
                  <a:pt x="10050832" y="58812"/>
                </a:lnTo>
                <a:lnTo>
                  <a:pt x="10030194" y="28205"/>
                </a:lnTo>
                <a:lnTo>
                  <a:pt x="9999587" y="7567"/>
                </a:lnTo>
                <a:lnTo>
                  <a:pt x="99621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8800" y="5016500"/>
            <a:ext cx="10058400" cy="330200"/>
          </a:xfrm>
          <a:custGeom>
            <a:avLst/>
            <a:gdLst/>
            <a:ahLst/>
            <a:cxnLst/>
            <a:rect l="l" t="t" r="r" b="b"/>
            <a:pathLst>
              <a:path w="10058400" h="330200">
                <a:moveTo>
                  <a:pt x="0" y="0"/>
                </a:moveTo>
                <a:lnTo>
                  <a:pt x="10058400" y="0"/>
                </a:lnTo>
                <a:lnTo>
                  <a:pt x="10058400" y="330200"/>
                </a:lnTo>
                <a:lnTo>
                  <a:pt x="0" y="330200"/>
                </a:lnTo>
                <a:lnTo>
                  <a:pt x="0" y="0"/>
                </a:lnTo>
                <a:close/>
              </a:path>
            </a:pathLst>
          </a:custGeom>
          <a:solidFill>
            <a:srgbClr val="B49100">
              <a:alpha val="30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3400" y="1866900"/>
            <a:ext cx="10553700" cy="2146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8800" y="1866900"/>
            <a:ext cx="10502900" cy="2095500"/>
          </a:xfrm>
          <a:custGeom>
            <a:avLst/>
            <a:gdLst/>
            <a:ahLst/>
            <a:cxnLst/>
            <a:rect l="l" t="t" r="r" b="b"/>
            <a:pathLst>
              <a:path w="10502900" h="2095500">
                <a:moveTo>
                  <a:pt x="104066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1999208"/>
                </a:lnTo>
                <a:lnTo>
                  <a:pt x="7567" y="2036687"/>
                </a:lnTo>
                <a:lnTo>
                  <a:pt x="28203" y="2067294"/>
                </a:lnTo>
                <a:lnTo>
                  <a:pt x="58810" y="2087932"/>
                </a:lnTo>
                <a:lnTo>
                  <a:pt x="96291" y="2095500"/>
                </a:lnTo>
                <a:lnTo>
                  <a:pt x="10406608" y="2095500"/>
                </a:lnTo>
                <a:lnTo>
                  <a:pt x="10444087" y="2087932"/>
                </a:lnTo>
                <a:lnTo>
                  <a:pt x="10474694" y="2067294"/>
                </a:lnTo>
                <a:lnTo>
                  <a:pt x="10495332" y="2036687"/>
                </a:lnTo>
                <a:lnTo>
                  <a:pt x="10502900" y="1999208"/>
                </a:lnTo>
                <a:lnTo>
                  <a:pt x="10502900" y="96291"/>
                </a:lnTo>
                <a:lnTo>
                  <a:pt x="10495332" y="58812"/>
                </a:lnTo>
                <a:lnTo>
                  <a:pt x="10474694" y="28205"/>
                </a:lnTo>
                <a:lnTo>
                  <a:pt x="10444087" y="7567"/>
                </a:lnTo>
                <a:lnTo>
                  <a:pt x="104066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8800" y="495300"/>
            <a:ext cx="5499100" cy="812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45" dirty="0"/>
              <a:t>Animation</a:t>
            </a:r>
            <a:r>
              <a:rPr spc="-350" dirty="0"/>
              <a:t> </a:t>
            </a:r>
            <a:r>
              <a:rPr spc="-120" dirty="0"/>
              <a:t>Duration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48080" y="4991100"/>
            <a:ext cx="1869439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transition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59760" y="4991100"/>
            <a:ext cx="153416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top</a:t>
            </a:r>
            <a:r>
              <a:rPr sz="2200" spc="-70" dirty="0">
                <a:solidFill>
                  <a:srgbClr val="8DA6CE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D8FA3C"/>
                </a:solidFill>
                <a:latin typeface="Courier New"/>
                <a:cs typeface="Courier New"/>
              </a:rPr>
              <a:t>0.2</a:t>
            </a: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s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613900" y="4406900"/>
            <a:ext cx="1130300" cy="977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740900" y="4495800"/>
            <a:ext cx="876300" cy="723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058400" y="1790700"/>
            <a:ext cx="1130300" cy="977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185400" y="1879600"/>
            <a:ext cx="876300" cy="7239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12800" y="5346700"/>
            <a:ext cx="9664700" cy="2088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}</a:t>
            </a:r>
            <a:endParaRPr sz="2200">
              <a:latin typeface="Courier New"/>
              <a:cs typeface="Courier New"/>
            </a:endParaRPr>
          </a:p>
          <a:p>
            <a:pPr marL="347980" marR="7297420" indent="-335280">
              <a:lnSpc>
                <a:spcPts val="2800"/>
              </a:lnSpc>
              <a:spcBef>
                <a:spcPts val="120"/>
              </a:spcBef>
            </a:pP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.highlighted</a:t>
            </a:r>
            <a:r>
              <a:rPr sz="2200" spc="-45" dirty="0">
                <a:solidFill>
                  <a:srgbClr val="FF6400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{  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top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r>
              <a:rPr sz="2200" spc="-6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D8FA3C"/>
                </a:solidFill>
                <a:latin typeface="Courier New"/>
                <a:cs typeface="Courier New"/>
              </a:rPr>
              <a:t>-10</a:t>
            </a: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px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;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}</a:t>
            </a:r>
            <a:endParaRPr sz="2200">
              <a:latin typeface="Courier New"/>
              <a:cs typeface="Courier New"/>
            </a:endParaRPr>
          </a:p>
          <a:p>
            <a:pPr marL="488315">
              <a:lnSpc>
                <a:spcPct val="100000"/>
              </a:lnSpc>
              <a:spcBef>
                <a:spcPts val="1760"/>
              </a:spcBef>
            </a:pPr>
            <a:r>
              <a:rPr sz="2900" i="1" spc="15" dirty="0">
                <a:solidFill>
                  <a:srgbClr val="F8F5F1"/>
                </a:solidFill>
                <a:latin typeface="Arial"/>
                <a:cs typeface="Arial"/>
              </a:rPr>
              <a:t>Will</a:t>
            </a:r>
            <a:r>
              <a:rPr sz="29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900" i="1" spc="-90" dirty="0">
                <a:solidFill>
                  <a:srgbClr val="F8F5F1"/>
                </a:solidFill>
                <a:latin typeface="Arial"/>
                <a:cs typeface="Arial"/>
              </a:rPr>
              <a:t>only</a:t>
            </a:r>
            <a:r>
              <a:rPr sz="29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900" i="1" spc="-95" dirty="0">
                <a:solidFill>
                  <a:srgbClr val="F8F5F1"/>
                </a:solidFill>
                <a:latin typeface="Arial"/>
                <a:cs typeface="Arial"/>
              </a:rPr>
              <a:t>work</a:t>
            </a:r>
            <a:r>
              <a:rPr sz="29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900" i="1" spc="30" dirty="0">
                <a:solidFill>
                  <a:srgbClr val="F8F5F1"/>
                </a:solidFill>
                <a:latin typeface="Arial"/>
                <a:cs typeface="Arial"/>
              </a:rPr>
              <a:t>with</a:t>
            </a:r>
            <a:r>
              <a:rPr sz="29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900" i="1" spc="-165" dirty="0">
                <a:solidFill>
                  <a:srgbClr val="F8F5F1"/>
                </a:solidFill>
                <a:latin typeface="Arial"/>
                <a:cs typeface="Arial"/>
              </a:rPr>
              <a:t>browsers</a:t>
            </a:r>
            <a:r>
              <a:rPr sz="29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900" i="1" spc="70" dirty="0">
                <a:solidFill>
                  <a:srgbClr val="F8F5F1"/>
                </a:solidFill>
                <a:latin typeface="Arial"/>
                <a:cs typeface="Arial"/>
              </a:rPr>
              <a:t>that</a:t>
            </a:r>
            <a:r>
              <a:rPr sz="29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900" i="1" spc="-60" dirty="0">
                <a:solidFill>
                  <a:srgbClr val="F8F5F1"/>
                </a:solidFill>
                <a:latin typeface="Arial"/>
                <a:cs typeface="Arial"/>
              </a:rPr>
              <a:t>implement</a:t>
            </a:r>
            <a:r>
              <a:rPr sz="29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900" b="1" i="1" spc="150" dirty="0">
                <a:solidFill>
                  <a:srgbClr val="F8F5F1"/>
                </a:solidFill>
                <a:latin typeface="Calibri"/>
                <a:cs typeface="Calibri"/>
              </a:rPr>
              <a:t>CSS</a:t>
            </a:r>
            <a:r>
              <a:rPr sz="2900" b="1" i="1" spc="-50" dirty="0">
                <a:solidFill>
                  <a:srgbClr val="F8F5F1"/>
                </a:solidFill>
                <a:latin typeface="Calibri"/>
                <a:cs typeface="Calibri"/>
              </a:rPr>
              <a:t> </a:t>
            </a:r>
            <a:r>
              <a:rPr sz="2900" b="1" i="1" spc="40" dirty="0">
                <a:solidFill>
                  <a:srgbClr val="F8F5F1"/>
                </a:solidFill>
                <a:latin typeface="Calibri"/>
                <a:cs typeface="Calibri"/>
              </a:rPr>
              <a:t>transitions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293008" y="5451235"/>
            <a:ext cx="1006147" cy="13962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25500" y="4102100"/>
            <a:ext cx="1869439" cy="8775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application.css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.vacation</a:t>
            </a:r>
            <a:r>
              <a:rPr sz="2200" spc="-60" dirty="0">
                <a:solidFill>
                  <a:srgbClr val="FF6400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12800" y="1447800"/>
            <a:ext cx="4886960" cy="1249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application.js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60"/>
              </a:spcBef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document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.ready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endParaRPr sz="2200">
              <a:latin typeface="Courier New"/>
              <a:cs typeface="Courier New"/>
            </a:endParaRPr>
          </a:p>
          <a:p>
            <a:pPr marL="347980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#vacations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').on(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'click'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,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674359" y="2006600"/>
            <a:ext cx="2204720" cy="712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200">
              <a:latin typeface="Courier New"/>
              <a:cs typeface="Courier New"/>
            </a:endParaRPr>
          </a:p>
          <a:p>
            <a:pPr marL="179705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.vacation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',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021319" y="2362200"/>
            <a:ext cx="20370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200" spc="-5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12800" y="2717800"/>
            <a:ext cx="6563359" cy="1068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83260">
              <a:lnSpc>
                <a:spcPct val="100000"/>
              </a:lnSpc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(this)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.toggleClass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highlighted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');</a:t>
            </a:r>
            <a:endParaRPr sz="2200">
              <a:latin typeface="Courier New"/>
              <a:cs typeface="Courier New"/>
            </a:endParaRPr>
          </a:p>
          <a:p>
            <a:pPr marL="347980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1569700" y="1384300"/>
            <a:ext cx="4000500" cy="3721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595100" y="1384300"/>
            <a:ext cx="3949700" cy="3670300"/>
          </a:xfrm>
          <a:custGeom>
            <a:avLst/>
            <a:gdLst/>
            <a:ahLst/>
            <a:cxnLst/>
            <a:rect l="l" t="t" r="r" b="b"/>
            <a:pathLst>
              <a:path w="3949700" h="3670300">
                <a:moveTo>
                  <a:pt x="38534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3574008"/>
                </a:lnTo>
                <a:lnTo>
                  <a:pt x="7567" y="3611487"/>
                </a:lnTo>
                <a:lnTo>
                  <a:pt x="28205" y="3642094"/>
                </a:lnTo>
                <a:lnTo>
                  <a:pt x="58812" y="3662732"/>
                </a:lnTo>
                <a:lnTo>
                  <a:pt x="96291" y="3670300"/>
                </a:lnTo>
                <a:lnTo>
                  <a:pt x="3853434" y="3670300"/>
                </a:lnTo>
                <a:lnTo>
                  <a:pt x="3890871" y="3662732"/>
                </a:lnTo>
                <a:lnTo>
                  <a:pt x="3921474" y="3642094"/>
                </a:lnTo>
                <a:lnTo>
                  <a:pt x="3942123" y="3611487"/>
                </a:lnTo>
                <a:lnTo>
                  <a:pt x="3949700" y="3574008"/>
                </a:lnTo>
                <a:lnTo>
                  <a:pt x="3949700" y="96291"/>
                </a:lnTo>
                <a:lnTo>
                  <a:pt x="3942123" y="58812"/>
                </a:lnTo>
                <a:lnTo>
                  <a:pt x="3921474" y="28205"/>
                </a:lnTo>
                <a:lnTo>
                  <a:pt x="3890871" y="7567"/>
                </a:lnTo>
                <a:lnTo>
                  <a:pt x="38534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382500" y="31242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07" y="444500"/>
                </a:lnTo>
                <a:lnTo>
                  <a:pt x="645440" y="436757"/>
                </a:lnTo>
                <a:lnTo>
                  <a:pt x="687139" y="415197"/>
                </a:lnTo>
                <a:lnTo>
                  <a:pt x="720010" y="382322"/>
                </a:lnTo>
                <a:lnTo>
                  <a:pt x="741562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62" y="103866"/>
                </a:lnTo>
                <a:lnTo>
                  <a:pt x="720010" y="62177"/>
                </a:lnTo>
                <a:lnTo>
                  <a:pt x="687139" y="29302"/>
                </a:lnTo>
                <a:lnTo>
                  <a:pt x="645440" y="7742"/>
                </a:lnTo>
                <a:lnTo>
                  <a:pt x="5974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560300" y="3213100"/>
            <a:ext cx="393700" cy="2921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2576809" y="31623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ul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598554" y="939800"/>
            <a:ext cx="2385695" cy="35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00" dirty="0">
                <a:solidFill>
                  <a:srgbClr val="FFFFFF"/>
                </a:solidFill>
                <a:latin typeface="Calibri"/>
                <a:cs typeface="Calibri"/>
              </a:rPr>
              <a:t>DOM 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representation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1798300" y="1663700"/>
            <a:ext cx="2146300" cy="533400"/>
          </a:xfrm>
          <a:custGeom>
            <a:avLst/>
            <a:gdLst/>
            <a:ahLst/>
            <a:cxnLst/>
            <a:rect l="l" t="t" r="r" b="b"/>
            <a:pathLst>
              <a:path w="2146300" h="533400">
                <a:moveTo>
                  <a:pt x="1994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381533"/>
                </a:lnTo>
                <a:lnTo>
                  <a:pt x="7742" y="429533"/>
                </a:lnTo>
                <a:lnTo>
                  <a:pt x="29302" y="471222"/>
                </a:lnTo>
                <a:lnTo>
                  <a:pt x="62177" y="504097"/>
                </a:lnTo>
                <a:lnTo>
                  <a:pt x="103866" y="525657"/>
                </a:lnTo>
                <a:lnTo>
                  <a:pt x="151866" y="533400"/>
                </a:lnTo>
                <a:lnTo>
                  <a:pt x="1994407" y="533400"/>
                </a:lnTo>
                <a:lnTo>
                  <a:pt x="2042440" y="525657"/>
                </a:lnTo>
                <a:lnTo>
                  <a:pt x="2084139" y="504097"/>
                </a:lnTo>
                <a:lnTo>
                  <a:pt x="2117010" y="471222"/>
                </a:lnTo>
                <a:lnTo>
                  <a:pt x="2138562" y="429533"/>
                </a:lnTo>
                <a:lnTo>
                  <a:pt x="2146300" y="381533"/>
                </a:lnTo>
                <a:lnTo>
                  <a:pt x="2146300" y="151866"/>
                </a:lnTo>
                <a:lnTo>
                  <a:pt x="2138562" y="103866"/>
                </a:lnTo>
                <a:lnTo>
                  <a:pt x="2117010" y="62177"/>
                </a:lnTo>
                <a:lnTo>
                  <a:pt x="2084139" y="29302"/>
                </a:lnTo>
                <a:lnTo>
                  <a:pt x="2042440" y="7742"/>
                </a:lnTo>
                <a:lnTo>
                  <a:pt x="1994407" y="0"/>
                </a:lnTo>
                <a:close/>
              </a:path>
            </a:pathLst>
          </a:custGeom>
          <a:solidFill>
            <a:srgbClr val="273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179300" y="1816100"/>
            <a:ext cx="1397000" cy="2794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2188190" y="1752600"/>
            <a:ext cx="13665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DOCUMENT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551795" y="3606751"/>
            <a:ext cx="283587" cy="3111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941300" y="36957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07" y="0"/>
                </a:moveTo>
                <a:lnTo>
                  <a:pt x="151892" y="0"/>
                </a:lnTo>
                <a:lnTo>
                  <a:pt x="103859" y="7742"/>
                </a:lnTo>
                <a:lnTo>
                  <a:pt x="62160" y="29302"/>
                </a:lnTo>
                <a:lnTo>
                  <a:pt x="29289" y="62177"/>
                </a:lnTo>
                <a:lnTo>
                  <a:pt x="7737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37" y="340633"/>
                </a:lnTo>
                <a:lnTo>
                  <a:pt x="29289" y="382322"/>
                </a:lnTo>
                <a:lnTo>
                  <a:pt x="62160" y="415197"/>
                </a:lnTo>
                <a:lnTo>
                  <a:pt x="103859" y="436757"/>
                </a:lnTo>
                <a:lnTo>
                  <a:pt x="151892" y="444500"/>
                </a:lnTo>
                <a:lnTo>
                  <a:pt x="597407" y="444500"/>
                </a:lnTo>
                <a:lnTo>
                  <a:pt x="645440" y="436757"/>
                </a:lnTo>
                <a:lnTo>
                  <a:pt x="687139" y="415197"/>
                </a:lnTo>
                <a:lnTo>
                  <a:pt x="720010" y="382322"/>
                </a:lnTo>
                <a:lnTo>
                  <a:pt x="741562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62" y="103866"/>
                </a:lnTo>
                <a:lnTo>
                  <a:pt x="720010" y="62177"/>
                </a:lnTo>
                <a:lnTo>
                  <a:pt x="687139" y="29302"/>
                </a:lnTo>
                <a:lnTo>
                  <a:pt x="645440" y="7742"/>
                </a:lnTo>
                <a:lnTo>
                  <a:pt x="5974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119100" y="3784600"/>
            <a:ext cx="355600" cy="2921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3135610" y="37338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3766800" y="3765550"/>
            <a:ext cx="13970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.vacation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1899900" y="2425700"/>
            <a:ext cx="876300" cy="444500"/>
          </a:xfrm>
          <a:custGeom>
            <a:avLst/>
            <a:gdLst/>
            <a:ahLst/>
            <a:cxnLst/>
            <a:rect l="l" t="t" r="r" b="b"/>
            <a:pathLst>
              <a:path w="876300" h="444500">
                <a:moveTo>
                  <a:pt x="724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724433" y="444500"/>
                </a:lnTo>
                <a:lnTo>
                  <a:pt x="772453" y="436757"/>
                </a:lnTo>
                <a:lnTo>
                  <a:pt x="814144" y="415197"/>
                </a:lnTo>
                <a:lnTo>
                  <a:pt x="847012" y="382322"/>
                </a:lnTo>
                <a:lnTo>
                  <a:pt x="868562" y="340633"/>
                </a:lnTo>
                <a:lnTo>
                  <a:pt x="876300" y="292633"/>
                </a:lnTo>
                <a:lnTo>
                  <a:pt x="876300" y="151866"/>
                </a:lnTo>
                <a:lnTo>
                  <a:pt x="868562" y="103866"/>
                </a:lnTo>
                <a:lnTo>
                  <a:pt x="847012" y="62177"/>
                </a:lnTo>
                <a:lnTo>
                  <a:pt x="814144" y="29302"/>
                </a:lnTo>
                <a:lnTo>
                  <a:pt x="772453" y="7742"/>
                </a:lnTo>
                <a:lnTo>
                  <a:pt x="724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052300" y="2514600"/>
            <a:ext cx="571500" cy="2921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2073890" y="2463800"/>
            <a:ext cx="5283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div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2903200" y="2495550"/>
            <a:ext cx="15494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#vacations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2068784" y="2962071"/>
            <a:ext cx="245351" cy="4000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512800" y="4279900"/>
            <a:ext cx="482600" cy="444500"/>
          </a:xfrm>
          <a:custGeom>
            <a:avLst/>
            <a:gdLst/>
            <a:ahLst/>
            <a:cxnLst/>
            <a:rect l="l" t="t" r="r" b="b"/>
            <a:pathLst>
              <a:path w="482600" h="444500">
                <a:moveTo>
                  <a:pt x="330707" y="0"/>
                </a:moveTo>
                <a:lnTo>
                  <a:pt x="151892" y="0"/>
                </a:lnTo>
                <a:lnTo>
                  <a:pt x="103859" y="7742"/>
                </a:lnTo>
                <a:lnTo>
                  <a:pt x="62160" y="29302"/>
                </a:lnTo>
                <a:lnTo>
                  <a:pt x="29289" y="62177"/>
                </a:lnTo>
                <a:lnTo>
                  <a:pt x="7737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37" y="340633"/>
                </a:lnTo>
                <a:lnTo>
                  <a:pt x="29289" y="382322"/>
                </a:lnTo>
                <a:lnTo>
                  <a:pt x="62160" y="415197"/>
                </a:lnTo>
                <a:lnTo>
                  <a:pt x="103859" y="436757"/>
                </a:lnTo>
                <a:lnTo>
                  <a:pt x="151892" y="444500"/>
                </a:lnTo>
                <a:lnTo>
                  <a:pt x="330707" y="444500"/>
                </a:lnTo>
                <a:lnTo>
                  <a:pt x="378740" y="436757"/>
                </a:lnTo>
                <a:lnTo>
                  <a:pt x="420439" y="415197"/>
                </a:lnTo>
                <a:lnTo>
                  <a:pt x="453310" y="382322"/>
                </a:lnTo>
                <a:lnTo>
                  <a:pt x="474862" y="340633"/>
                </a:lnTo>
                <a:lnTo>
                  <a:pt x="482600" y="292633"/>
                </a:lnTo>
                <a:lnTo>
                  <a:pt x="482600" y="151866"/>
                </a:lnTo>
                <a:lnTo>
                  <a:pt x="474862" y="103866"/>
                </a:lnTo>
                <a:lnTo>
                  <a:pt x="453310" y="62177"/>
                </a:lnTo>
                <a:lnTo>
                  <a:pt x="420439" y="29302"/>
                </a:lnTo>
                <a:lnTo>
                  <a:pt x="378740" y="7742"/>
                </a:lnTo>
                <a:lnTo>
                  <a:pt x="3307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652500" y="4432300"/>
            <a:ext cx="203200" cy="2794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3657580" y="4318000"/>
            <a:ext cx="1930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3148698" y="4232054"/>
            <a:ext cx="283583" cy="3111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4046200" y="4362450"/>
            <a:ext cx="9398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.price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19100" y="8500428"/>
            <a:ext cx="320167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215" dirty="0">
                <a:solidFill>
                  <a:srgbClr val="7999AF"/>
                </a:solidFill>
                <a:latin typeface="Arial"/>
                <a:cs typeface="Arial"/>
              </a:rPr>
              <a:t>5.2</a:t>
            </a:r>
            <a:r>
              <a:rPr sz="4200" spc="-315" dirty="0">
                <a:solidFill>
                  <a:srgbClr val="7999AF"/>
                </a:solidFill>
                <a:latin typeface="Arial"/>
                <a:cs typeface="Arial"/>
              </a:rPr>
              <a:t> </a:t>
            </a:r>
            <a:r>
              <a:rPr sz="4200" b="1" spc="60" dirty="0">
                <a:solidFill>
                  <a:srgbClr val="7999AF"/>
                </a:solidFill>
                <a:latin typeface="Calibri"/>
                <a:cs typeface="Calibri"/>
              </a:rPr>
              <a:t>Animation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4495800"/>
            <a:ext cx="6337300" cy="355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8800" y="4495800"/>
            <a:ext cx="6286500" cy="3505200"/>
          </a:xfrm>
          <a:custGeom>
            <a:avLst/>
            <a:gdLst/>
            <a:ahLst/>
            <a:cxnLst/>
            <a:rect l="l" t="t" r="r" b="b"/>
            <a:pathLst>
              <a:path w="6286500" h="3505200">
                <a:moveTo>
                  <a:pt x="61902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3408908"/>
                </a:lnTo>
                <a:lnTo>
                  <a:pt x="7567" y="3446389"/>
                </a:lnTo>
                <a:lnTo>
                  <a:pt x="28203" y="3476996"/>
                </a:lnTo>
                <a:lnTo>
                  <a:pt x="58811" y="3497632"/>
                </a:lnTo>
                <a:lnTo>
                  <a:pt x="96291" y="3505200"/>
                </a:lnTo>
                <a:lnTo>
                  <a:pt x="6190208" y="3505200"/>
                </a:lnTo>
                <a:lnTo>
                  <a:pt x="6227687" y="3497632"/>
                </a:lnTo>
                <a:lnTo>
                  <a:pt x="6258295" y="3476996"/>
                </a:lnTo>
                <a:lnTo>
                  <a:pt x="6278932" y="3446388"/>
                </a:lnTo>
                <a:lnTo>
                  <a:pt x="6286500" y="3408908"/>
                </a:lnTo>
                <a:lnTo>
                  <a:pt x="6286500" y="96291"/>
                </a:lnTo>
                <a:lnTo>
                  <a:pt x="6278932" y="58812"/>
                </a:lnTo>
                <a:lnTo>
                  <a:pt x="6258294" y="28205"/>
                </a:lnTo>
                <a:lnTo>
                  <a:pt x="6227687" y="7567"/>
                </a:lnTo>
                <a:lnTo>
                  <a:pt x="61902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8800" y="5016500"/>
            <a:ext cx="6286500" cy="1028700"/>
          </a:xfrm>
          <a:custGeom>
            <a:avLst/>
            <a:gdLst/>
            <a:ahLst/>
            <a:cxnLst/>
            <a:rect l="l" t="t" r="r" b="b"/>
            <a:pathLst>
              <a:path w="6286500" h="1028700">
                <a:moveTo>
                  <a:pt x="0" y="0"/>
                </a:moveTo>
                <a:lnTo>
                  <a:pt x="6286500" y="0"/>
                </a:lnTo>
                <a:lnTo>
                  <a:pt x="62865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solidFill>
            <a:srgbClr val="B49100">
              <a:alpha val="30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8800" y="495300"/>
            <a:ext cx="8420100" cy="81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135" dirty="0"/>
              <a:t>Working </a:t>
            </a:r>
            <a:r>
              <a:rPr spc="75" dirty="0"/>
              <a:t>with </a:t>
            </a:r>
            <a:r>
              <a:rPr spc="-195" dirty="0"/>
              <a:t>Modern</a:t>
            </a:r>
            <a:r>
              <a:rPr spc="-905" dirty="0"/>
              <a:t> </a:t>
            </a:r>
            <a:r>
              <a:rPr spc="-254" dirty="0"/>
              <a:t>Browsers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997959" y="4978400"/>
            <a:ext cx="153416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top</a:t>
            </a:r>
            <a:r>
              <a:rPr sz="2200" spc="-70" dirty="0">
                <a:solidFill>
                  <a:srgbClr val="8DA6CE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D8FA3C"/>
                </a:solidFill>
                <a:latin typeface="Courier New"/>
                <a:cs typeface="Courier New"/>
              </a:rPr>
              <a:t>0.2</a:t>
            </a: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s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8080" y="5334000"/>
            <a:ext cx="30429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-o-transition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r>
              <a:rPr sz="2200" spc="-2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top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33240" y="5334000"/>
            <a:ext cx="86360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D8FA3C"/>
                </a:solidFill>
                <a:latin typeface="Courier New"/>
                <a:cs typeface="Courier New"/>
              </a:rPr>
              <a:t>0.2</a:t>
            </a: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s;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48080" y="5689600"/>
            <a:ext cx="321056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-webkit-transition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00879" y="5689600"/>
            <a:ext cx="153416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top</a:t>
            </a:r>
            <a:r>
              <a:rPr sz="2200" spc="-70" dirty="0">
                <a:solidFill>
                  <a:srgbClr val="8DA6CE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D8FA3C"/>
                </a:solidFill>
                <a:latin typeface="Courier New"/>
                <a:cs typeface="Courier New"/>
              </a:rPr>
              <a:t>0.2</a:t>
            </a: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s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35800" y="5242448"/>
            <a:ext cx="4799965" cy="909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00"/>
              </a:lnSpc>
            </a:pPr>
            <a:r>
              <a:rPr sz="2900" i="1" spc="-100" dirty="0">
                <a:solidFill>
                  <a:srgbClr val="F8F5F1"/>
                </a:solidFill>
                <a:latin typeface="Arial"/>
                <a:cs typeface="Arial"/>
              </a:rPr>
              <a:t>Unlike </a:t>
            </a:r>
            <a:r>
              <a:rPr sz="2900" i="1" spc="-160" dirty="0">
                <a:solidFill>
                  <a:srgbClr val="F8F5F1"/>
                </a:solidFill>
                <a:latin typeface="Arial"/>
                <a:cs typeface="Arial"/>
              </a:rPr>
              <a:t>jQuery, </a:t>
            </a:r>
            <a:r>
              <a:rPr sz="2900" i="1" spc="30" dirty="0">
                <a:solidFill>
                  <a:srgbClr val="F8F5F1"/>
                </a:solidFill>
                <a:latin typeface="Arial"/>
                <a:cs typeface="Arial"/>
              </a:rPr>
              <a:t>with </a:t>
            </a:r>
            <a:r>
              <a:rPr sz="2900" i="1" spc="-459" dirty="0">
                <a:solidFill>
                  <a:srgbClr val="F8F5F1"/>
                </a:solidFill>
                <a:latin typeface="Arial"/>
                <a:cs typeface="Arial"/>
              </a:rPr>
              <a:t>CSS </a:t>
            </a:r>
            <a:r>
              <a:rPr sz="2900" i="1" spc="-204" dirty="0">
                <a:solidFill>
                  <a:srgbClr val="F8F5F1"/>
                </a:solidFill>
                <a:latin typeface="Arial"/>
                <a:cs typeface="Arial"/>
              </a:rPr>
              <a:t>we</a:t>
            </a:r>
            <a:r>
              <a:rPr sz="2900" i="1" spc="-29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900" i="1" spc="-175" dirty="0">
                <a:solidFill>
                  <a:srgbClr val="F8F5F1"/>
                </a:solidFill>
                <a:latin typeface="Arial"/>
                <a:cs typeface="Arial"/>
              </a:rPr>
              <a:t>have  </a:t>
            </a:r>
            <a:r>
              <a:rPr sz="2900" i="1" spc="50" dirty="0">
                <a:solidFill>
                  <a:srgbClr val="F8F5F1"/>
                </a:solidFill>
                <a:latin typeface="Arial"/>
                <a:cs typeface="Arial"/>
              </a:rPr>
              <a:t>to</a:t>
            </a:r>
            <a:r>
              <a:rPr sz="2900" i="1" spc="-5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900" i="1" spc="-105" dirty="0">
                <a:solidFill>
                  <a:srgbClr val="F8F5F1"/>
                </a:solidFill>
                <a:latin typeface="Arial"/>
                <a:cs typeface="Arial"/>
              </a:rPr>
              <a:t>account </a:t>
            </a:r>
            <a:r>
              <a:rPr sz="2900" i="1" dirty="0">
                <a:solidFill>
                  <a:srgbClr val="F8F5F1"/>
                </a:solidFill>
                <a:latin typeface="Arial"/>
                <a:cs typeface="Arial"/>
              </a:rPr>
              <a:t>for </a:t>
            </a:r>
            <a:r>
              <a:rPr sz="2900" i="1" spc="-114" dirty="0">
                <a:solidFill>
                  <a:srgbClr val="F8F5F1"/>
                </a:solidFill>
                <a:latin typeface="Arial"/>
                <a:cs typeface="Arial"/>
              </a:rPr>
              <a:t>specific </a:t>
            </a:r>
            <a:r>
              <a:rPr sz="2900" i="1" spc="-165" dirty="0">
                <a:solidFill>
                  <a:srgbClr val="F8F5F1"/>
                </a:solidFill>
                <a:latin typeface="Arial"/>
                <a:cs typeface="Arial"/>
              </a:rPr>
              <a:t>browsers</a:t>
            </a:r>
            <a:endParaRPr sz="29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42000" y="4406900"/>
            <a:ext cx="1130300" cy="977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69000" y="4495800"/>
            <a:ext cx="876300" cy="723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25500" y="4102100"/>
            <a:ext cx="3030220" cy="1233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application.css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.vacation</a:t>
            </a:r>
            <a:r>
              <a:rPr sz="2200" spc="-60" dirty="0">
                <a:solidFill>
                  <a:srgbClr val="FF6400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200">
              <a:latin typeface="Courier New"/>
              <a:cs typeface="Courier New"/>
            </a:endParaRPr>
          </a:p>
          <a:p>
            <a:pPr marL="335280">
              <a:lnSpc>
                <a:spcPct val="100000"/>
              </a:lnSpc>
              <a:spcBef>
                <a:spcPts val="210"/>
              </a:spcBef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-moz-transition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33400" y="1866900"/>
            <a:ext cx="10579100" cy="2146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58800" y="1866900"/>
            <a:ext cx="10528300" cy="2095500"/>
          </a:xfrm>
          <a:custGeom>
            <a:avLst/>
            <a:gdLst/>
            <a:ahLst/>
            <a:cxnLst/>
            <a:rect l="l" t="t" r="r" b="b"/>
            <a:pathLst>
              <a:path w="10528300" h="2095500">
                <a:moveTo>
                  <a:pt x="104320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1999208"/>
                </a:lnTo>
                <a:lnTo>
                  <a:pt x="7567" y="2036687"/>
                </a:lnTo>
                <a:lnTo>
                  <a:pt x="28203" y="2067294"/>
                </a:lnTo>
                <a:lnTo>
                  <a:pt x="58810" y="2087932"/>
                </a:lnTo>
                <a:lnTo>
                  <a:pt x="96291" y="2095500"/>
                </a:lnTo>
                <a:lnTo>
                  <a:pt x="10432008" y="2095500"/>
                </a:lnTo>
                <a:lnTo>
                  <a:pt x="10469487" y="2087932"/>
                </a:lnTo>
                <a:lnTo>
                  <a:pt x="10500094" y="2067294"/>
                </a:lnTo>
                <a:lnTo>
                  <a:pt x="10520732" y="2036687"/>
                </a:lnTo>
                <a:lnTo>
                  <a:pt x="10528300" y="1999208"/>
                </a:lnTo>
                <a:lnTo>
                  <a:pt x="10528300" y="96291"/>
                </a:lnTo>
                <a:lnTo>
                  <a:pt x="10520732" y="58812"/>
                </a:lnTo>
                <a:lnTo>
                  <a:pt x="10500094" y="28205"/>
                </a:lnTo>
                <a:lnTo>
                  <a:pt x="10469487" y="7567"/>
                </a:lnTo>
                <a:lnTo>
                  <a:pt x="104320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76300" y="1447800"/>
            <a:ext cx="1619250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application.js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083800" y="1778000"/>
            <a:ext cx="1130300" cy="977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210800" y="1866900"/>
            <a:ext cx="876300" cy="723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12800" y="2000250"/>
            <a:ext cx="4886960" cy="712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document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.ready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endParaRPr sz="2200">
              <a:latin typeface="Courier New"/>
              <a:cs typeface="Courier New"/>
            </a:endParaRPr>
          </a:p>
          <a:p>
            <a:pPr marL="347980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#vacations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').on(</a:t>
            </a:r>
            <a:r>
              <a:rPr sz="2200" spc="-5" dirty="0">
                <a:solidFill>
                  <a:srgbClr val="61CE3C"/>
                </a:solidFill>
                <a:latin typeface="Courier New"/>
                <a:cs typeface="Courier New"/>
              </a:rPr>
              <a:t>'click'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,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674359" y="2000250"/>
            <a:ext cx="2204720" cy="712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200">
              <a:latin typeface="Courier New"/>
              <a:cs typeface="Courier New"/>
            </a:endParaRPr>
          </a:p>
          <a:p>
            <a:pPr marL="179705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.vacation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',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021319" y="2355850"/>
            <a:ext cx="20370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200" spc="-5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12800" y="2711450"/>
            <a:ext cx="6563359" cy="1074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83260">
              <a:lnSpc>
                <a:spcPct val="100000"/>
              </a:lnSpc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(this)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.toggleClass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(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</a:t>
            </a: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highlighted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');</a:t>
            </a:r>
            <a:endParaRPr sz="2200">
              <a:latin typeface="Courier New"/>
              <a:cs typeface="Courier New"/>
            </a:endParaRPr>
          </a:p>
          <a:p>
            <a:pPr marL="347980">
              <a:lnSpc>
                <a:spcPct val="100000"/>
              </a:lnSpc>
              <a:spcBef>
                <a:spcPts val="210"/>
              </a:spcBef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569700" y="1384300"/>
            <a:ext cx="4000500" cy="3721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595100" y="1384300"/>
            <a:ext cx="3949700" cy="3670300"/>
          </a:xfrm>
          <a:custGeom>
            <a:avLst/>
            <a:gdLst/>
            <a:ahLst/>
            <a:cxnLst/>
            <a:rect l="l" t="t" r="r" b="b"/>
            <a:pathLst>
              <a:path w="3949700" h="3670300">
                <a:moveTo>
                  <a:pt x="38534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3574008"/>
                </a:lnTo>
                <a:lnTo>
                  <a:pt x="7567" y="3611487"/>
                </a:lnTo>
                <a:lnTo>
                  <a:pt x="28205" y="3642094"/>
                </a:lnTo>
                <a:lnTo>
                  <a:pt x="58812" y="3662732"/>
                </a:lnTo>
                <a:lnTo>
                  <a:pt x="96291" y="3670300"/>
                </a:lnTo>
                <a:lnTo>
                  <a:pt x="3853434" y="3670300"/>
                </a:lnTo>
                <a:lnTo>
                  <a:pt x="3890871" y="3662732"/>
                </a:lnTo>
                <a:lnTo>
                  <a:pt x="3921474" y="3642094"/>
                </a:lnTo>
                <a:lnTo>
                  <a:pt x="3942123" y="3611487"/>
                </a:lnTo>
                <a:lnTo>
                  <a:pt x="3949700" y="3574008"/>
                </a:lnTo>
                <a:lnTo>
                  <a:pt x="3949700" y="96291"/>
                </a:lnTo>
                <a:lnTo>
                  <a:pt x="3942123" y="58812"/>
                </a:lnTo>
                <a:lnTo>
                  <a:pt x="3921474" y="28205"/>
                </a:lnTo>
                <a:lnTo>
                  <a:pt x="3890871" y="7567"/>
                </a:lnTo>
                <a:lnTo>
                  <a:pt x="38534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382500" y="31242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07" y="444500"/>
                </a:lnTo>
                <a:lnTo>
                  <a:pt x="645440" y="436757"/>
                </a:lnTo>
                <a:lnTo>
                  <a:pt x="687139" y="415197"/>
                </a:lnTo>
                <a:lnTo>
                  <a:pt x="720010" y="382322"/>
                </a:lnTo>
                <a:lnTo>
                  <a:pt x="741562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62" y="103866"/>
                </a:lnTo>
                <a:lnTo>
                  <a:pt x="720010" y="62177"/>
                </a:lnTo>
                <a:lnTo>
                  <a:pt x="687139" y="29302"/>
                </a:lnTo>
                <a:lnTo>
                  <a:pt x="645440" y="7742"/>
                </a:lnTo>
                <a:lnTo>
                  <a:pt x="5974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560300" y="3213100"/>
            <a:ext cx="393700" cy="292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2576809" y="31623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ul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598554" y="939800"/>
            <a:ext cx="2385695" cy="35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00" dirty="0">
                <a:solidFill>
                  <a:srgbClr val="FFFFFF"/>
                </a:solidFill>
                <a:latin typeface="Calibri"/>
                <a:cs typeface="Calibri"/>
              </a:rPr>
              <a:t>DOM 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representation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1798300" y="1663700"/>
            <a:ext cx="2146300" cy="533400"/>
          </a:xfrm>
          <a:custGeom>
            <a:avLst/>
            <a:gdLst/>
            <a:ahLst/>
            <a:cxnLst/>
            <a:rect l="l" t="t" r="r" b="b"/>
            <a:pathLst>
              <a:path w="2146300" h="533400">
                <a:moveTo>
                  <a:pt x="1994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381533"/>
                </a:lnTo>
                <a:lnTo>
                  <a:pt x="7742" y="429533"/>
                </a:lnTo>
                <a:lnTo>
                  <a:pt x="29302" y="471222"/>
                </a:lnTo>
                <a:lnTo>
                  <a:pt x="62177" y="504097"/>
                </a:lnTo>
                <a:lnTo>
                  <a:pt x="103866" y="525657"/>
                </a:lnTo>
                <a:lnTo>
                  <a:pt x="151866" y="533400"/>
                </a:lnTo>
                <a:lnTo>
                  <a:pt x="1994407" y="533400"/>
                </a:lnTo>
                <a:lnTo>
                  <a:pt x="2042440" y="525657"/>
                </a:lnTo>
                <a:lnTo>
                  <a:pt x="2084139" y="504097"/>
                </a:lnTo>
                <a:lnTo>
                  <a:pt x="2117010" y="471222"/>
                </a:lnTo>
                <a:lnTo>
                  <a:pt x="2138562" y="429533"/>
                </a:lnTo>
                <a:lnTo>
                  <a:pt x="2146300" y="381533"/>
                </a:lnTo>
                <a:lnTo>
                  <a:pt x="2146300" y="151866"/>
                </a:lnTo>
                <a:lnTo>
                  <a:pt x="2138562" y="103866"/>
                </a:lnTo>
                <a:lnTo>
                  <a:pt x="2117010" y="62177"/>
                </a:lnTo>
                <a:lnTo>
                  <a:pt x="2084139" y="29302"/>
                </a:lnTo>
                <a:lnTo>
                  <a:pt x="2042440" y="7742"/>
                </a:lnTo>
                <a:lnTo>
                  <a:pt x="1994407" y="0"/>
                </a:lnTo>
                <a:close/>
              </a:path>
            </a:pathLst>
          </a:custGeom>
          <a:solidFill>
            <a:srgbClr val="273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179300" y="1816100"/>
            <a:ext cx="1397000" cy="2794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2188190" y="1752600"/>
            <a:ext cx="13665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DOCUMENT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2551795" y="3606751"/>
            <a:ext cx="283587" cy="3111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941300" y="36957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07" y="0"/>
                </a:moveTo>
                <a:lnTo>
                  <a:pt x="151892" y="0"/>
                </a:lnTo>
                <a:lnTo>
                  <a:pt x="103859" y="7742"/>
                </a:lnTo>
                <a:lnTo>
                  <a:pt x="62160" y="29302"/>
                </a:lnTo>
                <a:lnTo>
                  <a:pt x="29289" y="62177"/>
                </a:lnTo>
                <a:lnTo>
                  <a:pt x="7737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37" y="340633"/>
                </a:lnTo>
                <a:lnTo>
                  <a:pt x="29289" y="382322"/>
                </a:lnTo>
                <a:lnTo>
                  <a:pt x="62160" y="415197"/>
                </a:lnTo>
                <a:lnTo>
                  <a:pt x="103859" y="436757"/>
                </a:lnTo>
                <a:lnTo>
                  <a:pt x="151892" y="444500"/>
                </a:lnTo>
                <a:lnTo>
                  <a:pt x="597407" y="444500"/>
                </a:lnTo>
                <a:lnTo>
                  <a:pt x="645440" y="436757"/>
                </a:lnTo>
                <a:lnTo>
                  <a:pt x="687139" y="415197"/>
                </a:lnTo>
                <a:lnTo>
                  <a:pt x="720010" y="382322"/>
                </a:lnTo>
                <a:lnTo>
                  <a:pt x="741562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62" y="103866"/>
                </a:lnTo>
                <a:lnTo>
                  <a:pt x="720010" y="62177"/>
                </a:lnTo>
                <a:lnTo>
                  <a:pt x="687139" y="29302"/>
                </a:lnTo>
                <a:lnTo>
                  <a:pt x="645440" y="7742"/>
                </a:lnTo>
                <a:lnTo>
                  <a:pt x="5974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119100" y="3784600"/>
            <a:ext cx="355600" cy="2921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3135610" y="37338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3766800" y="3765550"/>
            <a:ext cx="13970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.vacation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1899900" y="2425700"/>
            <a:ext cx="876300" cy="444500"/>
          </a:xfrm>
          <a:custGeom>
            <a:avLst/>
            <a:gdLst/>
            <a:ahLst/>
            <a:cxnLst/>
            <a:rect l="l" t="t" r="r" b="b"/>
            <a:pathLst>
              <a:path w="876300" h="444500">
                <a:moveTo>
                  <a:pt x="724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724433" y="444500"/>
                </a:lnTo>
                <a:lnTo>
                  <a:pt x="772453" y="436757"/>
                </a:lnTo>
                <a:lnTo>
                  <a:pt x="814144" y="415197"/>
                </a:lnTo>
                <a:lnTo>
                  <a:pt x="847012" y="382322"/>
                </a:lnTo>
                <a:lnTo>
                  <a:pt x="868562" y="340633"/>
                </a:lnTo>
                <a:lnTo>
                  <a:pt x="876300" y="292633"/>
                </a:lnTo>
                <a:lnTo>
                  <a:pt x="876300" y="151866"/>
                </a:lnTo>
                <a:lnTo>
                  <a:pt x="868562" y="103866"/>
                </a:lnTo>
                <a:lnTo>
                  <a:pt x="847012" y="62177"/>
                </a:lnTo>
                <a:lnTo>
                  <a:pt x="814144" y="29302"/>
                </a:lnTo>
                <a:lnTo>
                  <a:pt x="772453" y="7742"/>
                </a:lnTo>
                <a:lnTo>
                  <a:pt x="724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052300" y="2514600"/>
            <a:ext cx="571500" cy="2921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2073890" y="2463800"/>
            <a:ext cx="5283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div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2903200" y="2495550"/>
            <a:ext cx="15494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#vacations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2068784" y="2962071"/>
            <a:ext cx="245351" cy="4000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512800" y="4279900"/>
            <a:ext cx="482600" cy="444500"/>
          </a:xfrm>
          <a:custGeom>
            <a:avLst/>
            <a:gdLst/>
            <a:ahLst/>
            <a:cxnLst/>
            <a:rect l="l" t="t" r="r" b="b"/>
            <a:pathLst>
              <a:path w="482600" h="444500">
                <a:moveTo>
                  <a:pt x="330707" y="0"/>
                </a:moveTo>
                <a:lnTo>
                  <a:pt x="151892" y="0"/>
                </a:lnTo>
                <a:lnTo>
                  <a:pt x="103859" y="7742"/>
                </a:lnTo>
                <a:lnTo>
                  <a:pt x="62160" y="29302"/>
                </a:lnTo>
                <a:lnTo>
                  <a:pt x="29289" y="62177"/>
                </a:lnTo>
                <a:lnTo>
                  <a:pt x="7737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37" y="340633"/>
                </a:lnTo>
                <a:lnTo>
                  <a:pt x="29289" y="382322"/>
                </a:lnTo>
                <a:lnTo>
                  <a:pt x="62160" y="415197"/>
                </a:lnTo>
                <a:lnTo>
                  <a:pt x="103859" y="436757"/>
                </a:lnTo>
                <a:lnTo>
                  <a:pt x="151892" y="444500"/>
                </a:lnTo>
                <a:lnTo>
                  <a:pt x="330707" y="444500"/>
                </a:lnTo>
                <a:lnTo>
                  <a:pt x="378740" y="436757"/>
                </a:lnTo>
                <a:lnTo>
                  <a:pt x="420439" y="415197"/>
                </a:lnTo>
                <a:lnTo>
                  <a:pt x="453310" y="382322"/>
                </a:lnTo>
                <a:lnTo>
                  <a:pt x="474862" y="340633"/>
                </a:lnTo>
                <a:lnTo>
                  <a:pt x="482600" y="292633"/>
                </a:lnTo>
                <a:lnTo>
                  <a:pt x="482600" y="151866"/>
                </a:lnTo>
                <a:lnTo>
                  <a:pt x="474862" y="103866"/>
                </a:lnTo>
                <a:lnTo>
                  <a:pt x="453310" y="62177"/>
                </a:lnTo>
                <a:lnTo>
                  <a:pt x="420439" y="29302"/>
                </a:lnTo>
                <a:lnTo>
                  <a:pt x="378740" y="7742"/>
                </a:lnTo>
                <a:lnTo>
                  <a:pt x="3307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3652500" y="4432300"/>
            <a:ext cx="203200" cy="2794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13657580" y="4318000"/>
            <a:ext cx="1930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3148698" y="4232054"/>
            <a:ext cx="283583" cy="3111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14046200" y="4362450"/>
            <a:ext cx="939800" cy="32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EBEBEB"/>
                </a:solidFill>
                <a:latin typeface="Courier New"/>
                <a:cs typeface="Courier New"/>
              </a:rPr>
              <a:t>.price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19100" y="8500428"/>
            <a:ext cx="320167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215" dirty="0">
                <a:solidFill>
                  <a:srgbClr val="7999AF"/>
                </a:solidFill>
                <a:latin typeface="Arial"/>
                <a:cs typeface="Arial"/>
              </a:rPr>
              <a:t>5.2</a:t>
            </a:r>
            <a:r>
              <a:rPr sz="4200" spc="-315" dirty="0">
                <a:solidFill>
                  <a:srgbClr val="7999AF"/>
                </a:solidFill>
                <a:latin typeface="Arial"/>
                <a:cs typeface="Arial"/>
              </a:rPr>
              <a:t> </a:t>
            </a:r>
            <a:r>
              <a:rPr sz="4200" b="1" spc="60" dirty="0">
                <a:solidFill>
                  <a:srgbClr val="7999AF"/>
                </a:solidFill>
                <a:latin typeface="Calibri"/>
                <a:cs typeface="Calibri"/>
              </a:rPr>
              <a:t>Animation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12800" y="6083300"/>
            <a:ext cx="3881120" cy="177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980">
              <a:lnSpc>
                <a:spcPct val="100000"/>
              </a:lnSpc>
            </a:pP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transition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: 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top</a:t>
            </a:r>
            <a:r>
              <a:rPr sz="2200" spc="-15" dirty="0">
                <a:solidFill>
                  <a:srgbClr val="8DA6CE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D8FA3C"/>
                </a:solidFill>
                <a:latin typeface="Courier New"/>
                <a:cs typeface="Courier New"/>
              </a:rPr>
              <a:t>0.2</a:t>
            </a: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s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;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}</a:t>
            </a:r>
            <a:endParaRPr sz="2200">
              <a:latin typeface="Courier New"/>
              <a:cs typeface="Courier New"/>
            </a:endParaRPr>
          </a:p>
          <a:p>
            <a:pPr marL="347980" marR="1514475" indent="-335280">
              <a:lnSpc>
                <a:spcPts val="2800"/>
              </a:lnSpc>
              <a:spcBef>
                <a:spcPts val="120"/>
              </a:spcBef>
            </a:pPr>
            <a:r>
              <a:rPr sz="2200" spc="-5" dirty="0">
                <a:solidFill>
                  <a:srgbClr val="FF6400"/>
                </a:solidFill>
                <a:latin typeface="Courier New"/>
                <a:cs typeface="Courier New"/>
              </a:rPr>
              <a:t>.highlighted</a:t>
            </a:r>
            <a:r>
              <a:rPr sz="2200" spc="-45" dirty="0">
                <a:solidFill>
                  <a:srgbClr val="FF6400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{  </a:t>
            </a:r>
            <a:r>
              <a:rPr sz="2200" spc="-5" dirty="0">
                <a:solidFill>
                  <a:srgbClr val="8DA6CE"/>
                </a:solidFill>
                <a:latin typeface="Courier New"/>
                <a:cs typeface="Courier New"/>
              </a:rPr>
              <a:t>top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:</a:t>
            </a:r>
            <a:r>
              <a:rPr sz="2200" spc="-6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D8FA3C"/>
                </a:solidFill>
                <a:latin typeface="Courier New"/>
                <a:cs typeface="Courier New"/>
              </a:rPr>
              <a:t>-10</a:t>
            </a:r>
            <a:r>
              <a:rPr sz="2200" spc="-5" dirty="0">
                <a:solidFill>
                  <a:srgbClr val="FBDE2D"/>
                </a:solidFill>
                <a:latin typeface="Courier New"/>
                <a:cs typeface="Courier New"/>
              </a:rPr>
              <a:t>px</a:t>
            </a: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;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200" spc="-5" dirty="0">
                <a:solidFill>
                  <a:srgbClr val="F8F8F8"/>
                </a:solidFill>
                <a:latin typeface="Courier New"/>
                <a:cs typeface="Courier New"/>
              </a:rPr>
              <a:t>}</a:t>
            </a:r>
            <a:endParaRPr sz="2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6256000" cy="901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1800" y="8255000"/>
            <a:ext cx="10896600" cy="635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5300" y="8242300"/>
            <a:ext cx="10481945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i="1" spc="-570" dirty="0">
                <a:solidFill>
                  <a:srgbClr val="78AAD6"/>
                </a:solidFill>
                <a:latin typeface="Arial"/>
                <a:cs typeface="Arial"/>
              </a:rPr>
              <a:t>CSS </a:t>
            </a:r>
            <a:r>
              <a:rPr sz="3600" i="1" spc="-60" dirty="0">
                <a:solidFill>
                  <a:srgbClr val="78AAD6"/>
                </a:solidFill>
                <a:latin typeface="Arial"/>
                <a:cs typeface="Arial"/>
              </a:rPr>
              <a:t>Animations </a:t>
            </a:r>
            <a:r>
              <a:rPr sz="3600" i="1" spc="-200" dirty="0">
                <a:solidFill>
                  <a:srgbClr val="78AAD6"/>
                </a:solidFill>
                <a:latin typeface="Arial"/>
                <a:cs typeface="Arial"/>
              </a:rPr>
              <a:t>are </a:t>
            </a:r>
            <a:r>
              <a:rPr sz="3600" i="1" spc="-160" dirty="0">
                <a:solidFill>
                  <a:srgbClr val="78AAD6"/>
                </a:solidFill>
                <a:latin typeface="Arial"/>
                <a:cs typeface="Arial"/>
              </a:rPr>
              <a:t>a </a:t>
            </a:r>
            <a:r>
              <a:rPr sz="3600" i="1" spc="-180" dirty="0">
                <a:solidFill>
                  <a:srgbClr val="78AAD6"/>
                </a:solidFill>
                <a:latin typeface="Arial"/>
                <a:cs typeface="Arial"/>
              </a:rPr>
              <a:t>huge </a:t>
            </a:r>
            <a:r>
              <a:rPr sz="3600" i="1" spc="-65" dirty="0">
                <a:solidFill>
                  <a:srgbClr val="78AAD6"/>
                </a:solidFill>
                <a:latin typeface="Arial"/>
                <a:cs typeface="Arial"/>
              </a:rPr>
              <a:t>topic, </a:t>
            </a:r>
            <a:r>
              <a:rPr sz="3600" i="1" spc="15" dirty="0">
                <a:solidFill>
                  <a:srgbClr val="78AAD6"/>
                </a:solidFill>
                <a:latin typeface="Arial"/>
                <a:cs typeface="Arial"/>
              </a:rPr>
              <a:t>but</a:t>
            </a:r>
            <a:r>
              <a:rPr sz="3600" i="1" spc="-7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35" dirty="0">
                <a:solidFill>
                  <a:srgbClr val="78AAD6"/>
                </a:solidFill>
                <a:latin typeface="Arial"/>
                <a:cs typeface="Arial"/>
              </a:rPr>
              <a:t>worth </a:t>
            </a:r>
            <a:r>
              <a:rPr sz="3600" i="1" spc="-80" dirty="0">
                <a:solidFill>
                  <a:srgbClr val="78AAD6"/>
                </a:solidFill>
                <a:latin typeface="Arial"/>
                <a:cs typeface="Arial"/>
              </a:rPr>
              <a:t>looking </a:t>
            </a:r>
            <a:r>
              <a:rPr sz="3600" i="1" spc="25" dirty="0">
                <a:solidFill>
                  <a:srgbClr val="78AAD6"/>
                </a:solidFill>
                <a:latin typeface="Arial"/>
                <a:cs typeface="Arial"/>
              </a:rPr>
              <a:t>into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8800" y="495300"/>
            <a:ext cx="8051800" cy="81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260" dirty="0"/>
              <a:t>How </a:t>
            </a:r>
            <a:r>
              <a:rPr spc="-235" dirty="0"/>
              <a:t>jQuery </a:t>
            </a:r>
            <a:r>
              <a:rPr spc="-340" dirty="0"/>
              <a:t>Accesses </a:t>
            </a:r>
            <a:r>
              <a:rPr spc="-300" dirty="0"/>
              <a:t>The</a:t>
            </a:r>
            <a:r>
              <a:rPr spc="-450" dirty="0"/>
              <a:t> </a:t>
            </a:r>
            <a:r>
              <a:rPr spc="-509" dirty="0"/>
              <a:t>DOM</a:t>
            </a:r>
          </a:p>
        </p:txBody>
      </p:sp>
      <p:sp>
        <p:nvSpPr>
          <p:cNvPr id="4" name="object 4"/>
          <p:cNvSpPr/>
          <p:nvPr/>
        </p:nvSpPr>
        <p:spPr>
          <a:xfrm>
            <a:off x="3225800" y="2489200"/>
            <a:ext cx="6642100" cy="1320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51200" y="1925142"/>
            <a:ext cx="6591300" cy="18340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4400" y="1892300"/>
            <a:ext cx="1689100" cy="2108200"/>
          </a:xfrm>
          <a:custGeom>
            <a:avLst/>
            <a:gdLst/>
            <a:ahLst/>
            <a:cxnLst/>
            <a:rect l="l" t="t" r="r" b="b"/>
            <a:pathLst>
              <a:path w="1689100" h="2108200">
                <a:moveTo>
                  <a:pt x="1498600" y="0"/>
                </a:moveTo>
                <a:lnTo>
                  <a:pt x="190500" y="0"/>
                </a:lnTo>
                <a:lnTo>
                  <a:pt x="146819" y="5031"/>
                </a:lnTo>
                <a:lnTo>
                  <a:pt x="106722" y="19363"/>
                </a:lnTo>
                <a:lnTo>
                  <a:pt x="71351" y="41851"/>
                </a:lnTo>
                <a:lnTo>
                  <a:pt x="41850" y="71353"/>
                </a:lnTo>
                <a:lnTo>
                  <a:pt x="19362" y="106724"/>
                </a:lnTo>
                <a:lnTo>
                  <a:pt x="5031" y="146821"/>
                </a:lnTo>
                <a:lnTo>
                  <a:pt x="0" y="190500"/>
                </a:lnTo>
                <a:lnTo>
                  <a:pt x="0" y="1917700"/>
                </a:lnTo>
                <a:lnTo>
                  <a:pt x="5031" y="1961378"/>
                </a:lnTo>
                <a:lnTo>
                  <a:pt x="19362" y="2001475"/>
                </a:lnTo>
                <a:lnTo>
                  <a:pt x="41850" y="2036846"/>
                </a:lnTo>
                <a:lnTo>
                  <a:pt x="71351" y="2066348"/>
                </a:lnTo>
                <a:lnTo>
                  <a:pt x="106722" y="2088836"/>
                </a:lnTo>
                <a:lnTo>
                  <a:pt x="146819" y="2103168"/>
                </a:lnTo>
                <a:lnTo>
                  <a:pt x="190500" y="2108200"/>
                </a:lnTo>
                <a:lnTo>
                  <a:pt x="1498600" y="2108200"/>
                </a:lnTo>
                <a:lnTo>
                  <a:pt x="1542278" y="2103168"/>
                </a:lnTo>
                <a:lnTo>
                  <a:pt x="1582375" y="2088836"/>
                </a:lnTo>
                <a:lnTo>
                  <a:pt x="1617746" y="2066348"/>
                </a:lnTo>
                <a:lnTo>
                  <a:pt x="1647248" y="2036846"/>
                </a:lnTo>
                <a:lnTo>
                  <a:pt x="1669736" y="2001475"/>
                </a:lnTo>
                <a:lnTo>
                  <a:pt x="1684068" y="1961378"/>
                </a:lnTo>
                <a:lnTo>
                  <a:pt x="1689100" y="1917700"/>
                </a:lnTo>
                <a:lnTo>
                  <a:pt x="1689100" y="190500"/>
                </a:lnTo>
                <a:lnTo>
                  <a:pt x="1684068" y="146821"/>
                </a:lnTo>
                <a:lnTo>
                  <a:pt x="1669736" y="106724"/>
                </a:lnTo>
                <a:lnTo>
                  <a:pt x="1647248" y="71353"/>
                </a:lnTo>
                <a:lnTo>
                  <a:pt x="1617746" y="41851"/>
                </a:lnTo>
                <a:lnTo>
                  <a:pt x="1582375" y="19363"/>
                </a:lnTo>
                <a:lnTo>
                  <a:pt x="1542278" y="5031"/>
                </a:lnTo>
                <a:lnTo>
                  <a:pt x="1498600" y="0"/>
                </a:lnTo>
                <a:close/>
              </a:path>
            </a:pathLst>
          </a:custGeom>
          <a:solidFill>
            <a:srgbClr val="4317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4400" y="1892300"/>
            <a:ext cx="1689100" cy="2108200"/>
          </a:xfrm>
          <a:custGeom>
            <a:avLst/>
            <a:gdLst/>
            <a:ahLst/>
            <a:cxnLst/>
            <a:rect l="l" t="t" r="r" b="b"/>
            <a:pathLst>
              <a:path w="1689100" h="2108200">
                <a:moveTo>
                  <a:pt x="0" y="1917700"/>
                </a:moveTo>
                <a:lnTo>
                  <a:pt x="0" y="190500"/>
                </a:lnTo>
                <a:lnTo>
                  <a:pt x="5031" y="146821"/>
                </a:lnTo>
                <a:lnTo>
                  <a:pt x="19362" y="106724"/>
                </a:lnTo>
                <a:lnTo>
                  <a:pt x="41850" y="71353"/>
                </a:lnTo>
                <a:lnTo>
                  <a:pt x="71351" y="41851"/>
                </a:lnTo>
                <a:lnTo>
                  <a:pt x="106722" y="19363"/>
                </a:lnTo>
                <a:lnTo>
                  <a:pt x="146819" y="5031"/>
                </a:lnTo>
                <a:lnTo>
                  <a:pt x="190500" y="0"/>
                </a:lnTo>
                <a:lnTo>
                  <a:pt x="1498600" y="0"/>
                </a:lnTo>
                <a:lnTo>
                  <a:pt x="1542278" y="5031"/>
                </a:lnTo>
                <a:lnTo>
                  <a:pt x="1582375" y="19363"/>
                </a:lnTo>
                <a:lnTo>
                  <a:pt x="1617746" y="41851"/>
                </a:lnTo>
                <a:lnTo>
                  <a:pt x="1647248" y="71353"/>
                </a:lnTo>
                <a:lnTo>
                  <a:pt x="1669736" y="106724"/>
                </a:lnTo>
                <a:lnTo>
                  <a:pt x="1684068" y="146821"/>
                </a:lnTo>
                <a:lnTo>
                  <a:pt x="1689100" y="190500"/>
                </a:lnTo>
                <a:lnTo>
                  <a:pt x="1689100" y="1917700"/>
                </a:lnTo>
                <a:lnTo>
                  <a:pt x="1684068" y="1961378"/>
                </a:lnTo>
                <a:lnTo>
                  <a:pt x="1669736" y="2001475"/>
                </a:lnTo>
                <a:lnTo>
                  <a:pt x="1647248" y="2036846"/>
                </a:lnTo>
                <a:lnTo>
                  <a:pt x="1617746" y="2066348"/>
                </a:lnTo>
                <a:lnTo>
                  <a:pt x="1582375" y="2088836"/>
                </a:lnTo>
                <a:lnTo>
                  <a:pt x="1542278" y="2103168"/>
                </a:lnTo>
                <a:lnTo>
                  <a:pt x="1498600" y="2108200"/>
                </a:lnTo>
                <a:lnTo>
                  <a:pt x="190500" y="2108200"/>
                </a:lnTo>
                <a:lnTo>
                  <a:pt x="146819" y="2103168"/>
                </a:lnTo>
                <a:lnTo>
                  <a:pt x="106722" y="2088836"/>
                </a:lnTo>
                <a:lnTo>
                  <a:pt x="71351" y="2066348"/>
                </a:lnTo>
                <a:lnTo>
                  <a:pt x="41850" y="2036846"/>
                </a:lnTo>
                <a:lnTo>
                  <a:pt x="19362" y="2001475"/>
                </a:lnTo>
                <a:lnTo>
                  <a:pt x="5031" y="1961378"/>
                </a:lnTo>
                <a:lnTo>
                  <a:pt x="0" y="19177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93800" y="2387600"/>
            <a:ext cx="558800" cy="152400"/>
          </a:xfrm>
          <a:custGeom>
            <a:avLst/>
            <a:gdLst/>
            <a:ahLst/>
            <a:cxnLst/>
            <a:rect l="l" t="t" r="r" b="b"/>
            <a:pathLst>
              <a:path w="558800" h="152400">
                <a:moveTo>
                  <a:pt x="0" y="0"/>
                </a:moveTo>
                <a:lnTo>
                  <a:pt x="558800" y="0"/>
                </a:lnTo>
                <a:lnTo>
                  <a:pt x="558800" y="152400"/>
                </a:lnTo>
                <a:lnTo>
                  <a:pt x="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93800" y="2717800"/>
            <a:ext cx="1143000" cy="139700"/>
          </a:xfrm>
          <a:custGeom>
            <a:avLst/>
            <a:gdLst/>
            <a:ahLst/>
            <a:cxnLst/>
            <a:rect l="l" t="t" r="r" b="b"/>
            <a:pathLst>
              <a:path w="1143000" h="139700">
                <a:moveTo>
                  <a:pt x="0" y="0"/>
                </a:moveTo>
                <a:lnTo>
                  <a:pt x="1143000" y="0"/>
                </a:lnTo>
                <a:lnTo>
                  <a:pt x="11430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93800" y="3048000"/>
            <a:ext cx="1143000" cy="139700"/>
          </a:xfrm>
          <a:custGeom>
            <a:avLst/>
            <a:gdLst/>
            <a:ahLst/>
            <a:cxnLst/>
            <a:rect l="l" t="t" r="r" b="b"/>
            <a:pathLst>
              <a:path w="1143000" h="139700">
                <a:moveTo>
                  <a:pt x="0" y="0"/>
                </a:moveTo>
                <a:lnTo>
                  <a:pt x="1143000" y="0"/>
                </a:lnTo>
                <a:lnTo>
                  <a:pt x="11430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93800" y="3403600"/>
            <a:ext cx="1143000" cy="139700"/>
          </a:xfrm>
          <a:custGeom>
            <a:avLst/>
            <a:gdLst/>
            <a:ahLst/>
            <a:cxnLst/>
            <a:rect l="l" t="t" r="r" b="b"/>
            <a:pathLst>
              <a:path w="1143000" h="139700">
                <a:moveTo>
                  <a:pt x="0" y="0"/>
                </a:moveTo>
                <a:lnTo>
                  <a:pt x="1143000" y="0"/>
                </a:lnTo>
                <a:lnTo>
                  <a:pt x="1143000" y="139700"/>
                </a:lnTo>
                <a:lnTo>
                  <a:pt x="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23900" y="1619250"/>
            <a:ext cx="9800590" cy="4189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937500">
              <a:lnSpc>
                <a:spcPct val="100000"/>
              </a:lnSpc>
            </a:pPr>
            <a:r>
              <a:rPr sz="3900" i="1" spc="-280" dirty="0">
                <a:solidFill>
                  <a:srgbClr val="EBEBEB"/>
                </a:solidFill>
                <a:latin typeface="Arial"/>
                <a:cs typeface="Arial"/>
              </a:rPr>
              <a:t>The</a:t>
            </a:r>
            <a:r>
              <a:rPr sz="3900" i="1" spc="-340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900" i="1" spc="-420" dirty="0">
                <a:solidFill>
                  <a:srgbClr val="EBEBEB"/>
                </a:solidFill>
                <a:latin typeface="Arial"/>
                <a:cs typeface="Arial"/>
              </a:rPr>
              <a:t>DOM</a:t>
            </a:r>
            <a:endParaRPr sz="3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650">
              <a:latin typeface="Times New Roman"/>
              <a:cs typeface="Times New Roman"/>
            </a:endParaRPr>
          </a:p>
          <a:p>
            <a:pPr marL="2882900">
              <a:lnSpc>
                <a:spcPct val="100000"/>
              </a:lnSpc>
            </a:pPr>
            <a:r>
              <a:rPr sz="4400" spc="-5" dirty="0">
                <a:solidFill>
                  <a:srgbClr val="F8F8F8"/>
                </a:solidFill>
                <a:latin typeface="Courier New"/>
                <a:cs typeface="Courier New"/>
              </a:rPr>
              <a:t>jQuery(</a:t>
            </a:r>
            <a:r>
              <a:rPr sz="4400" spc="-227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4400" spc="-15" dirty="0">
                <a:solidFill>
                  <a:srgbClr val="8DA6CE"/>
                </a:solidFill>
                <a:latin typeface="Courier New"/>
                <a:cs typeface="Courier New"/>
              </a:rPr>
              <a:t>document</a:t>
            </a:r>
            <a:r>
              <a:rPr sz="4400" spc="-15" dirty="0">
                <a:solidFill>
                  <a:srgbClr val="F8F8F8"/>
                </a:solidFill>
                <a:latin typeface="Courier New"/>
                <a:cs typeface="Courier New"/>
              </a:rPr>
              <a:t>);</a:t>
            </a:r>
            <a:endParaRPr sz="4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5250">
              <a:latin typeface="Times New Roman"/>
              <a:cs typeface="Times New Roman"/>
            </a:endParaRPr>
          </a:p>
          <a:p>
            <a:pPr marL="314325">
              <a:lnSpc>
                <a:spcPct val="100000"/>
              </a:lnSpc>
            </a:pPr>
            <a:r>
              <a:rPr sz="2800" i="1" spc="-165" dirty="0">
                <a:solidFill>
                  <a:srgbClr val="EBEBEB"/>
                </a:solidFill>
                <a:latin typeface="Arial"/>
                <a:cs typeface="Arial"/>
              </a:rPr>
              <a:t>JavaScript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4000" spc="-40" dirty="0">
                <a:solidFill>
                  <a:srgbClr val="FFFFFF"/>
                </a:solidFill>
                <a:latin typeface="Arial"/>
                <a:cs typeface="Arial"/>
              </a:rPr>
              <a:t>But</a:t>
            </a:r>
            <a:r>
              <a:rPr sz="4000" spc="-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135" dirty="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sz="4000" spc="-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24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4000" spc="-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204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4000" spc="-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229" dirty="0">
                <a:solidFill>
                  <a:srgbClr val="FFFFFF"/>
                </a:solidFill>
                <a:latin typeface="Arial"/>
                <a:cs typeface="Arial"/>
              </a:rPr>
              <a:t>search</a:t>
            </a:r>
            <a:r>
              <a:rPr sz="4000" spc="-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70" dirty="0">
                <a:solidFill>
                  <a:srgbClr val="FFFFFF"/>
                </a:solidFill>
                <a:latin typeface="Arial"/>
                <a:cs typeface="Arial"/>
              </a:rPr>
              <a:t>through</a:t>
            </a:r>
            <a:r>
              <a:rPr sz="4000" spc="-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4000" spc="-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400" dirty="0">
                <a:solidFill>
                  <a:srgbClr val="FFFFFF"/>
                </a:solidFill>
                <a:latin typeface="Arial"/>
                <a:cs typeface="Arial"/>
              </a:rPr>
              <a:t>DOM?</a:t>
            </a:r>
            <a:endParaRPr sz="4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0327" y="8316278"/>
            <a:ext cx="423608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610" dirty="0">
                <a:solidFill>
                  <a:srgbClr val="7999AF"/>
                </a:solidFill>
                <a:latin typeface="Arial"/>
                <a:cs typeface="Arial"/>
              </a:rPr>
              <a:t>1.1  </a:t>
            </a:r>
            <a:r>
              <a:rPr sz="4200" b="1" spc="75" dirty="0">
                <a:solidFill>
                  <a:srgbClr val="7999AF"/>
                </a:solidFill>
                <a:latin typeface="Calibri"/>
                <a:cs typeface="Calibri"/>
              </a:rPr>
              <a:t>What </a:t>
            </a:r>
            <a:r>
              <a:rPr sz="4200" b="1" spc="130" dirty="0">
                <a:solidFill>
                  <a:srgbClr val="7999AF"/>
                </a:solidFill>
                <a:latin typeface="Calibri"/>
                <a:cs typeface="Calibri"/>
              </a:rPr>
              <a:t>is</a:t>
            </a:r>
            <a:r>
              <a:rPr sz="4200" b="1" spc="-52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-20" dirty="0">
                <a:solidFill>
                  <a:srgbClr val="7999AF"/>
                </a:solidFill>
                <a:latin typeface="Calibri"/>
                <a:cs typeface="Calibri"/>
              </a:rPr>
              <a:t>jQuery?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5300" y="495300"/>
            <a:ext cx="11087100" cy="81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46100" y="476250"/>
            <a:ext cx="10428605" cy="758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85" dirty="0">
                <a:solidFill>
                  <a:srgbClr val="D3EEFF"/>
                </a:solidFill>
                <a:latin typeface="Arial"/>
                <a:cs typeface="Arial"/>
              </a:rPr>
              <a:t>In</a:t>
            </a:r>
            <a:r>
              <a:rPr sz="4800" spc="-305" dirty="0">
                <a:solidFill>
                  <a:srgbClr val="D3EEFF"/>
                </a:solidFill>
                <a:latin typeface="Arial"/>
                <a:cs typeface="Arial"/>
              </a:rPr>
              <a:t> </a:t>
            </a:r>
            <a:r>
              <a:rPr sz="4800" spc="-204" dirty="0">
                <a:solidFill>
                  <a:srgbClr val="D3EEFF"/>
                </a:solidFill>
                <a:latin typeface="Arial"/>
                <a:cs typeface="Arial"/>
              </a:rPr>
              <a:t>order</a:t>
            </a:r>
            <a:r>
              <a:rPr sz="4800" spc="-305" dirty="0">
                <a:solidFill>
                  <a:srgbClr val="D3EEFF"/>
                </a:solidFill>
                <a:latin typeface="Arial"/>
                <a:cs typeface="Arial"/>
              </a:rPr>
              <a:t> </a:t>
            </a:r>
            <a:r>
              <a:rPr sz="4800" spc="95" dirty="0">
                <a:solidFill>
                  <a:srgbClr val="D3EEFF"/>
                </a:solidFill>
                <a:latin typeface="Arial"/>
                <a:cs typeface="Arial"/>
              </a:rPr>
              <a:t>to</a:t>
            </a:r>
            <a:r>
              <a:rPr sz="4800" spc="-305" dirty="0">
                <a:solidFill>
                  <a:srgbClr val="D3EEFF"/>
                </a:solidFill>
                <a:latin typeface="Arial"/>
                <a:cs typeface="Arial"/>
              </a:rPr>
              <a:t> </a:t>
            </a:r>
            <a:r>
              <a:rPr sz="4800" spc="-160" dirty="0">
                <a:solidFill>
                  <a:srgbClr val="D3EEFF"/>
                </a:solidFill>
                <a:latin typeface="Arial"/>
                <a:cs typeface="Arial"/>
              </a:rPr>
              <a:t>learn</a:t>
            </a:r>
            <a:r>
              <a:rPr sz="4800" spc="-305" dirty="0">
                <a:solidFill>
                  <a:srgbClr val="D3EEFF"/>
                </a:solidFill>
                <a:latin typeface="Arial"/>
                <a:cs typeface="Arial"/>
              </a:rPr>
              <a:t> </a:t>
            </a:r>
            <a:r>
              <a:rPr sz="4800" spc="-254" dirty="0">
                <a:solidFill>
                  <a:srgbClr val="D3EEFF"/>
                </a:solidFill>
                <a:latin typeface="Arial"/>
                <a:cs typeface="Arial"/>
              </a:rPr>
              <a:t>jQuery</a:t>
            </a:r>
            <a:r>
              <a:rPr sz="4800" spc="-305" dirty="0">
                <a:solidFill>
                  <a:srgbClr val="D3EEFF"/>
                </a:solidFill>
                <a:latin typeface="Arial"/>
                <a:cs typeface="Arial"/>
              </a:rPr>
              <a:t> </a:t>
            </a:r>
            <a:r>
              <a:rPr sz="4800" spc="-204" dirty="0">
                <a:solidFill>
                  <a:srgbClr val="D3EEFF"/>
                </a:solidFill>
                <a:latin typeface="Arial"/>
                <a:cs typeface="Arial"/>
              </a:rPr>
              <a:t>you</a:t>
            </a:r>
            <a:r>
              <a:rPr sz="4800" spc="-305" dirty="0">
                <a:solidFill>
                  <a:srgbClr val="D3EEFF"/>
                </a:solidFill>
                <a:latin typeface="Arial"/>
                <a:cs typeface="Arial"/>
              </a:rPr>
              <a:t> </a:t>
            </a:r>
            <a:r>
              <a:rPr sz="4800" spc="-250" dirty="0">
                <a:solidFill>
                  <a:srgbClr val="D3EEFF"/>
                </a:solidFill>
                <a:latin typeface="Arial"/>
                <a:cs typeface="Arial"/>
              </a:rPr>
              <a:t>need</a:t>
            </a:r>
            <a:r>
              <a:rPr sz="4800" spc="-305" dirty="0">
                <a:solidFill>
                  <a:srgbClr val="D3EEFF"/>
                </a:solidFill>
                <a:latin typeface="Arial"/>
                <a:cs typeface="Arial"/>
              </a:rPr>
              <a:t> </a:t>
            </a:r>
            <a:r>
              <a:rPr sz="4800" spc="95" dirty="0">
                <a:solidFill>
                  <a:srgbClr val="D3EEFF"/>
                </a:solidFill>
                <a:latin typeface="Arial"/>
                <a:cs typeface="Arial"/>
              </a:rPr>
              <a:t>to</a:t>
            </a:r>
            <a:r>
              <a:rPr sz="4800" spc="-305" dirty="0">
                <a:solidFill>
                  <a:srgbClr val="D3EEFF"/>
                </a:solidFill>
                <a:latin typeface="Arial"/>
                <a:cs typeface="Arial"/>
              </a:rPr>
              <a:t> </a:t>
            </a:r>
            <a:r>
              <a:rPr sz="4800" spc="-135" dirty="0">
                <a:solidFill>
                  <a:srgbClr val="D3EEFF"/>
                </a:solidFill>
                <a:latin typeface="Arial"/>
                <a:cs typeface="Arial"/>
              </a:rPr>
              <a:t>know: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22500" y="2222500"/>
            <a:ext cx="2374900" cy="99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75990" y="1727200"/>
            <a:ext cx="3011805" cy="16789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400" spc="705" baseline="-5208" dirty="0">
                <a:solidFill>
                  <a:srgbClr val="96D35F"/>
                </a:solidFill>
                <a:latin typeface="Segoe UI Symbol"/>
                <a:cs typeface="Segoe UI Symbol"/>
              </a:rPr>
              <a:t>☑</a:t>
            </a:r>
            <a:r>
              <a:rPr sz="6000" b="1" spc="55" dirty="0">
                <a:solidFill>
                  <a:srgbClr val="EBEBEB"/>
                </a:solidFill>
                <a:latin typeface="Calibri"/>
                <a:cs typeface="Calibri"/>
              </a:rPr>
              <a:t>HTML</a:t>
            </a:r>
            <a:endParaRPr sz="60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47900" y="3797300"/>
            <a:ext cx="1727200" cy="990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75990" y="3302000"/>
            <a:ext cx="2386965" cy="16789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400" spc="-450" baseline="-5208" dirty="0">
                <a:solidFill>
                  <a:srgbClr val="96D35F"/>
                </a:solidFill>
                <a:latin typeface="Segoe UI Symbol"/>
                <a:cs typeface="Segoe UI Symbol"/>
              </a:rPr>
              <a:t>☑</a:t>
            </a:r>
            <a:r>
              <a:rPr sz="14400" spc="-2625" baseline="-5208" dirty="0">
                <a:solidFill>
                  <a:srgbClr val="96D35F"/>
                </a:solidFill>
                <a:latin typeface="Segoe UI Symbol"/>
                <a:cs typeface="Segoe UI Symbol"/>
              </a:rPr>
              <a:t> </a:t>
            </a:r>
            <a:r>
              <a:rPr sz="6000" b="1" spc="265" dirty="0">
                <a:solidFill>
                  <a:srgbClr val="EBEBEB"/>
                </a:solidFill>
                <a:latin typeface="Calibri"/>
                <a:cs typeface="Calibri"/>
              </a:rPr>
              <a:t>CSS</a:t>
            </a:r>
            <a:endParaRPr sz="60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98700" y="5372100"/>
            <a:ext cx="3733800" cy="990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35200" y="2844800"/>
            <a:ext cx="1955800" cy="673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11400" y="2825750"/>
            <a:ext cx="1590675" cy="618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900" i="1" spc="30" dirty="0">
                <a:solidFill>
                  <a:srgbClr val="78AAD6"/>
                </a:solidFill>
                <a:latin typeface="Calibri"/>
                <a:cs typeface="Calibri"/>
              </a:rPr>
              <a:t>content</a:t>
            </a:r>
            <a:endParaRPr sz="39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35200" y="4445000"/>
            <a:ext cx="1358900" cy="673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35200" y="6197600"/>
            <a:ext cx="2184400" cy="673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311400" y="4425950"/>
            <a:ext cx="3306445" cy="2371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900" i="1" spc="60" dirty="0">
                <a:solidFill>
                  <a:srgbClr val="78AAD6"/>
                </a:solidFill>
                <a:latin typeface="Calibri"/>
                <a:cs typeface="Calibri"/>
              </a:rPr>
              <a:t>style</a:t>
            </a:r>
            <a:endParaRPr sz="3900">
              <a:latin typeface="Calibri"/>
              <a:cs typeface="Calibri"/>
            </a:endParaRPr>
          </a:p>
          <a:p>
            <a:pPr marL="63500">
              <a:lnSpc>
                <a:spcPts val="6925"/>
              </a:lnSpc>
              <a:spcBef>
                <a:spcPts val="2470"/>
              </a:spcBef>
            </a:pPr>
            <a:r>
              <a:rPr sz="6000" b="1" spc="40" dirty="0">
                <a:solidFill>
                  <a:srgbClr val="EBEBEB"/>
                </a:solidFill>
                <a:latin typeface="Calibri"/>
                <a:cs typeface="Calibri"/>
              </a:rPr>
              <a:t>JavaScript</a:t>
            </a:r>
            <a:endParaRPr sz="6000">
              <a:latin typeface="Calibri"/>
              <a:cs typeface="Calibri"/>
            </a:endParaRPr>
          </a:p>
          <a:p>
            <a:pPr marL="12700">
              <a:lnSpc>
                <a:spcPts val="4405"/>
              </a:lnSpc>
            </a:pPr>
            <a:r>
              <a:rPr sz="3900" i="1" spc="30" dirty="0">
                <a:solidFill>
                  <a:srgbClr val="78AAD6"/>
                </a:solidFill>
                <a:latin typeface="Calibri"/>
                <a:cs typeface="Calibri"/>
              </a:rPr>
              <a:t>behavior</a:t>
            </a:r>
            <a:endParaRPr sz="39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84300" y="5588000"/>
            <a:ext cx="635000" cy="635000"/>
          </a:xfrm>
          <a:custGeom>
            <a:avLst/>
            <a:gdLst/>
            <a:ahLst/>
            <a:cxnLst/>
            <a:rect l="l" t="t" r="r" b="b"/>
            <a:pathLst>
              <a:path w="635000" h="635000">
                <a:moveTo>
                  <a:pt x="0" y="0"/>
                </a:moveTo>
                <a:lnTo>
                  <a:pt x="635000" y="0"/>
                </a:lnTo>
                <a:lnTo>
                  <a:pt x="635000" y="635000"/>
                </a:lnTo>
                <a:lnTo>
                  <a:pt x="0" y="6350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8FC7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72500" y="2590800"/>
            <a:ext cx="5257800" cy="939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597900" y="2590800"/>
            <a:ext cx="5207000" cy="889000"/>
          </a:xfrm>
          <a:custGeom>
            <a:avLst/>
            <a:gdLst/>
            <a:ahLst/>
            <a:cxnLst/>
            <a:rect l="l" t="t" r="r" b="b"/>
            <a:pathLst>
              <a:path w="5207000" h="889000">
                <a:moveTo>
                  <a:pt x="51107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92708"/>
                </a:lnTo>
                <a:lnTo>
                  <a:pt x="7567" y="830187"/>
                </a:lnTo>
                <a:lnTo>
                  <a:pt x="28205" y="860794"/>
                </a:lnTo>
                <a:lnTo>
                  <a:pt x="58812" y="881432"/>
                </a:lnTo>
                <a:lnTo>
                  <a:pt x="96291" y="889000"/>
                </a:lnTo>
                <a:lnTo>
                  <a:pt x="5110734" y="889000"/>
                </a:lnTo>
                <a:lnTo>
                  <a:pt x="5148171" y="881432"/>
                </a:lnTo>
                <a:lnTo>
                  <a:pt x="5178774" y="860794"/>
                </a:lnTo>
                <a:lnTo>
                  <a:pt x="5199423" y="830187"/>
                </a:lnTo>
                <a:lnTo>
                  <a:pt x="5207000" y="792708"/>
                </a:lnTo>
                <a:lnTo>
                  <a:pt x="5207000" y="96291"/>
                </a:lnTo>
                <a:lnTo>
                  <a:pt x="5199423" y="58812"/>
                </a:lnTo>
                <a:lnTo>
                  <a:pt x="5178774" y="28205"/>
                </a:lnTo>
                <a:lnTo>
                  <a:pt x="5148171" y="7567"/>
                </a:lnTo>
                <a:lnTo>
                  <a:pt x="5110734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28100" y="2781300"/>
            <a:ext cx="3225800" cy="450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222222"/>
                </a:solidFill>
                <a:latin typeface="Courier New"/>
                <a:cs typeface="Courier New"/>
              </a:rPr>
              <a:t>h1 {</a:t>
            </a:r>
            <a:r>
              <a:rPr sz="2800" spc="-45" dirty="0">
                <a:solidFill>
                  <a:srgbClr val="222222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222222"/>
                </a:solidFill>
                <a:latin typeface="Courier New"/>
                <a:cs typeface="Courier New"/>
              </a:rPr>
              <a:t>font-size: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341859" y="2781300"/>
            <a:ext cx="1305560" cy="450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222222"/>
                </a:solidFill>
                <a:latin typeface="Courier New"/>
                <a:cs typeface="Courier New"/>
              </a:rPr>
              <a:t>3em;</a:t>
            </a:r>
            <a:r>
              <a:rPr sz="2800" spc="-85" dirty="0">
                <a:solidFill>
                  <a:srgbClr val="222222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222222"/>
                </a:solidFill>
                <a:latin typeface="Courier New"/>
                <a:cs typeface="Courier New"/>
              </a:rPr>
              <a:t>}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72500" y="3606800"/>
            <a:ext cx="4851400" cy="939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97900" y="3606800"/>
            <a:ext cx="4800600" cy="889000"/>
          </a:xfrm>
          <a:custGeom>
            <a:avLst/>
            <a:gdLst/>
            <a:ahLst/>
            <a:cxnLst/>
            <a:rect l="l" t="t" r="r" b="b"/>
            <a:pathLst>
              <a:path w="4800600" h="889000">
                <a:moveTo>
                  <a:pt x="47043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92708"/>
                </a:lnTo>
                <a:lnTo>
                  <a:pt x="7567" y="830187"/>
                </a:lnTo>
                <a:lnTo>
                  <a:pt x="28205" y="860794"/>
                </a:lnTo>
                <a:lnTo>
                  <a:pt x="58812" y="881432"/>
                </a:lnTo>
                <a:lnTo>
                  <a:pt x="96291" y="889000"/>
                </a:lnTo>
                <a:lnTo>
                  <a:pt x="4704334" y="889000"/>
                </a:lnTo>
                <a:lnTo>
                  <a:pt x="4741824" y="881432"/>
                </a:lnTo>
                <a:lnTo>
                  <a:pt x="4772421" y="860794"/>
                </a:lnTo>
                <a:lnTo>
                  <a:pt x="4793041" y="830187"/>
                </a:lnTo>
                <a:lnTo>
                  <a:pt x="4800600" y="792708"/>
                </a:lnTo>
                <a:lnTo>
                  <a:pt x="4800600" y="96291"/>
                </a:lnTo>
                <a:lnTo>
                  <a:pt x="4793041" y="58812"/>
                </a:lnTo>
                <a:lnTo>
                  <a:pt x="4772421" y="28205"/>
                </a:lnTo>
                <a:lnTo>
                  <a:pt x="4741824" y="7567"/>
                </a:lnTo>
                <a:lnTo>
                  <a:pt x="4704334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890000" y="2108200"/>
            <a:ext cx="1931670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spc="-445" dirty="0">
                <a:solidFill>
                  <a:srgbClr val="F8F5F1"/>
                </a:solidFill>
                <a:latin typeface="Arial"/>
                <a:cs typeface="Arial"/>
              </a:rPr>
              <a:t>CSS</a:t>
            </a:r>
            <a:r>
              <a:rPr sz="2800" i="1" spc="-24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40" dirty="0">
                <a:solidFill>
                  <a:srgbClr val="F8F5F1"/>
                </a:solidFill>
                <a:latin typeface="Arial"/>
                <a:cs typeface="Arial"/>
              </a:rPr>
              <a:t>selectors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28100" y="3797300"/>
            <a:ext cx="2159000" cy="450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222222"/>
                </a:solidFill>
                <a:latin typeface="Courier New"/>
                <a:cs typeface="Courier New"/>
              </a:rPr>
              <a:t>p {</a:t>
            </a:r>
            <a:r>
              <a:rPr sz="2800" spc="-70" dirty="0">
                <a:solidFill>
                  <a:srgbClr val="222222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222222"/>
                </a:solidFill>
                <a:latin typeface="Courier New"/>
                <a:cs typeface="Courier New"/>
              </a:rPr>
              <a:t>color: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275059" y="3797300"/>
            <a:ext cx="1518920" cy="450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222222"/>
                </a:solidFill>
                <a:latin typeface="Courier New"/>
                <a:cs typeface="Courier New"/>
              </a:rPr>
              <a:t>blue;</a:t>
            </a:r>
            <a:r>
              <a:rPr sz="2800" spc="-80" dirty="0">
                <a:solidFill>
                  <a:srgbClr val="222222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222222"/>
                </a:solidFill>
                <a:latin typeface="Courier New"/>
                <a:cs typeface="Courier New"/>
              </a:rPr>
              <a:t>}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33400" y="1866900"/>
            <a:ext cx="6261100" cy="3860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8800" y="1866900"/>
            <a:ext cx="7933811" cy="3810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464903" y="2063750"/>
            <a:ext cx="825500" cy="341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html&gt;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64703" y="2063750"/>
            <a:ext cx="1465580" cy="1027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&lt;!DOCTYPE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&lt;html&gt;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&lt;head&gt;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425023" y="3092450"/>
            <a:ext cx="2905760" cy="341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Adventures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&lt;/title&gt;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64703" y="3092450"/>
            <a:ext cx="2425700" cy="1027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2740">
              <a:lnSpc>
                <a:spcPct val="100000"/>
              </a:lnSpc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&lt;title&gt;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jQuery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&lt;/head&gt;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&lt;body&gt;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84743" y="4121150"/>
            <a:ext cx="2585720" cy="341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&lt;h1&gt;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Where do</a:t>
            </a:r>
            <a:r>
              <a:rPr sz="2100" spc="-4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you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05083" y="4121150"/>
            <a:ext cx="2585720" cy="341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want to</a:t>
            </a:r>
            <a:r>
              <a:rPr sz="2100" spc="-4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go?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&lt;/h1&gt;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464903" y="4464050"/>
            <a:ext cx="3865879" cy="341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your next</a:t>
            </a:r>
            <a:r>
              <a:rPr sz="210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adventure.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&lt;/p&gt;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64703" y="4464050"/>
            <a:ext cx="1465580" cy="1027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2740">
              <a:lnSpc>
                <a:spcPct val="100000"/>
              </a:lnSpc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&lt;p&gt;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Plan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&lt;/body&gt;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&lt;/html&gt;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79760" y="1447800"/>
            <a:ext cx="1960245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40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2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document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58800" y="495300"/>
            <a:ext cx="7937500" cy="812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270" dirty="0"/>
              <a:t>We </a:t>
            </a:r>
            <a:r>
              <a:rPr spc="-250" dirty="0"/>
              <a:t>need </a:t>
            </a:r>
            <a:r>
              <a:rPr spc="95" dirty="0"/>
              <a:t>to </a:t>
            </a:r>
            <a:r>
              <a:rPr spc="-254" dirty="0"/>
              <a:t>use </a:t>
            </a:r>
            <a:r>
              <a:rPr spc="-740" dirty="0"/>
              <a:t>CSS</a:t>
            </a:r>
            <a:r>
              <a:rPr spc="-900" dirty="0"/>
              <a:t> </a:t>
            </a:r>
            <a:r>
              <a:rPr spc="-175" dirty="0"/>
              <a:t>selectors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290327" y="8316278"/>
            <a:ext cx="423608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610" dirty="0">
                <a:solidFill>
                  <a:srgbClr val="7999AF"/>
                </a:solidFill>
                <a:latin typeface="Arial"/>
                <a:cs typeface="Arial"/>
              </a:rPr>
              <a:t>1.1  </a:t>
            </a:r>
            <a:r>
              <a:rPr sz="4200" b="1" spc="75" dirty="0">
                <a:solidFill>
                  <a:srgbClr val="7999AF"/>
                </a:solidFill>
                <a:latin typeface="Calibri"/>
                <a:cs typeface="Calibri"/>
              </a:rPr>
              <a:t>What </a:t>
            </a:r>
            <a:r>
              <a:rPr sz="4200" b="1" spc="130" dirty="0">
                <a:solidFill>
                  <a:srgbClr val="7999AF"/>
                </a:solidFill>
                <a:latin typeface="Calibri"/>
                <a:cs typeface="Calibri"/>
              </a:rPr>
              <a:t>is</a:t>
            </a:r>
            <a:r>
              <a:rPr sz="4200" b="1" spc="-52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-20" dirty="0">
                <a:solidFill>
                  <a:srgbClr val="7999AF"/>
                </a:solidFill>
                <a:latin typeface="Calibri"/>
                <a:cs typeface="Calibri"/>
              </a:rPr>
              <a:t>jQuery?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8800" y="495300"/>
            <a:ext cx="10414000" cy="81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210" dirty="0"/>
              <a:t>Using</a:t>
            </a:r>
            <a:r>
              <a:rPr spc="-310" dirty="0"/>
              <a:t> </a:t>
            </a:r>
            <a:r>
              <a:rPr spc="-15" dirty="0"/>
              <a:t>the</a:t>
            </a:r>
            <a:r>
              <a:rPr spc="-310" dirty="0"/>
              <a:t> </a:t>
            </a:r>
            <a:r>
              <a:rPr spc="-254" dirty="0"/>
              <a:t>jQuery</a:t>
            </a:r>
            <a:r>
              <a:rPr spc="-310" dirty="0"/>
              <a:t> </a:t>
            </a:r>
            <a:r>
              <a:rPr spc="-15" dirty="0"/>
              <a:t>function</a:t>
            </a:r>
            <a:r>
              <a:rPr spc="-310" dirty="0"/>
              <a:t> </a:t>
            </a:r>
            <a:r>
              <a:rPr spc="95" dirty="0"/>
              <a:t>to</a:t>
            </a:r>
            <a:r>
              <a:rPr spc="-310" dirty="0"/>
              <a:t> </a:t>
            </a:r>
            <a:r>
              <a:rPr spc="45" dirty="0"/>
              <a:t>find</a:t>
            </a:r>
            <a:r>
              <a:rPr spc="-310" dirty="0"/>
              <a:t> </a:t>
            </a:r>
            <a:r>
              <a:rPr spc="-235" dirty="0"/>
              <a:t>nodes</a:t>
            </a:r>
          </a:p>
        </p:txBody>
      </p:sp>
      <p:sp>
        <p:nvSpPr>
          <p:cNvPr id="4" name="object 4"/>
          <p:cNvSpPr/>
          <p:nvPr/>
        </p:nvSpPr>
        <p:spPr>
          <a:xfrm>
            <a:off x="7835900" y="1854200"/>
            <a:ext cx="3314700" cy="939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61300" y="1854200"/>
            <a:ext cx="3263900" cy="889000"/>
          </a:xfrm>
          <a:custGeom>
            <a:avLst/>
            <a:gdLst/>
            <a:ahLst/>
            <a:cxnLst/>
            <a:rect l="l" t="t" r="r" b="b"/>
            <a:pathLst>
              <a:path w="3263900" h="889000">
                <a:moveTo>
                  <a:pt x="31676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92708"/>
                </a:lnTo>
                <a:lnTo>
                  <a:pt x="7567" y="830187"/>
                </a:lnTo>
                <a:lnTo>
                  <a:pt x="28205" y="860794"/>
                </a:lnTo>
                <a:lnTo>
                  <a:pt x="58812" y="881432"/>
                </a:lnTo>
                <a:lnTo>
                  <a:pt x="96291" y="889000"/>
                </a:lnTo>
                <a:lnTo>
                  <a:pt x="3167608" y="889000"/>
                </a:lnTo>
                <a:lnTo>
                  <a:pt x="3205087" y="881432"/>
                </a:lnTo>
                <a:lnTo>
                  <a:pt x="3235694" y="860794"/>
                </a:lnTo>
                <a:lnTo>
                  <a:pt x="3256332" y="830187"/>
                </a:lnTo>
                <a:lnTo>
                  <a:pt x="3263900" y="792708"/>
                </a:lnTo>
                <a:lnTo>
                  <a:pt x="3263900" y="96291"/>
                </a:lnTo>
                <a:lnTo>
                  <a:pt x="3256332" y="58812"/>
                </a:lnTo>
                <a:lnTo>
                  <a:pt x="3235694" y="28205"/>
                </a:lnTo>
                <a:lnTo>
                  <a:pt x="3205087" y="7567"/>
                </a:lnTo>
                <a:lnTo>
                  <a:pt x="31676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089900" y="2070100"/>
            <a:ext cx="2799080" cy="450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222222"/>
                </a:solidFill>
                <a:latin typeface="Courier New"/>
                <a:cs typeface="Courier New"/>
              </a:rPr>
              <a:t>jQuery("h1");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835900" y="2921000"/>
            <a:ext cx="3314700" cy="939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61300" y="2921000"/>
            <a:ext cx="3263900" cy="889000"/>
          </a:xfrm>
          <a:custGeom>
            <a:avLst/>
            <a:gdLst/>
            <a:ahLst/>
            <a:cxnLst/>
            <a:rect l="l" t="t" r="r" b="b"/>
            <a:pathLst>
              <a:path w="3263900" h="889000">
                <a:moveTo>
                  <a:pt x="31676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92708"/>
                </a:lnTo>
                <a:lnTo>
                  <a:pt x="7567" y="830187"/>
                </a:lnTo>
                <a:lnTo>
                  <a:pt x="28205" y="860794"/>
                </a:lnTo>
                <a:lnTo>
                  <a:pt x="58812" y="881432"/>
                </a:lnTo>
                <a:lnTo>
                  <a:pt x="96291" y="889000"/>
                </a:lnTo>
                <a:lnTo>
                  <a:pt x="3167608" y="889000"/>
                </a:lnTo>
                <a:lnTo>
                  <a:pt x="3205087" y="881432"/>
                </a:lnTo>
                <a:lnTo>
                  <a:pt x="3235694" y="860794"/>
                </a:lnTo>
                <a:lnTo>
                  <a:pt x="3256332" y="830187"/>
                </a:lnTo>
                <a:lnTo>
                  <a:pt x="3263900" y="792708"/>
                </a:lnTo>
                <a:lnTo>
                  <a:pt x="3263900" y="96291"/>
                </a:lnTo>
                <a:lnTo>
                  <a:pt x="3256332" y="58812"/>
                </a:lnTo>
                <a:lnTo>
                  <a:pt x="3235694" y="28205"/>
                </a:lnTo>
                <a:lnTo>
                  <a:pt x="3205087" y="7567"/>
                </a:lnTo>
                <a:lnTo>
                  <a:pt x="31676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089900" y="3136900"/>
            <a:ext cx="2585720" cy="450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222222"/>
                </a:solidFill>
                <a:latin typeface="Courier New"/>
                <a:cs typeface="Courier New"/>
              </a:rPr>
              <a:t>jQuery("p");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3400" y="1866900"/>
            <a:ext cx="6261100" cy="3860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8800" y="1866900"/>
            <a:ext cx="7170414" cy="3810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464903" y="2063750"/>
            <a:ext cx="825500" cy="341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html&gt;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64703" y="2063750"/>
            <a:ext cx="1465580" cy="1027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&lt;!DOCTYPE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&lt;html&gt;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&lt;head&gt;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25023" y="3092450"/>
            <a:ext cx="2905760" cy="341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Adventures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&lt;/title&gt;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64703" y="3092450"/>
            <a:ext cx="2425700" cy="1027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2740">
              <a:lnSpc>
                <a:spcPct val="100000"/>
              </a:lnSpc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&lt;title&gt;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jQuery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&lt;/head&gt;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&lt;body&gt;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84743" y="4121150"/>
            <a:ext cx="2585720" cy="341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&lt;h1&gt;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Where do</a:t>
            </a:r>
            <a:r>
              <a:rPr sz="2100" spc="-4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you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05083" y="4121150"/>
            <a:ext cx="2585720" cy="341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want to</a:t>
            </a:r>
            <a:r>
              <a:rPr sz="2100" spc="-4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go?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&lt;/h1&gt;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64903" y="4464050"/>
            <a:ext cx="3865879" cy="341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your next</a:t>
            </a:r>
            <a:r>
              <a:rPr sz="210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adventure.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&lt;/p&gt;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4703" y="4464050"/>
            <a:ext cx="1465580" cy="1027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2740">
              <a:lnSpc>
                <a:spcPct val="100000"/>
              </a:lnSpc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&lt;p&gt;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Plan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&lt;/body&gt;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&lt;/html&gt;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79760" y="1447800"/>
            <a:ext cx="9555480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7666990" algn="l"/>
              </a:tabLst>
            </a:pPr>
            <a:r>
              <a:rPr sz="2200" b="1" spc="20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22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5" dirty="0">
                <a:solidFill>
                  <a:srgbClr val="FFFFFF"/>
                </a:solidFill>
                <a:latin typeface="Calibri"/>
                <a:cs typeface="Calibri"/>
              </a:rPr>
              <a:t>document	</a:t>
            </a:r>
            <a:r>
              <a:rPr sz="3300" b="1" spc="-30" baseline="1262" dirty="0">
                <a:solidFill>
                  <a:srgbClr val="FFFFFF"/>
                </a:solidFill>
                <a:latin typeface="Calibri"/>
                <a:cs typeface="Calibri"/>
              </a:rPr>
              <a:t>jQuery</a:t>
            </a:r>
            <a:r>
              <a:rPr sz="3300" b="1" spc="-157" baseline="126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b="1" spc="7" baseline="1262" dirty="0">
                <a:solidFill>
                  <a:srgbClr val="FFFFFF"/>
                </a:solidFill>
                <a:latin typeface="Calibri"/>
                <a:cs typeface="Calibri"/>
              </a:rPr>
              <a:t>selectors</a:t>
            </a:r>
            <a:endParaRPr sz="3300" baseline="1262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2496800" y="1790700"/>
            <a:ext cx="2222500" cy="939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522200" y="1790700"/>
            <a:ext cx="2171700" cy="889000"/>
          </a:xfrm>
          <a:custGeom>
            <a:avLst/>
            <a:gdLst/>
            <a:ahLst/>
            <a:cxnLst/>
            <a:rect l="l" t="t" r="r" b="b"/>
            <a:pathLst>
              <a:path w="2171700" h="889000">
                <a:moveTo>
                  <a:pt x="20754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92708"/>
                </a:lnTo>
                <a:lnTo>
                  <a:pt x="7567" y="830187"/>
                </a:lnTo>
                <a:lnTo>
                  <a:pt x="28205" y="860794"/>
                </a:lnTo>
                <a:lnTo>
                  <a:pt x="58812" y="881432"/>
                </a:lnTo>
                <a:lnTo>
                  <a:pt x="96291" y="889000"/>
                </a:lnTo>
                <a:lnTo>
                  <a:pt x="2075434" y="889000"/>
                </a:lnTo>
                <a:lnTo>
                  <a:pt x="2112924" y="881432"/>
                </a:lnTo>
                <a:lnTo>
                  <a:pt x="2143521" y="860794"/>
                </a:lnTo>
                <a:lnTo>
                  <a:pt x="2164141" y="830187"/>
                </a:lnTo>
                <a:lnTo>
                  <a:pt x="2171700" y="792708"/>
                </a:lnTo>
                <a:lnTo>
                  <a:pt x="2171700" y="96291"/>
                </a:lnTo>
                <a:lnTo>
                  <a:pt x="2164141" y="58812"/>
                </a:lnTo>
                <a:lnTo>
                  <a:pt x="2143521" y="28205"/>
                </a:lnTo>
                <a:lnTo>
                  <a:pt x="2112924" y="7567"/>
                </a:lnTo>
                <a:lnTo>
                  <a:pt x="2075434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2750800" y="2006600"/>
            <a:ext cx="1732280" cy="450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222222"/>
                </a:solidFill>
                <a:latin typeface="Courier New"/>
                <a:cs typeface="Courier New"/>
              </a:rPr>
              <a:t>$("h1");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496800" y="2857500"/>
            <a:ext cx="2222500" cy="939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522200" y="2857500"/>
            <a:ext cx="2171700" cy="889000"/>
          </a:xfrm>
          <a:custGeom>
            <a:avLst/>
            <a:gdLst/>
            <a:ahLst/>
            <a:cxnLst/>
            <a:rect l="l" t="t" r="r" b="b"/>
            <a:pathLst>
              <a:path w="2171700" h="889000">
                <a:moveTo>
                  <a:pt x="20754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92708"/>
                </a:lnTo>
                <a:lnTo>
                  <a:pt x="7567" y="830187"/>
                </a:lnTo>
                <a:lnTo>
                  <a:pt x="28205" y="860794"/>
                </a:lnTo>
                <a:lnTo>
                  <a:pt x="58812" y="881432"/>
                </a:lnTo>
                <a:lnTo>
                  <a:pt x="96291" y="889000"/>
                </a:lnTo>
                <a:lnTo>
                  <a:pt x="2075434" y="889000"/>
                </a:lnTo>
                <a:lnTo>
                  <a:pt x="2112924" y="881432"/>
                </a:lnTo>
                <a:lnTo>
                  <a:pt x="2143521" y="860794"/>
                </a:lnTo>
                <a:lnTo>
                  <a:pt x="2164141" y="830187"/>
                </a:lnTo>
                <a:lnTo>
                  <a:pt x="2171700" y="792708"/>
                </a:lnTo>
                <a:lnTo>
                  <a:pt x="2171700" y="96291"/>
                </a:lnTo>
                <a:lnTo>
                  <a:pt x="2164141" y="58812"/>
                </a:lnTo>
                <a:lnTo>
                  <a:pt x="2143521" y="28205"/>
                </a:lnTo>
                <a:lnTo>
                  <a:pt x="2112924" y="7567"/>
                </a:lnTo>
                <a:lnTo>
                  <a:pt x="2075434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2750800" y="3073400"/>
            <a:ext cx="1518920" cy="450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222222"/>
                </a:solidFill>
                <a:latin typeface="Courier New"/>
                <a:cs typeface="Courier New"/>
              </a:rPr>
              <a:t>$("p");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1468100" y="2540000"/>
            <a:ext cx="762000" cy="5207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1358270" y="1397000"/>
            <a:ext cx="956310" cy="2247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400" spc="-1080" dirty="0">
                <a:solidFill>
                  <a:srgbClr val="EBEBEB"/>
                </a:solidFill>
                <a:latin typeface="Arial"/>
                <a:cs typeface="Arial"/>
              </a:rPr>
              <a:t>=</a:t>
            </a:r>
            <a:endParaRPr sz="14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90327" y="8316278"/>
            <a:ext cx="423608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610" dirty="0">
                <a:solidFill>
                  <a:srgbClr val="7999AF"/>
                </a:solidFill>
                <a:latin typeface="Arial"/>
                <a:cs typeface="Arial"/>
              </a:rPr>
              <a:t>1.1  </a:t>
            </a:r>
            <a:r>
              <a:rPr sz="4200" b="1" spc="75" dirty="0">
                <a:solidFill>
                  <a:srgbClr val="7999AF"/>
                </a:solidFill>
                <a:latin typeface="Calibri"/>
                <a:cs typeface="Calibri"/>
              </a:rPr>
              <a:t>What </a:t>
            </a:r>
            <a:r>
              <a:rPr sz="4200" b="1" spc="130" dirty="0">
                <a:solidFill>
                  <a:srgbClr val="7999AF"/>
                </a:solidFill>
                <a:latin typeface="Calibri"/>
                <a:cs typeface="Calibri"/>
              </a:rPr>
              <a:t>is</a:t>
            </a:r>
            <a:r>
              <a:rPr sz="4200" b="1" spc="-52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-20" dirty="0">
                <a:solidFill>
                  <a:srgbClr val="7999AF"/>
                </a:solidFill>
                <a:latin typeface="Calibri"/>
                <a:cs typeface="Calibri"/>
              </a:rPr>
              <a:t>jQuery?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827000" y="3922969"/>
            <a:ext cx="1572260" cy="476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955" marR="5080" indent="-389890">
              <a:lnSpc>
                <a:spcPct val="68200"/>
              </a:lnSpc>
            </a:pPr>
            <a:r>
              <a:rPr sz="2200" i="1" spc="-45" dirty="0">
                <a:solidFill>
                  <a:srgbClr val="FFFFFF"/>
                </a:solidFill>
                <a:latin typeface="Arial"/>
                <a:cs typeface="Arial"/>
              </a:rPr>
              <a:t>short </a:t>
            </a:r>
            <a:r>
              <a:rPr sz="2200" spc="-114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200" spc="-3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i="1" spc="-110" dirty="0">
                <a:solidFill>
                  <a:srgbClr val="FFFFFF"/>
                </a:solidFill>
                <a:latin typeface="Arial"/>
                <a:cs typeface="Arial"/>
              </a:rPr>
              <a:t>sweet  </a:t>
            </a:r>
            <a:r>
              <a:rPr sz="2200" i="1" spc="-70" dirty="0">
                <a:solidFill>
                  <a:srgbClr val="FFFFFF"/>
                </a:solidFill>
                <a:latin typeface="Arial"/>
                <a:cs typeface="Arial"/>
              </a:rPr>
              <a:t>syntax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8800" y="495300"/>
            <a:ext cx="9639300" cy="81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270" dirty="0"/>
              <a:t>Changing</a:t>
            </a:r>
            <a:r>
              <a:rPr spc="-320" dirty="0"/>
              <a:t> </a:t>
            </a:r>
            <a:r>
              <a:rPr spc="-15" dirty="0"/>
              <a:t>the</a:t>
            </a:r>
            <a:r>
              <a:rPr spc="-320" dirty="0"/>
              <a:t> </a:t>
            </a:r>
            <a:r>
              <a:rPr spc="-55" dirty="0"/>
              <a:t>content</a:t>
            </a:r>
            <a:r>
              <a:rPr spc="-320" dirty="0"/>
              <a:t> </a:t>
            </a:r>
            <a:r>
              <a:rPr spc="60" dirty="0"/>
              <a:t>of</a:t>
            </a:r>
            <a:r>
              <a:rPr spc="-320" dirty="0"/>
              <a:t> </a:t>
            </a:r>
            <a:r>
              <a:rPr spc="-210" dirty="0"/>
              <a:t>an</a:t>
            </a:r>
            <a:r>
              <a:rPr spc="-320" dirty="0"/>
              <a:t> </a:t>
            </a:r>
            <a:r>
              <a:rPr spc="-100" dirty="0"/>
              <a:t>element</a:t>
            </a:r>
          </a:p>
        </p:txBody>
      </p:sp>
      <p:sp>
        <p:nvSpPr>
          <p:cNvPr id="4" name="object 4"/>
          <p:cNvSpPr/>
          <p:nvPr/>
        </p:nvSpPr>
        <p:spPr>
          <a:xfrm>
            <a:off x="533400" y="1866900"/>
            <a:ext cx="6261100" cy="3860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8800" y="1866900"/>
            <a:ext cx="6210300" cy="3810000"/>
          </a:xfrm>
          <a:custGeom>
            <a:avLst/>
            <a:gdLst/>
            <a:ahLst/>
            <a:cxnLst/>
            <a:rect l="l" t="t" r="r" b="b"/>
            <a:pathLst>
              <a:path w="6210300" h="3810000">
                <a:moveTo>
                  <a:pt x="61140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3713708"/>
                </a:lnTo>
                <a:lnTo>
                  <a:pt x="7567" y="3751187"/>
                </a:lnTo>
                <a:lnTo>
                  <a:pt x="28203" y="3781794"/>
                </a:lnTo>
                <a:lnTo>
                  <a:pt x="58810" y="3802432"/>
                </a:lnTo>
                <a:lnTo>
                  <a:pt x="96291" y="3810000"/>
                </a:lnTo>
                <a:lnTo>
                  <a:pt x="6114008" y="3810000"/>
                </a:lnTo>
                <a:lnTo>
                  <a:pt x="6151487" y="3802432"/>
                </a:lnTo>
                <a:lnTo>
                  <a:pt x="6182094" y="3781794"/>
                </a:lnTo>
                <a:lnTo>
                  <a:pt x="6202732" y="3751187"/>
                </a:lnTo>
                <a:lnTo>
                  <a:pt x="6210300" y="3713708"/>
                </a:lnTo>
                <a:lnTo>
                  <a:pt x="6210300" y="96291"/>
                </a:lnTo>
                <a:lnTo>
                  <a:pt x="6202732" y="58812"/>
                </a:lnTo>
                <a:lnTo>
                  <a:pt x="6182094" y="28205"/>
                </a:lnTo>
                <a:lnTo>
                  <a:pt x="6151487" y="7567"/>
                </a:lnTo>
                <a:lnTo>
                  <a:pt x="6114008" y="0"/>
                </a:lnTo>
                <a:close/>
              </a:path>
            </a:pathLst>
          </a:custGeom>
          <a:solidFill>
            <a:srgbClr val="1B2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64903" y="2063750"/>
            <a:ext cx="825500" cy="341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html&gt;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4703" y="2063750"/>
            <a:ext cx="1465580" cy="1027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&lt;!DOCTYPE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&lt;html&gt;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&lt;head&gt;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25023" y="3092450"/>
            <a:ext cx="2905760" cy="341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Adventures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&lt;/title&gt;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4703" y="3092450"/>
            <a:ext cx="2425700" cy="1027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2740">
              <a:lnSpc>
                <a:spcPct val="100000"/>
              </a:lnSpc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&lt;title&gt;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jQuery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&lt;/head&gt;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&lt;body&gt;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84743" y="4121150"/>
            <a:ext cx="2585720" cy="341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&lt;h1&gt;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Where do</a:t>
            </a:r>
            <a:r>
              <a:rPr sz="2100" spc="-4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you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05083" y="4121150"/>
            <a:ext cx="2585720" cy="341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want to</a:t>
            </a:r>
            <a:r>
              <a:rPr sz="2100" spc="-4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go?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&lt;/h1&gt;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64903" y="4464050"/>
            <a:ext cx="3865879" cy="341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your next</a:t>
            </a:r>
            <a:r>
              <a:rPr sz="210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adventure.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&lt;/p&gt;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64703" y="4464050"/>
            <a:ext cx="1465580" cy="1027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2740">
              <a:lnSpc>
                <a:spcPct val="100000"/>
              </a:lnSpc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&lt;p&gt;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Plan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&lt;/body&gt;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&lt;/html&gt;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79760" y="1447800"/>
            <a:ext cx="1960245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40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2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document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12000" y="1997872"/>
            <a:ext cx="4981575" cy="835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78400"/>
              </a:lnSpc>
            </a:pPr>
            <a:r>
              <a:rPr sz="3400" spc="-185" dirty="0">
                <a:solidFill>
                  <a:srgbClr val="FFFFFF"/>
                </a:solidFill>
                <a:latin typeface="Arial"/>
                <a:cs typeface="Arial"/>
              </a:rPr>
              <a:t>How </a:t>
            </a:r>
            <a:r>
              <a:rPr sz="3400" spc="-204" dirty="0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sz="3400" spc="-175" dirty="0">
                <a:solidFill>
                  <a:srgbClr val="FFFFFF"/>
                </a:solidFill>
                <a:latin typeface="Arial"/>
                <a:cs typeface="Arial"/>
              </a:rPr>
              <a:t>we </a:t>
            </a:r>
            <a:r>
              <a:rPr sz="3400" spc="-30" dirty="0">
                <a:solidFill>
                  <a:srgbClr val="FFFFFF"/>
                </a:solidFill>
                <a:latin typeface="Arial"/>
                <a:cs typeface="Arial"/>
              </a:rPr>
              <a:t>modify </a:t>
            </a:r>
            <a:r>
              <a:rPr sz="3400" spc="-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00" spc="-5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45" dirty="0">
                <a:solidFill>
                  <a:srgbClr val="FFFFFF"/>
                </a:solidFill>
                <a:latin typeface="Arial"/>
                <a:cs typeface="Arial"/>
              </a:rPr>
              <a:t>text  </a:t>
            </a:r>
            <a:r>
              <a:rPr sz="3400" spc="4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3400" spc="-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00" spc="-5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240" dirty="0">
                <a:solidFill>
                  <a:srgbClr val="FFFFFF"/>
                </a:solidFill>
                <a:latin typeface="Arial"/>
                <a:cs typeface="Arial"/>
              </a:rPr>
              <a:t>&lt;h1&gt; </a:t>
            </a:r>
            <a:r>
              <a:rPr sz="3400" spc="-95" dirty="0">
                <a:solidFill>
                  <a:srgbClr val="FFFFFF"/>
                </a:solidFill>
                <a:latin typeface="Arial"/>
                <a:cs typeface="Arial"/>
              </a:rPr>
              <a:t>element?</a:t>
            </a:r>
            <a:endParaRPr sz="3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78700" y="4013200"/>
            <a:ext cx="876300" cy="850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416800" y="4038600"/>
            <a:ext cx="825500" cy="800100"/>
          </a:xfrm>
          <a:custGeom>
            <a:avLst/>
            <a:gdLst/>
            <a:ahLst/>
            <a:cxnLst/>
            <a:rect l="l" t="t" r="r" b="b"/>
            <a:pathLst>
              <a:path w="825500" h="800100">
                <a:moveTo>
                  <a:pt x="7292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5" y="771894"/>
                </a:lnTo>
                <a:lnTo>
                  <a:pt x="58812" y="792532"/>
                </a:lnTo>
                <a:lnTo>
                  <a:pt x="96291" y="800100"/>
                </a:lnTo>
                <a:lnTo>
                  <a:pt x="729208" y="800100"/>
                </a:lnTo>
                <a:lnTo>
                  <a:pt x="766687" y="792532"/>
                </a:lnTo>
                <a:lnTo>
                  <a:pt x="797294" y="771894"/>
                </a:lnTo>
                <a:lnTo>
                  <a:pt x="817932" y="741287"/>
                </a:lnTo>
                <a:lnTo>
                  <a:pt x="825500" y="703808"/>
                </a:lnTo>
                <a:lnTo>
                  <a:pt x="825500" y="96291"/>
                </a:lnTo>
                <a:lnTo>
                  <a:pt x="817932" y="58812"/>
                </a:lnTo>
                <a:lnTo>
                  <a:pt x="797294" y="28205"/>
                </a:lnTo>
                <a:lnTo>
                  <a:pt x="766687" y="7567"/>
                </a:lnTo>
                <a:lnTo>
                  <a:pt x="729208" y="0"/>
                </a:lnTo>
                <a:close/>
              </a:path>
            </a:pathLst>
          </a:custGeom>
          <a:solidFill>
            <a:srgbClr val="1E32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93100" y="3098800"/>
            <a:ext cx="3340100" cy="850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18500" y="3098800"/>
            <a:ext cx="3289300" cy="800100"/>
          </a:xfrm>
          <a:custGeom>
            <a:avLst/>
            <a:gdLst/>
            <a:ahLst/>
            <a:cxnLst/>
            <a:rect l="l" t="t" r="r" b="b"/>
            <a:pathLst>
              <a:path w="3289300" h="800100">
                <a:moveTo>
                  <a:pt x="31930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5" y="771894"/>
                </a:lnTo>
                <a:lnTo>
                  <a:pt x="58812" y="792532"/>
                </a:lnTo>
                <a:lnTo>
                  <a:pt x="96291" y="800100"/>
                </a:lnTo>
                <a:lnTo>
                  <a:pt x="3193008" y="800100"/>
                </a:lnTo>
                <a:lnTo>
                  <a:pt x="3230487" y="792532"/>
                </a:lnTo>
                <a:lnTo>
                  <a:pt x="3261094" y="771894"/>
                </a:lnTo>
                <a:lnTo>
                  <a:pt x="3281732" y="741287"/>
                </a:lnTo>
                <a:lnTo>
                  <a:pt x="3289300" y="703808"/>
                </a:lnTo>
                <a:lnTo>
                  <a:pt x="3289300" y="96291"/>
                </a:lnTo>
                <a:lnTo>
                  <a:pt x="3281732" y="58812"/>
                </a:lnTo>
                <a:lnTo>
                  <a:pt x="3261094" y="28205"/>
                </a:lnTo>
                <a:lnTo>
                  <a:pt x="3230487" y="7567"/>
                </a:lnTo>
                <a:lnTo>
                  <a:pt x="3193008" y="0"/>
                </a:lnTo>
                <a:close/>
              </a:path>
            </a:pathLst>
          </a:custGeom>
          <a:solidFill>
            <a:srgbClr val="1B2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378700" y="3073400"/>
            <a:ext cx="876300" cy="850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416800" y="3098800"/>
            <a:ext cx="825500" cy="800100"/>
          </a:xfrm>
          <a:custGeom>
            <a:avLst/>
            <a:gdLst/>
            <a:ahLst/>
            <a:cxnLst/>
            <a:rect l="l" t="t" r="r" b="b"/>
            <a:pathLst>
              <a:path w="825500" h="800100">
                <a:moveTo>
                  <a:pt x="7292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5" y="771894"/>
                </a:lnTo>
                <a:lnTo>
                  <a:pt x="58812" y="792532"/>
                </a:lnTo>
                <a:lnTo>
                  <a:pt x="96291" y="800100"/>
                </a:lnTo>
                <a:lnTo>
                  <a:pt x="729208" y="800100"/>
                </a:lnTo>
                <a:lnTo>
                  <a:pt x="766687" y="792532"/>
                </a:lnTo>
                <a:lnTo>
                  <a:pt x="797294" y="771894"/>
                </a:lnTo>
                <a:lnTo>
                  <a:pt x="817932" y="741287"/>
                </a:lnTo>
                <a:lnTo>
                  <a:pt x="825500" y="703808"/>
                </a:lnTo>
                <a:lnTo>
                  <a:pt x="825500" y="96291"/>
                </a:lnTo>
                <a:lnTo>
                  <a:pt x="817932" y="58812"/>
                </a:lnTo>
                <a:lnTo>
                  <a:pt x="797294" y="28205"/>
                </a:lnTo>
                <a:lnTo>
                  <a:pt x="766687" y="7567"/>
                </a:lnTo>
                <a:lnTo>
                  <a:pt x="729208" y="0"/>
                </a:lnTo>
                <a:close/>
              </a:path>
            </a:pathLst>
          </a:custGeom>
          <a:solidFill>
            <a:srgbClr val="1E32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534400" y="3238500"/>
            <a:ext cx="1033780" cy="50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30" dirty="0">
                <a:solidFill>
                  <a:srgbClr val="FFFFFF"/>
                </a:solidFill>
                <a:latin typeface="Arial"/>
                <a:cs typeface="Arial"/>
              </a:rPr>
              <a:t>find</a:t>
            </a:r>
            <a:r>
              <a:rPr sz="3200" spc="-2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18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endParaRPr sz="32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581900" y="3256800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414825" y="353809"/>
                </a:moveTo>
                <a:lnTo>
                  <a:pt x="293522" y="353809"/>
                </a:lnTo>
                <a:lnTo>
                  <a:pt x="428015" y="488289"/>
                </a:lnTo>
                <a:lnTo>
                  <a:pt x="435450" y="494389"/>
                </a:lnTo>
                <a:lnTo>
                  <a:pt x="443674" y="498806"/>
                </a:lnTo>
                <a:lnTo>
                  <a:pt x="452422" y="501493"/>
                </a:lnTo>
                <a:lnTo>
                  <a:pt x="461429" y="502399"/>
                </a:lnTo>
                <a:lnTo>
                  <a:pt x="461568" y="502399"/>
                </a:lnTo>
                <a:lnTo>
                  <a:pt x="496071" y="483985"/>
                </a:lnTo>
                <a:lnTo>
                  <a:pt x="502716" y="461073"/>
                </a:lnTo>
                <a:lnTo>
                  <a:pt x="501818" y="452055"/>
                </a:lnTo>
                <a:lnTo>
                  <a:pt x="499149" y="443296"/>
                </a:lnTo>
                <a:lnTo>
                  <a:pt x="494749" y="435066"/>
                </a:lnTo>
                <a:lnTo>
                  <a:pt x="488657" y="427634"/>
                </a:lnTo>
                <a:lnTo>
                  <a:pt x="414825" y="353809"/>
                </a:lnTo>
                <a:close/>
              </a:path>
              <a:path w="502920" h="502920">
                <a:moveTo>
                  <a:pt x="191592" y="0"/>
                </a:moveTo>
                <a:lnTo>
                  <a:pt x="147668" y="5061"/>
                </a:lnTo>
                <a:lnTo>
                  <a:pt x="107344" y="19478"/>
                </a:lnTo>
                <a:lnTo>
                  <a:pt x="71770" y="42100"/>
                </a:lnTo>
                <a:lnTo>
                  <a:pt x="42097" y="71777"/>
                </a:lnTo>
                <a:lnTo>
                  <a:pt x="19477" y="107358"/>
                </a:lnTo>
                <a:lnTo>
                  <a:pt x="5061" y="147692"/>
                </a:lnTo>
                <a:lnTo>
                  <a:pt x="0" y="191630"/>
                </a:lnTo>
                <a:lnTo>
                  <a:pt x="5061" y="235551"/>
                </a:lnTo>
                <a:lnTo>
                  <a:pt x="19477" y="275870"/>
                </a:lnTo>
                <a:lnTo>
                  <a:pt x="42097" y="311437"/>
                </a:lnTo>
                <a:lnTo>
                  <a:pt x="71770" y="341101"/>
                </a:lnTo>
                <a:lnTo>
                  <a:pt x="107344" y="363714"/>
                </a:lnTo>
                <a:lnTo>
                  <a:pt x="147668" y="378125"/>
                </a:lnTo>
                <a:lnTo>
                  <a:pt x="191592" y="383184"/>
                </a:lnTo>
                <a:lnTo>
                  <a:pt x="219150" y="381209"/>
                </a:lnTo>
                <a:lnTo>
                  <a:pt x="245514" y="375469"/>
                </a:lnTo>
                <a:lnTo>
                  <a:pt x="270400" y="366242"/>
                </a:lnTo>
                <a:lnTo>
                  <a:pt x="293522" y="353809"/>
                </a:lnTo>
                <a:lnTo>
                  <a:pt x="414825" y="353809"/>
                </a:lnTo>
                <a:lnTo>
                  <a:pt x="359474" y="298462"/>
                </a:lnTo>
                <a:lnTo>
                  <a:pt x="191592" y="298462"/>
                </a:lnTo>
                <a:lnTo>
                  <a:pt x="150069" y="290003"/>
                </a:lnTo>
                <a:lnTo>
                  <a:pt x="116130" y="267077"/>
                </a:lnTo>
                <a:lnTo>
                  <a:pt x="93213" y="233136"/>
                </a:lnTo>
                <a:lnTo>
                  <a:pt x="84759" y="191630"/>
                </a:lnTo>
                <a:lnTo>
                  <a:pt x="93213" y="150101"/>
                </a:lnTo>
                <a:lnTo>
                  <a:pt x="116130" y="116149"/>
                </a:lnTo>
                <a:lnTo>
                  <a:pt x="150069" y="93219"/>
                </a:lnTo>
                <a:lnTo>
                  <a:pt x="191592" y="84759"/>
                </a:lnTo>
                <a:lnTo>
                  <a:pt x="349343" y="84759"/>
                </a:lnTo>
                <a:lnTo>
                  <a:pt x="341090" y="71777"/>
                </a:lnTo>
                <a:lnTo>
                  <a:pt x="311419" y="42100"/>
                </a:lnTo>
                <a:lnTo>
                  <a:pt x="275845" y="19478"/>
                </a:lnTo>
                <a:lnTo>
                  <a:pt x="235519" y="5061"/>
                </a:lnTo>
                <a:lnTo>
                  <a:pt x="191592" y="0"/>
                </a:lnTo>
                <a:close/>
              </a:path>
              <a:path w="502920" h="502920">
                <a:moveTo>
                  <a:pt x="349343" y="84759"/>
                </a:moveTo>
                <a:lnTo>
                  <a:pt x="191592" y="84759"/>
                </a:lnTo>
                <a:lnTo>
                  <a:pt x="233114" y="93219"/>
                </a:lnTo>
                <a:lnTo>
                  <a:pt x="267054" y="116149"/>
                </a:lnTo>
                <a:lnTo>
                  <a:pt x="289970" y="150101"/>
                </a:lnTo>
                <a:lnTo>
                  <a:pt x="298424" y="191630"/>
                </a:lnTo>
                <a:lnTo>
                  <a:pt x="289970" y="233136"/>
                </a:lnTo>
                <a:lnTo>
                  <a:pt x="267054" y="267077"/>
                </a:lnTo>
                <a:lnTo>
                  <a:pt x="233114" y="290003"/>
                </a:lnTo>
                <a:lnTo>
                  <a:pt x="191592" y="298462"/>
                </a:lnTo>
                <a:lnTo>
                  <a:pt x="359474" y="298462"/>
                </a:lnTo>
                <a:lnTo>
                  <a:pt x="354088" y="293077"/>
                </a:lnTo>
                <a:lnTo>
                  <a:pt x="366393" y="270061"/>
                </a:lnTo>
                <a:lnTo>
                  <a:pt x="375532" y="245287"/>
                </a:lnTo>
                <a:lnTo>
                  <a:pt x="381224" y="219047"/>
                </a:lnTo>
                <a:lnTo>
                  <a:pt x="383184" y="191630"/>
                </a:lnTo>
                <a:lnTo>
                  <a:pt x="378123" y="147692"/>
                </a:lnTo>
                <a:lnTo>
                  <a:pt x="363709" y="107358"/>
                </a:lnTo>
                <a:lnTo>
                  <a:pt x="349343" y="847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293100" y="4038600"/>
            <a:ext cx="3340100" cy="850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318500" y="4038600"/>
            <a:ext cx="3289300" cy="800100"/>
          </a:xfrm>
          <a:custGeom>
            <a:avLst/>
            <a:gdLst/>
            <a:ahLst/>
            <a:cxnLst/>
            <a:rect l="l" t="t" r="r" b="b"/>
            <a:pathLst>
              <a:path w="3289300" h="800100">
                <a:moveTo>
                  <a:pt x="31930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5" y="771894"/>
                </a:lnTo>
                <a:lnTo>
                  <a:pt x="58812" y="792532"/>
                </a:lnTo>
                <a:lnTo>
                  <a:pt x="96291" y="800100"/>
                </a:lnTo>
                <a:lnTo>
                  <a:pt x="3193008" y="800100"/>
                </a:lnTo>
                <a:lnTo>
                  <a:pt x="3230487" y="792532"/>
                </a:lnTo>
                <a:lnTo>
                  <a:pt x="3261094" y="771894"/>
                </a:lnTo>
                <a:lnTo>
                  <a:pt x="3281732" y="741287"/>
                </a:lnTo>
                <a:lnTo>
                  <a:pt x="3289300" y="703808"/>
                </a:lnTo>
                <a:lnTo>
                  <a:pt x="3289300" y="96291"/>
                </a:lnTo>
                <a:lnTo>
                  <a:pt x="3281732" y="58812"/>
                </a:lnTo>
                <a:lnTo>
                  <a:pt x="3261094" y="28205"/>
                </a:lnTo>
                <a:lnTo>
                  <a:pt x="3230487" y="7567"/>
                </a:lnTo>
                <a:lnTo>
                  <a:pt x="3193008" y="0"/>
                </a:lnTo>
                <a:close/>
              </a:path>
            </a:pathLst>
          </a:custGeom>
          <a:solidFill>
            <a:srgbClr val="1B2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534400" y="4140200"/>
            <a:ext cx="1556385" cy="50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85" dirty="0">
                <a:solidFill>
                  <a:srgbClr val="FFFFFF"/>
                </a:solidFill>
                <a:latin typeface="Arial"/>
                <a:cs typeface="Arial"/>
              </a:rPr>
              <a:t>change</a:t>
            </a:r>
            <a:r>
              <a:rPr sz="3200" spc="-2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18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endParaRPr sz="32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581900" y="4197387"/>
            <a:ext cx="488950" cy="488950"/>
          </a:xfrm>
          <a:custGeom>
            <a:avLst/>
            <a:gdLst/>
            <a:ahLst/>
            <a:cxnLst/>
            <a:rect l="l" t="t" r="r" b="b"/>
            <a:pathLst>
              <a:path w="488950" h="488950">
                <a:moveTo>
                  <a:pt x="371538" y="0"/>
                </a:moveTo>
                <a:lnTo>
                  <a:pt x="56502" y="315048"/>
                </a:lnTo>
                <a:lnTo>
                  <a:pt x="0" y="488911"/>
                </a:lnTo>
                <a:lnTo>
                  <a:pt x="129165" y="446938"/>
                </a:lnTo>
                <a:lnTo>
                  <a:pt x="41986" y="446938"/>
                </a:lnTo>
                <a:lnTo>
                  <a:pt x="80124" y="329539"/>
                </a:lnTo>
                <a:lnTo>
                  <a:pt x="276775" y="329539"/>
                </a:lnTo>
                <a:lnTo>
                  <a:pt x="488937" y="117386"/>
                </a:lnTo>
                <a:lnTo>
                  <a:pt x="371538" y="0"/>
                </a:lnTo>
                <a:close/>
              </a:path>
              <a:path w="488950" h="488950">
                <a:moveTo>
                  <a:pt x="276775" y="329539"/>
                </a:moveTo>
                <a:lnTo>
                  <a:pt x="80124" y="329539"/>
                </a:lnTo>
                <a:lnTo>
                  <a:pt x="159397" y="408800"/>
                </a:lnTo>
                <a:lnTo>
                  <a:pt x="41986" y="446938"/>
                </a:lnTo>
                <a:lnTo>
                  <a:pt x="129165" y="446938"/>
                </a:lnTo>
                <a:lnTo>
                  <a:pt x="173913" y="432396"/>
                </a:lnTo>
                <a:lnTo>
                  <a:pt x="276775" y="3295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90327" y="8316278"/>
            <a:ext cx="423608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610" dirty="0">
                <a:solidFill>
                  <a:srgbClr val="7999AF"/>
                </a:solidFill>
                <a:latin typeface="Arial"/>
                <a:cs typeface="Arial"/>
              </a:rPr>
              <a:t>1.1  </a:t>
            </a:r>
            <a:r>
              <a:rPr sz="4200" b="1" spc="75" dirty="0">
                <a:solidFill>
                  <a:srgbClr val="7999AF"/>
                </a:solidFill>
                <a:latin typeface="Calibri"/>
                <a:cs typeface="Calibri"/>
              </a:rPr>
              <a:t>What </a:t>
            </a:r>
            <a:r>
              <a:rPr sz="4200" b="1" spc="130" dirty="0">
                <a:solidFill>
                  <a:srgbClr val="7999AF"/>
                </a:solidFill>
                <a:latin typeface="Calibri"/>
                <a:cs typeface="Calibri"/>
              </a:rPr>
              <a:t>is</a:t>
            </a:r>
            <a:r>
              <a:rPr sz="4200" b="1" spc="-52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-20" dirty="0">
                <a:solidFill>
                  <a:srgbClr val="7999AF"/>
                </a:solidFill>
                <a:latin typeface="Calibri"/>
                <a:cs typeface="Calibri"/>
              </a:rPr>
              <a:t>jQuery?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8800" y="495300"/>
            <a:ext cx="8978900" cy="81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175" dirty="0"/>
              <a:t>Selecting </a:t>
            </a:r>
            <a:r>
              <a:rPr spc="-215" dirty="0"/>
              <a:t>by </a:t>
            </a:r>
            <a:r>
              <a:rPr spc="-320" dirty="0"/>
              <a:t>HTML </a:t>
            </a:r>
            <a:r>
              <a:rPr spc="-100" dirty="0"/>
              <a:t>element</a:t>
            </a:r>
            <a:r>
              <a:rPr spc="-530" dirty="0"/>
              <a:t> </a:t>
            </a:r>
            <a:r>
              <a:rPr spc="-204" dirty="0"/>
              <a:t>name</a:t>
            </a:r>
          </a:p>
        </p:txBody>
      </p:sp>
      <p:sp>
        <p:nvSpPr>
          <p:cNvPr id="4" name="object 4"/>
          <p:cNvSpPr/>
          <p:nvPr/>
        </p:nvSpPr>
        <p:spPr>
          <a:xfrm>
            <a:off x="7495832" y="3058845"/>
            <a:ext cx="1657486" cy="5929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63100" y="1524000"/>
            <a:ext cx="5410200" cy="6045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588500" y="1524000"/>
            <a:ext cx="5359400" cy="5994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477500" y="2641600"/>
            <a:ext cx="711200" cy="292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807700" y="30734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33" y="444500"/>
                </a:lnTo>
                <a:lnTo>
                  <a:pt x="950233" y="436757"/>
                </a:lnTo>
                <a:lnTo>
                  <a:pt x="991922" y="415197"/>
                </a:lnTo>
                <a:lnTo>
                  <a:pt x="1024797" y="382322"/>
                </a:lnTo>
                <a:lnTo>
                  <a:pt x="1046357" y="340633"/>
                </a:lnTo>
                <a:lnTo>
                  <a:pt x="1054100" y="292633"/>
                </a:lnTo>
                <a:lnTo>
                  <a:pt x="1054100" y="151866"/>
                </a:lnTo>
                <a:lnTo>
                  <a:pt x="1046357" y="103866"/>
                </a:lnTo>
                <a:lnTo>
                  <a:pt x="1024797" y="62177"/>
                </a:lnTo>
                <a:lnTo>
                  <a:pt x="991922" y="29302"/>
                </a:lnTo>
                <a:lnTo>
                  <a:pt x="950233" y="7742"/>
                </a:lnTo>
                <a:lnTo>
                  <a:pt x="9022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985500" y="3162300"/>
            <a:ext cx="698500" cy="292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820400" y="46482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33" y="444500"/>
                </a:lnTo>
                <a:lnTo>
                  <a:pt x="950233" y="436757"/>
                </a:lnTo>
                <a:lnTo>
                  <a:pt x="991922" y="415197"/>
                </a:lnTo>
                <a:lnTo>
                  <a:pt x="1024797" y="382322"/>
                </a:lnTo>
                <a:lnTo>
                  <a:pt x="1046357" y="340633"/>
                </a:lnTo>
                <a:lnTo>
                  <a:pt x="1054100" y="292633"/>
                </a:lnTo>
                <a:lnTo>
                  <a:pt x="1054100" y="151866"/>
                </a:lnTo>
                <a:lnTo>
                  <a:pt x="1046357" y="103866"/>
                </a:lnTo>
                <a:lnTo>
                  <a:pt x="1024797" y="62177"/>
                </a:lnTo>
                <a:lnTo>
                  <a:pt x="991922" y="29302"/>
                </a:lnTo>
                <a:lnTo>
                  <a:pt x="950233" y="7742"/>
                </a:lnTo>
                <a:lnTo>
                  <a:pt x="9022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998200" y="4737100"/>
            <a:ext cx="711200" cy="3429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315700" y="3594100"/>
            <a:ext cx="1155700" cy="444500"/>
          </a:xfrm>
          <a:custGeom>
            <a:avLst/>
            <a:gdLst/>
            <a:ahLst/>
            <a:cxnLst/>
            <a:rect l="l" t="t" r="r" b="b"/>
            <a:pathLst>
              <a:path w="1155700" h="444500">
                <a:moveTo>
                  <a:pt x="10038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003833" y="444500"/>
                </a:lnTo>
                <a:lnTo>
                  <a:pt x="1051833" y="436757"/>
                </a:lnTo>
                <a:lnTo>
                  <a:pt x="1093522" y="415197"/>
                </a:lnTo>
                <a:lnTo>
                  <a:pt x="1126397" y="382322"/>
                </a:lnTo>
                <a:lnTo>
                  <a:pt x="1147957" y="340633"/>
                </a:lnTo>
                <a:lnTo>
                  <a:pt x="1155700" y="292633"/>
                </a:lnTo>
                <a:lnTo>
                  <a:pt x="1155700" y="151866"/>
                </a:lnTo>
                <a:lnTo>
                  <a:pt x="1147957" y="103866"/>
                </a:lnTo>
                <a:lnTo>
                  <a:pt x="1126397" y="62177"/>
                </a:lnTo>
                <a:lnTo>
                  <a:pt x="1093522" y="29302"/>
                </a:lnTo>
                <a:lnTo>
                  <a:pt x="1051833" y="7742"/>
                </a:lnTo>
                <a:lnTo>
                  <a:pt x="10038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455400" y="3683000"/>
            <a:ext cx="876300" cy="292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328400" y="51689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518900" y="5257800"/>
            <a:ext cx="381000" cy="279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328400" y="62230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595100" y="6375400"/>
            <a:ext cx="215900" cy="2794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976995" y="3568656"/>
            <a:ext cx="283536" cy="3111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481246" y="3159979"/>
            <a:ext cx="321945" cy="1757045"/>
          </a:xfrm>
          <a:custGeom>
            <a:avLst/>
            <a:gdLst/>
            <a:ahLst/>
            <a:cxnLst/>
            <a:rect l="l" t="t" r="r" b="b"/>
            <a:pathLst>
              <a:path w="321945" h="1757045">
                <a:moveTo>
                  <a:pt x="12758" y="1739900"/>
                </a:moveTo>
                <a:lnTo>
                  <a:pt x="12217" y="1739900"/>
                </a:lnTo>
                <a:lnTo>
                  <a:pt x="11988" y="1752600"/>
                </a:lnTo>
                <a:lnTo>
                  <a:pt x="12965" y="1752600"/>
                </a:lnTo>
                <a:lnTo>
                  <a:pt x="12758" y="1739900"/>
                </a:lnTo>
                <a:close/>
              </a:path>
              <a:path w="321945" h="1757045">
                <a:moveTo>
                  <a:pt x="15404" y="1651000"/>
                </a:moveTo>
                <a:lnTo>
                  <a:pt x="14973" y="1651000"/>
                </a:lnTo>
                <a:lnTo>
                  <a:pt x="14690" y="1676400"/>
                </a:lnTo>
                <a:lnTo>
                  <a:pt x="14514" y="1701800"/>
                </a:lnTo>
                <a:lnTo>
                  <a:pt x="14278" y="1727200"/>
                </a:lnTo>
                <a:lnTo>
                  <a:pt x="13817" y="1752600"/>
                </a:lnTo>
                <a:lnTo>
                  <a:pt x="16167" y="1752600"/>
                </a:lnTo>
                <a:lnTo>
                  <a:pt x="16114" y="1701800"/>
                </a:lnTo>
                <a:lnTo>
                  <a:pt x="15822" y="1663700"/>
                </a:lnTo>
                <a:lnTo>
                  <a:pt x="15404" y="1651000"/>
                </a:lnTo>
                <a:close/>
              </a:path>
              <a:path w="321945" h="1757045">
                <a:moveTo>
                  <a:pt x="83426" y="1562100"/>
                </a:moveTo>
                <a:lnTo>
                  <a:pt x="21145" y="1562100"/>
                </a:lnTo>
                <a:lnTo>
                  <a:pt x="22682" y="1574800"/>
                </a:lnTo>
                <a:lnTo>
                  <a:pt x="22948" y="1574800"/>
                </a:lnTo>
                <a:lnTo>
                  <a:pt x="23164" y="1587500"/>
                </a:lnTo>
                <a:lnTo>
                  <a:pt x="21958" y="1625600"/>
                </a:lnTo>
                <a:lnTo>
                  <a:pt x="19988" y="1663700"/>
                </a:lnTo>
                <a:lnTo>
                  <a:pt x="18073" y="1714500"/>
                </a:lnTo>
                <a:lnTo>
                  <a:pt x="17030" y="1752600"/>
                </a:lnTo>
                <a:lnTo>
                  <a:pt x="206449" y="1752600"/>
                </a:lnTo>
                <a:lnTo>
                  <a:pt x="226352" y="1739900"/>
                </a:lnTo>
                <a:lnTo>
                  <a:pt x="313459" y="1739900"/>
                </a:lnTo>
                <a:lnTo>
                  <a:pt x="321856" y="1727200"/>
                </a:lnTo>
                <a:lnTo>
                  <a:pt x="276526" y="1727200"/>
                </a:lnTo>
                <a:lnTo>
                  <a:pt x="290620" y="1714500"/>
                </a:lnTo>
                <a:lnTo>
                  <a:pt x="244812" y="1714500"/>
                </a:lnTo>
                <a:lnTo>
                  <a:pt x="254990" y="1701800"/>
                </a:lnTo>
                <a:lnTo>
                  <a:pt x="71627" y="1701800"/>
                </a:lnTo>
                <a:lnTo>
                  <a:pt x="72097" y="1663700"/>
                </a:lnTo>
                <a:lnTo>
                  <a:pt x="74337" y="1663700"/>
                </a:lnTo>
                <a:lnTo>
                  <a:pt x="74447" y="1600200"/>
                </a:lnTo>
                <a:lnTo>
                  <a:pt x="83005" y="1600200"/>
                </a:lnTo>
                <a:lnTo>
                  <a:pt x="83426" y="1562100"/>
                </a:lnTo>
                <a:close/>
              </a:path>
              <a:path w="321945" h="1757045">
                <a:moveTo>
                  <a:pt x="11214" y="1701800"/>
                </a:moveTo>
                <a:lnTo>
                  <a:pt x="11017" y="1714500"/>
                </a:lnTo>
                <a:lnTo>
                  <a:pt x="10833" y="1739900"/>
                </a:lnTo>
                <a:lnTo>
                  <a:pt x="12049" y="1739900"/>
                </a:lnTo>
                <a:lnTo>
                  <a:pt x="12966" y="1727200"/>
                </a:lnTo>
                <a:lnTo>
                  <a:pt x="12911" y="1714500"/>
                </a:lnTo>
                <a:lnTo>
                  <a:pt x="11214" y="1701800"/>
                </a:lnTo>
                <a:close/>
              </a:path>
              <a:path w="321945" h="1757045">
                <a:moveTo>
                  <a:pt x="9817" y="1371600"/>
                </a:moveTo>
                <a:lnTo>
                  <a:pt x="9257" y="1422400"/>
                </a:lnTo>
                <a:lnTo>
                  <a:pt x="9140" y="1447800"/>
                </a:lnTo>
                <a:lnTo>
                  <a:pt x="9025" y="1536700"/>
                </a:lnTo>
                <a:lnTo>
                  <a:pt x="9135" y="1701800"/>
                </a:lnTo>
                <a:lnTo>
                  <a:pt x="9042" y="1727200"/>
                </a:lnTo>
                <a:lnTo>
                  <a:pt x="9976" y="1689100"/>
                </a:lnTo>
                <a:lnTo>
                  <a:pt x="10429" y="1638300"/>
                </a:lnTo>
                <a:lnTo>
                  <a:pt x="10535" y="1600200"/>
                </a:lnTo>
                <a:lnTo>
                  <a:pt x="10660" y="1460500"/>
                </a:lnTo>
                <a:lnTo>
                  <a:pt x="10833" y="1422400"/>
                </a:lnTo>
                <a:lnTo>
                  <a:pt x="14051" y="1422400"/>
                </a:lnTo>
                <a:lnTo>
                  <a:pt x="14218" y="1384300"/>
                </a:lnTo>
                <a:lnTo>
                  <a:pt x="10068" y="1384300"/>
                </a:lnTo>
                <a:lnTo>
                  <a:pt x="9817" y="1371600"/>
                </a:lnTo>
                <a:close/>
              </a:path>
              <a:path w="321945" h="1757045">
                <a:moveTo>
                  <a:pt x="74337" y="1663700"/>
                </a:moveTo>
                <a:lnTo>
                  <a:pt x="72097" y="1663700"/>
                </a:lnTo>
                <a:lnTo>
                  <a:pt x="72337" y="1676400"/>
                </a:lnTo>
                <a:lnTo>
                  <a:pt x="72474" y="1676400"/>
                </a:lnTo>
                <a:lnTo>
                  <a:pt x="72593" y="1701800"/>
                </a:lnTo>
                <a:lnTo>
                  <a:pt x="74193" y="1701800"/>
                </a:lnTo>
                <a:lnTo>
                  <a:pt x="74315" y="1676400"/>
                </a:lnTo>
                <a:lnTo>
                  <a:pt x="74337" y="1663700"/>
                </a:lnTo>
                <a:close/>
              </a:path>
              <a:path w="321945" h="1757045">
                <a:moveTo>
                  <a:pt x="147129" y="1689100"/>
                </a:moveTo>
                <a:lnTo>
                  <a:pt x="77254" y="1689100"/>
                </a:lnTo>
                <a:lnTo>
                  <a:pt x="108713" y="1701800"/>
                </a:lnTo>
                <a:lnTo>
                  <a:pt x="149783" y="1701800"/>
                </a:lnTo>
                <a:lnTo>
                  <a:pt x="147129" y="1689100"/>
                </a:lnTo>
                <a:close/>
              </a:path>
              <a:path w="321945" h="1757045">
                <a:moveTo>
                  <a:pt x="78181" y="1600200"/>
                </a:moveTo>
                <a:lnTo>
                  <a:pt x="74447" y="1600200"/>
                </a:lnTo>
                <a:lnTo>
                  <a:pt x="75115" y="1612900"/>
                </a:lnTo>
                <a:lnTo>
                  <a:pt x="75334" y="1638300"/>
                </a:lnTo>
                <a:lnTo>
                  <a:pt x="75488" y="1689100"/>
                </a:lnTo>
                <a:lnTo>
                  <a:pt x="76283" y="1689100"/>
                </a:lnTo>
                <a:lnTo>
                  <a:pt x="76463" y="1676400"/>
                </a:lnTo>
                <a:lnTo>
                  <a:pt x="79165" y="1676400"/>
                </a:lnTo>
                <a:lnTo>
                  <a:pt x="78747" y="1651000"/>
                </a:lnTo>
                <a:lnTo>
                  <a:pt x="78625" y="1625600"/>
                </a:lnTo>
                <a:lnTo>
                  <a:pt x="77914" y="1625600"/>
                </a:lnTo>
                <a:lnTo>
                  <a:pt x="77997" y="1612900"/>
                </a:lnTo>
                <a:lnTo>
                  <a:pt x="78181" y="1600200"/>
                </a:lnTo>
                <a:close/>
              </a:path>
              <a:path w="321945" h="1757045">
                <a:moveTo>
                  <a:pt x="79165" y="1676400"/>
                </a:moveTo>
                <a:lnTo>
                  <a:pt x="77304" y="1676400"/>
                </a:lnTo>
                <a:lnTo>
                  <a:pt x="77571" y="1689100"/>
                </a:lnTo>
                <a:lnTo>
                  <a:pt x="79375" y="1689100"/>
                </a:lnTo>
                <a:lnTo>
                  <a:pt x="79165" y="1676400"/>
                </a:lnTo>
                <a:close/>
              </a:path>
              <a:path w="321945" h="1757045">
                <a:moveTo>
                  <a:pt x="80721" y="1625600"/>
                </a:moveTo>
                <a:lnTo>
                  <a:pt x="78625" y="1625600"/>
                </a:lnTo>
                <a:lnTo>
                  <a:pt x="78907" y="1638300"/>
                </a:lnTo>
                <a:lnTo>
                  <a:pt x="79090" y="1651000"/>
                </a:lnTo>
                <a:lnTo>
                  <a:pt x="79324" y="1676400"/>
                </a:lnTo>
                <a:lnTo>
                  <a:pt x="79756" y="1689100"/>
                </a:lnTo>
                <a:lnTo>
                  <a:pt x="80238" y="1676400"/>
                </a:lnTo>
                <a:lnTo>
                  <a:pt x="80352" y="1638300"/>
                </a:lnTo>
                <a:lnTo>
                  <a:pt x="80721" y="1625600"/>
                </a:lnTo>
                <a:close/>
              </a:path>
              <a:path w="321945" h="1757045">
                <a:moveTo>
                  <a:pt x="84072" y="1663700"/>
                </a:moveTo>
                <a:lnTo>
                  <a:pt x="83250" y="1663700"/>
                </a:lnTo>
                <a:lnTo>
                  <a:pt x="83058" y="1689100"/>
                </a:lnTo>
                <a:lnTo>
                  <a:pt x="84112" y="1689100"/>
                </a:lnTo>
                <a:lnTo>
                  <a:pt x="84072" y="1663700"/>
                </a:lnTo>
                <a:close/>
              </a:path>
              <a:path w="321945" h="1757045">
                <a:moveTo>
                  <a:pt x="81737" y="1384300"/>
                </a:moveTo>
                <a:lnTo>
                  <a:pt x="15481" y="1384300"/>
                </a:lnTo>
                <a:lnTo>
                  <a:pt x="16097" y="1435100"/>
                </a:lnTo>
                <a:lnTo>
                  <a:pt x="16321" y="1473200"/>
                </a:lnTo>
                <a:lnTo>
                  <a:pt x="16438" y="1498600"/>
                </a:lnTo>
                <a:lnTo>
                  <a:pt x="16565" y="1536700"/>
                </a:lnTo>
                <a:lnTo>
                  <a:pt x="16792" y="1587500"/>
                </a:lnTo>
                <a:lnTo>
                  <a:pt x="17266" y="1638300"/>
                </a:lnTo>
                <a:lnTo>
                  <a:pt x="18173" y="1676400"/>
                </a:lnTo>
                <a:lnTo>
                  <a:pt x="18896" y="1651000"/>
                </a:lnTo>
                <a:lnTo>
                  <a:pt x="19666" y="1600200"/>
                </a:lnTo>
                <a:lnTo>
                  <a:pt x="20697" y="1600200"/>
                </a:lnTo>
                <a:lnTo>
                  <a:pt x="20896" y="1587500"/>
                </a:lnTo>
                <a:lnTo>
                  <a:pt x="21045" y="1574800"/>
                </a:lnTo>
                <a:lnTo>
                  <a:pt x="21145" y="1562100"/>
                </a:lnTo>
                <a:lnTo>
                  <a:pt x="84212" y="1562100"/>
                </a:lnTo>
                <a:lnTo>
                  <a:pt x="84324" y="1549400"/>
                </a:lnTo>
                <a:lnTo>
                  <a:pt x="84849" y="1447800"/>
                </a:lnTo>
                <a:lnTo>
                  <a:pt x="83513" y="1447800"/>
                </a:lnTo>
                <a:lnTo>
                  <a:pt x="83040" y="1397000"/>
                </a:lnTo>
                <a:lnTo>
                  <a:pt x="82016" y="1397000"/>
                </a:lnTo>
                <a:lnTo>
                  <a:pt x="81737" y="1384300"/>
                </a:lnTo>
                <a:close/>
              </a:path>
              <a:path w="321945" h="1757045">
                <a:moveTo>
                  <a:pt x="14284" y="1625600"/>
                </a:moveTo>
                <a:lnTo>
                  <a:pt x="12623" y="1625600"/>
                </a:lnTo>
                <a:lnTo>
                  <a:pt x="12388" y="1638300"/>
                </a:lnTo>
                <a:lnTo>
                  <a:pt x="12179" y="1663700"/>
                </a:lnTo>
                <a:lnTo>
                  <a:pt x="13397" y="1663700"/>
                </a:lnTo>
                <a:lnTo>
                  <a:pt x="14320" y="1638300"/>
                </a:lnTo>
                <a:lnTo>
                  <a:pt x="14284" y="1625600"/>
                </a:lnTo>
                <a:close/>
              </a:path>
              <a:path w="321945" h="1757045">
                <a:moveTo>
                  <a:pt x="83005" y="1600200"/>
                </a:moveTo>
                <a:lnTo>
                  <a:pt x="78181" y="1600200"/>
                </a:lnTo>
                <a:lnTo>
                  <a:pt x="78359" y="1612900"/>
                </a:lnTo>
                <a:lnTo>
                  <a:pt x="77914" y="1625600"/>
                </a:lnTo>
                <a:lnTo>
                  <a:pt x="80969" y="1625600"/>
                </a:lnTo>
                <a:lnTo>
                  <a:pt x="81126" y="1651000"/>
                </a:lnTo>
                <a:lnTo>
                  <a:pt x="81267" y="1663700"/>
                </a:lnTo>
                <a:lnTo>
                  <a:pt x="81521" y="1651000"/>
                </a:lnTo>
                <a:lnTo>
                  <a:pt x="81889" y="1651000"/>
                </a:lnTo>
                <a:lnTo>
                  <a:pt x="82130" y="1638300"/>
                </a:lnTo>
                <a:lnTo>
                  <a:pt x="82842" y="1638300"/>
                </a:lnTo>
                <a:lnTo>
                  <a:pt x="83005" y="1600200"/>
                </a:lnTo>
                <a:close/>
              </a:path>
              <a:path w="321945" h="1757045">
                <a:moveTo>
                  <a:pt x="14521" y="1498600"/>
                </a:moveTo>
                <a:lnTo>
                  <a:pt x="12433" y="1498600"/>
                </a:lnTo>
                <a:lnTo>
                  <a:pt x="13309" y="1524000"/>
                </a:lnTo>
                <a:lnTo>
                  <a:pt x="13566" y="1549400"/>
                </a:lnTo>
                <a:lnTo>
                  <a:pt x="13652" y="1612900"/>
                </a:lnTo>
                <a:lnTo>
                  <a:pt x="14619" y="1574800"/>
                </a:lnTo>
                <a:lnTo>
                  <a:pt x="14521" y="1498600"/>
                </a:lnTo>
                <a:close/>
              </a:path>
              <a:path w="321945" h="1757045">
                <a:moveTo>
                  <a:pt x="84212" y="1562100"/>
                </a:moveTo>
                <a:lnTo>
                  <a:pt x="83426" y="1562100"/>
                </a:lnTo>
                <a:lnTo>
                  <a:pt x="83635" y="1574800"/>
                </a:lnTo>
                <a:lnTo>
                  <a:pt x="84099" y="1574800"/>
                </a:lnTo>
                <a:lnTo>
                  <a:pt x="84212" y="1562100"/>
                </a:lnTo>
                <a:close/>
              </a:path>
              <a:path w="321945" h="1757045">
                <a:moveTo>
                  <a:pt x="85826" y="1549400"/>
                </a:moveTo>
                <a:lnTo>
                  <a:pt x="85115" y="1562100"/>
                </a:lnTo>
                <a:lnTo>
                  <a:pt x="84874" y="1562100"/>
                </a:lnTo>
                <a:lnTo>
                  <a:pt x="84886" y="1574800"/>
                </a:lnTo>
                <a:lnTo>
                  <a:pt x="86321" y="1574800"/>
                </a:lnTo>
                <a:lnTo>
                  <a:pt x="85775" y="1562100"/>
                </a:lnTo>
                <a:lnTo>
                  <a:pt x="85826" y="1549400"/>
                </a:lnTo>
                <a:close/>
              </a:path>
              <a:path w="321945" h="1757045">
                <a:moveTo>
                  <a:pt x="14051" y="1422400"/>
                </a:moveTo>
                <a:lnTo>
                  <a:pt x="10833" y="1422400"/>
                </a:lnTo>
                <a:lnTo>
                  <a:pt x="11425" y="1447800"/>
                </a:lnTo>
                <a:lnTo>
                  <a:pt x="11476" y="1511300"/>
                </a:lnTo>
                <a:lnTo>
                  <a:pt x="12039" y="1536700"/>
                </a:lnTo>
                <a:lnTo>
                  <a:pt x="12369" y="1524000"/>
                </a:lnTo>
                <a:lnTo>
                  <a:pt x="12433" y="1498600"/>
                </a:lnTo>
                <a:lnTo>
                  <a:pt x="14521" y="1498600"/>
                </a:lnTo>
                <a:lnTo>
                  <a:pt x="14051" y="1422400"/>
                </a:lnTo>
                <a:close/>
              </a:path>
              <a:path w="321945" h="1757045">
                <a:moveTo>
                  <a:pt x="90463" y="1231900"/>
                </a:moveTo>
                <a:lnTo>
                  <a:pt x="6912" y="1231900"/>
                </a:lnTo>
                <a:lnTo>
                  <a:pt x="7162" y="1270000"/>
                </a:lnTo>
                <a:lnTo>
                  <a:pt x="6461" y="1295400"/>
                </a:lnTo>
                <a:lnTo>
                  <a:pt x="3244" y="1295400"/>
                </a:lnTo>
                <a:lnTo>
                  <a:pt x="2400" y="1308100"/>
                </a:lnTo>
                <a:lnTo>
                  <a:pt x="2463" y="1346200"/>
                </a:lnTo>
                <a:lnTo>
                  <a:pt x="2588" y="1371600"/>
                </a:lnTo>
                <a:lnTo>
                  <a:pt x="2900" y="1409700"/>
                </a:lnTo>
                <a:lnTo>
                  <a:pt x="3771" y="1498600"/>
                </a:lnTo>
                <a:lnTo>
                  <a:pt x="4180" y="1498600"/>
                </a:lnTo>
                <a:lnTo>
                  <a:pt x="4822" y="1460500"/>
                </a:lnTo>
                <a:lnTo>
                  <a:pt x="5479" y="1409700"/>
                </a:lnTo>
                <a:lnTo>
                  <a:pt x="5930" y="1371600"/>
                </a:lnTo>
                <a:lnTo>
                  <a:pt x="6327" y="1346200"/>
                </a:lnTo>
                <a:lnTo>
                  <a:pt x="9311" y="1346200"/>
                </a:lnTo>
                <a:lnTo>
                  <a:pt x="9716" y="1270000"/>
                </a:lnTo>
                <a:lnTo>
                  <a:pt x="91019" y="1270000"/>
                </a:lnTo>
                <a:lnTo>
                  <a:pt x="90812" y="1244600"/>
                </a:lnTo>
                <a:lnTo>
                  <a:pt x="90463" y="1231900"/>
                </a:lnTo>
                <a:close/>
              </a:path>
              <a:path w="321945" h="1757045">
                <a:moveTo>
                  <a:pt x="88761" y="1485900"/>
                </a:moveTo>
                <a:lnTo>
                  <a:pt x="88078" y="1485900"/>
                </a:lnTo>
                <a:lnTo>
                  <a:pt x="87617" y="1498600"/>
                </a:lnTo>
                <a:lnTo>
                  <a:pt x="88371" y="1498600"/>
                </a:lnTo>
                <a:lnTo>
                  <a:pt x="88761" y="1485900"/>
                </a:lnTo>
                <a:close/>
              </a:path>
              <a:path w="321945" h="1757045">
                <a:moveTo>
                  <a:pt x="89001" y="1473200"/>
                </a:moveTo>
                <a:lnTo>
                  <a:pt x="88276" y="1473200"/>
                </a:lnTo>
                <a:lnTo>
                  <a:pt x="88133" y="1485900"/>
                </a:lnTo>
                <a:lnTo>
                  <a:pt x="88926" y="1485900"/>
                </a:lnTo>
                <a:lnTo>
                  <a:pt x="89001" y="1473200"/>
                </a:lnTo>
                <a:close/>
              </a:path>
              <a:path w="321945" h="1757045">
                <a:moveTo>
                  <a:pt x="9311" y="1346200"/>
                </a:moveTo>
                <a:lnTo>
                  <a:pt x="6327" y="1346200"/>
                </a:lnTo>
                <a:lnTo>
                  <a:pt x="6888" y="1358900"/>
                </a:lnTo>
                <a:lnTo>
                  <a:pt x="7493" y="1384300"/>
                </a:lnTo>
                <a:lnTo>
                  <a:pt x="8026" y="1435100"/>
                </a:lnTo>
                <a:lnTo>
                  <a:pt x="8387" y="1447800"/>
                </a:lnTo>
                <a:lnTo>
                  <a:pt x="8729" y="1435100"/>
                </a:lnTo>
                <a:lnTo>
                  <a:pt x="9041" y="1397000"/>
                </a:lnTo>
                <a:lnTo>
                  <a:pt x="9311" y="1346200"/>
                </a:lnTo>
                <a:close/>
              </a:path>
              <a:path w="321945" h="1757045">
                <a:moveTo>
                  <a:pt x="85013" y="1346200"/>
                </a:moveTo>
                <a:lnTo>
                  <a:pt x="84528" y="1358900"/>
                </a:lnTo>
                <a:lnTo>
                  <a:pt x="84399" y="1397000"/>
                </a:lnTo>
                <a:lnTo>
                  <a:pt x="84301" y="1435100"/>
                </a:lnTo>
                <a:lnTo>
                  <a:pt x="83908" y="1447800"/>
                </a:lnTo>
                <a:lnTo>
                  <a:pt x="84849" y="1447800"/>
                </a:lnTo>
                <a:lnTo>
                  <a:pt x="84924" y="1435100"/>
                </a:lnTo>
                <a:lnTo>
                  <a:pt x="85644" y="1435100"/>
                </a:lnTo>
                <a:lnTo>
                  <a:pt x="85768" y="1409700"/>
                </a:lnTo>
                <a:lnTo>
                  <a:pt x="85966" y="1397000"/>
                </a:lnTo>
                <a:lnTo>
                  <a:pt x="88061" y="1397000"/>
                </a:lnTo>
                <a:lnTo>
                  <a:pt x="88024" y="1384300"/>
                </a:lnTo>
                <a:lnTo>
                  <a:pt x="85456" y="1384300"/>
                </a:lnTo>
                <a:lnTo>
                  <a:pt x="85223" y="1358900"/>
                </a:lnTo>
                <a:lnTo>
                  <a:pt x="85013" y="1346200"/>
                </a:lnTo>
                <a:close/>
              </a:path>
              <a:path w="321945" h="1757045">
                <a:moveTo>
                  <a:pt x="85644" y="1435100"/>
                </a:moveTo>
                <a:lnTo>
                  <a:pt x="85132" y="1435100"/>
                </a:lnTo>
                <a:lnTo>
                  <a:pt x="85219" y="1447800"/>
                </a:lnTo>
                <a:lnTo>
                  <a:pt x="85582" y="1447800"/>
                </a:lnTo>
                <a:lnTo>
                  <a:pt x="85644" y="1435100"/>
                </a:lnTo>
                <a:close/>
              </a:path>
              <a:path w="321945" h="1757045">
                <a:moveTo>
                  <a:pt x="89281" y="1422400"/>
                </a:moveTo>
                <a:lnTo>
                  <a:pt x="87185" y="1422400"/>
                </a:lnTo>
                <a:lnTo>
                  <a:pt x="88138" y="1435100"/>
                </a:lnTo>
                <a:lnTo>
                  <a:pt x="88658" y="1435100"/>
                </a:lnTo>
                <a:lnTo>
                  <a:pt x="89281" y="1422400"/>
                </a:lnTo>
                <a:close/>
              </a:path>
              <a:path w="321945" h="1757045">
                <a:moveTo>
                  <a:pt x="82441" y="1371600"/>
                </a:moveTo>
                <a:lnTo>
                  <a:pt x="14274" y="1371600"/>
                </a:lnTo>
                <a:lnTo>
                  <a:pt x="14554" y="1384300"/>
                </a:lnTo>
                <a:lnTo>
                  <a:pt x="15024" y="1409700"/>
                </a:lnTo>
                <a:lnTo>
                  <a:pt x="15246" y="1409700"/>
                </a:lnTo>
                <a:lnTo>
                  <a:pt x="15392" y="1397000"/>
                </a:lnTo>
                <a:lnTo>
                  <a:pt x="15481" y="1384300"/>
                </a:lnTo>
                <a:lnTo>
                  <a:pt x="81737" y="1384300"/>
                </a:lnTo>
                <a:lnTo>
                  <a:pt x="82441" y="1371600"/>
                </a:lnTo>
                <a:close/>
              </a:path>
              <a:path w="321945" h="1757045">
                <a:moveTo>
                  <a:pt x="87008" y="1397000"/>
                </a:moveTo>
                <a:lnTo>
                  <a:pt x="86614" y="1397000"/>
                </a:lnTo>
                <a:lnTo>
                  <a:pt x="86194" y="1409700"/>
                </a:lnTo>
                <a:lnTo>
                  <a:pt x="86906" y="1409700"/>
                </a:lnTo>
                <a:lnTo>
                  <a:pt x="87008" y="1397000"/>
                </a:lnTo>
                <a:close/>
              </a:path>
              <a:path w="321945" h="1757045">
                <a:moveTo>
                  <a:pt x="82588" y="1384300"/>
                </a:moveTo>
                <a:lnTo>
                  <a:pt x="81876" y="1384300"/>
                </a:lnTo>
                <a:lnTo>
                  <a:pt x="82016" y="1397000"/>
                </a:lnTo>
                <a:lnTo>
                  <a:pt x="83040" y="1397000"/>
                </a:lnTo>
                <a:lnTo>
                  <a:pt x="82588" y="1384300"/>
                </a:lnTo>
                <a:close/>
              </a:path>
              <a:path w="321945" h="1757045">
                <a:moveTo>
                  <a:pt x="88065" y="1282700"/>
                </a:moveTo>
                <a:lnTo>
                  <a:pt x="11798" y="1282700"/>
                </a:lnTo>
                <a:lnTo>
                  <a:pt x="12128" y="1295400"/>
                </a:lnTo>
                <a:lnTo>
                  <a:pt x="11277" y="1384300"/>
                </a:lnTo>
                <a:lnTo>
                  <a:pt x="14218" y="1384300"/>
                </a:lnTo>
                <a:lnTo>
                  <a:pt x="14274" y="1371600"/>
                </a:lnTo>
                <a:lnTo>
                  <a:pt x="82441" y="1371600"/>
                </a:lnTo>
                <a:lnTo>
                  <a:pt x="83145" y="1358900"/>
                </a:lnTo>
                <a:lnTo>
                  <a:pt x="84553" y="1346200"/>
                </a:lnTo>
                <a:lnTo>
                  <a:pt x="85852" y="1320800"/>
                </a:lnTo>
                <a:lnTo>
                  <a:pt x="86931" y="1295400"/>
                </a:lnTo>
                <a:lnTo>
                  <a:pt x="87579" y="1295400"/>
                </a:lnTo>
                <a:lnTo>
                  <a:pt x="88065" y="1282700"/>
                </a:lnTo>
                <a:close/>
              </a:path>
              <a:path w="321945" h="1757045">
                <a:moveTo>
                  <a:pt x="86539" y="1346200"/>
                </a:moveTo>
                <a:lnTo>
                  <a:pt x="86050" y="1346200"/>
                </a:lnTo>
                <a:lnTo>
                  <a:pt x="85901" y="1358900"/>
                </a:lnTo>
                <a:lnTo>
                  <a:pt x="85737" y="1384300"/>
                </a:lnTo>
                <a:lnTo>
                  <a:pt x="88024" y="1384300"/>
                </a:lnTo>
                <a:lnTo>
                  <a:pt x="87987" y="1371600"/>
                </a:lnTo>
                <a:lnTo>
                  <a:pt x="86845" y="1371600"/>
                </a:lnTo>
                <a:lnTo>
                  <a:pt x="86539" y="1346200"/>
                </a:lnTo>
                <a:close/>
              </a:path>
              <a:path w="321945" h="1757045">
                <a:moveTo>
                  <a:pt x="87769" y="1358900"/>
                </a:moveTo>
                <a:lnTo>
                  <a:pt x="87071" y="1358900"/>
                </a:lnTo>
                <a:lnTo>
                  <a:pt x="87096" y="1371600"/>
                </a:lnTo>
                <a:lnTo>
                  <a:pt x="87987" y="1371600"/>
                </a:lnTo>
                <a:lnTo>
                  <a:pt x="87769" y="1358900"/>
                </a:lnTo>
                <a:close/>
              </a:path>
              <a:path w="321945" h="1757045">
                <a:moveTo>
                  <a:pt x="89446" y="1270000"/>
                </a:moveTo>
                <a:lnTo>
                  <a:pt x="9716" y="1270000"/>
                </a:lnTo>
                <a:lnTo>
                  <a:pt x="9866" y="1282700"/>
                </a:lnTo>
                <a:lnTo>
                  <a:pt x="10023" y="1308100"/>
                </a:lnTo>
                <a:lnTo>
                  <a:pt x="10236" y="1333500"/>
                </a:lnTo>
                <a:lnTo>
                  <a:pt x="10947" y="1320800"/>
                </a:lnTo>
                <a:lnTo>
                  <a:pt x="10807" y="1320800"/>
                </a:lnTo>
                <a:lnTo>
                  <a:pt x="11607" y="1295400"/>
                </a:lnTo>
                <a:lnTo>
                  <a:pt x="11798" y="1282700"/>
                </a:lnTo>
                <a:lnTo>
                  <a:pt x="89252" y="1282700"/>
                </a:lnTo>
                <a:lnTo>
                  <a:pt x="89446" y="1270000"/>
                </a:lnTo>
                <a:close/>
              </a:path>
              <a:path w="321945" h="1757045">
                <a:moveTo>
                  <a:pt x="91960" y="1320800"/>
                </a:moveTo>
                <a:lnTo>
                  <a:pt x="90182" y="1320800"/>
                </a:lnTo>
                <a:lnTo>
                  <a:pt x="91135" y="1333500"/>
                </a:lnTo>
                <a:lnTo>
                  <a:pt x="92252" y="1333500"/>
                </a:lnTo>
                <a:lnTo>
                  <a:pt x="91960" y="1320800"/>
                </a:lnTo>
                <a:close/>
              </a:path>
              <a:path w="321945" h="1757045">
                <a:moveTo>
                  <a:pt x="87579" y="1295400"/>
                </a:moveTo>
                <a:lnTo>
                  <a:pt x="86931" y="1295400"/>
                </a:lnTo>
                <a:lnTo>
                  <a:pt x="86957" y="1320800"/>
                </a:lnTo>
                <a:lnTo>
                  <a:pt x="87102" y="1320800"/>
                </a:lnTo>
                <a:lnTo>
                  <a:pt x="87324" y="1308100"/>
                </a:lnTo>
                <a:lnTo>
                  <a:pt x="87579" y="1295400"/>
                </a:lnTo>
                <a:close/>
              </a:path>
              <a:path w="321945" h="1757045">
                <a:moveTo>
                  <a:pt x="91019" y="1270000"/>
                </a:moveTo>
                <a:lnTo>
                  <a:pt x="89446" y="1270000"/>
                </a:lnTo>
                <a:lnTo>
                  <a:pt x="90182" y="1282700"/>
                </a:lnTo>
                <a:lnTo>
                  <a:pt x="90462" y="1295400"/>
                </a:lnTo>
                <a:lnTo>
                  <a:pt x="91019" y="1270000"/>
                </a:lnTo>
                <a:close/>
              </a:path>
              <a:path w="321945" h="1757045">
                <a:moveTo>
                  <a:pt x="7550" y="1054100"/>
                </a:moveTo>
                <a:lnTo>
                  <a:pt x="4292" y="1054100"/>
                </a:lnTo>
                <a:lnTo>
                  <a:pt x="4738" y="1066800"/>
                </a:lnTo>
                <a:lnTo>
                  <a:pt x="5000" y="1092200"/>
                </a:lnTo>
                <a:lnTo>
                  <a:pt x="5181" y="1117600"/>
                </a:lnTo>
                <a:lnTo>
                  <a:pt x="5384" y="1130300"/>
                </a:lnTo>
                <a:lnTo>
                  <a:pt x="5664" y="1244600"/>
                </a:lnTo>
                <a:lnTo>
                  <a:pt x="5878" y="1244600"/>
                </a:lnTo>
                <a:lnTo>
                  <a:pt x="6389" y="1231900"/>
                </a:lnTo>
                <a:lnTo>
                  <a:pt x="90463" y="1231900"/>
                </a:lnTo>
                <a:lnTo>
                  <a:pt x="89763" y="1206500"/>
                </a:lnTo>
                <a:lnTo>
                  <a:pt x="13794" y="1206500"/>
                </a:lnTo>
                <a:lnTo>
                  <a:pt x="13650" y="1193800"/>
                </a:lnTo>
                <a:lnTo>
                  <a:pt x="10871" y="1193800"/>
                </a:lnTo>
                <a:lnTo>
                  <a:pt x="11147" y="1104900"/>
                </a:lnTo>
                <a:lnTo>
                  <a:pt x="9639" y="1104900"/>
                </a:lnTo>
                <a:lnTo>
                  <a:pt x="9391" y="1079500"/>
                </a:lnTo>
                <a:lnTo>
                  <a:pt x="7685" y="1079500"/>
                </a:lnTo>
                <a:lnTo>
                  <a:pt x="7550" y="1054100"/>
                </a:lnTo>
                <a:close/>
              </a:path>
              <a:path w="321945" h="1757045">
                <a:moveTo>
                  <a:pt x="86870" y="1079500"/>
                </a:moveTo>
                <a:lnTo>
                  <a:pt x="11226" y="1079500"/>
                </a:lnTo>
                <a:lnTo>
                  <a:pt x="12360" y="1092200"/>
                </a:lnTo>
                <a:lnTo>
                  <a:pt x="13330" y="1104900"/>
                </a:lnTo>
                <a:lnTo>
                  <a:pt x="14093" y="1117600"/>
                </a:lnTo>
                <a:lnTo>
                  <a:pt x="14605" y="1130300"/>
                </a:lnTo>
                <a:lnTo>
                  <a:pt x="14109" y="1206500"/>
                </a:lnTo>
                <a:lnTo>
                  <a:pt x="88519" y="1206500"/>
                </a:lnTo>
                <a:lnTo>
                  <a:pt x="88785" y="1181100"/>
                </a:lnTo>
                <a:lnTo>
                  <a:pt x="89067" y="1168400"/>
                </a:lnTo>
                <a:lnTo>
                  <a:pt x="91478" y="1168400"/>
                </a:lnTo>
                <a:lnTo>
                  <a:pt x="91558" y="1155700"/>
                </a:lnTo>
                <a:lnTo>
                  <a:pt x="87096" y="1155700"/>
                </a:lnTo>
                <a:lnTo>
                  <a:pt x="86448" y="1130300"/>
                </a:lnTo>
                <a:lnTo>
                  <a:pt x="87018" y="1104900"/>
                </a:lnTo>
                <a:lnTo>
                  <a:pt x="86870" y="1079500"/>
                </a:lnTo>
                <a:close/>
              </a:path>
              <a:path w="321945" h="1757045">
                <a:moveTo>
                  <a:pt x="12966" y="1117600"/>
                </a:moveTo>
                <a:lnTo>
                  <a:pt x="12526" y="1130300"/>
                </a:lnTo>
                <a:lnTo>
                  <a:pt x="11960" y="1143000"/>
                </a:lnTo>
                <a:lnTo>
                  <a:pt x="11201" y="1193800"/>
                </a:lnTo>
                <a:lnTo>
                  <a:pt x="13650" y="1193800"/>
                </a:lnTo>
                <a:lnTo>
                  <a:pt x="13506" y="1181100"/>
                </a:lnTo>
                <a:lnTo>
                  <a:pt x="13284" y="1155700"/>
                </a:lnTo>
                <a:lnTo>
                  <a:pt x="13169" y="1130300"/>
                </a:lnTo>
                <a:lnTo>
                  <a:pt x="12966" y="1117600"/>
                </a:lnTo>
                <a:close/>
              </a:path>
              <a:path w="321945" h="1757045">
                <a:moveTo>
                  <a:pt x="91478" y="1168400"/>
                </a:moveTo>
                <a:lnTo>
                  <a:pt x="90225" y="1168400"/>
                </a:lnTo>
                <a:lnTo>
                  <a:pt x="90906" y="1193800"/>
                </a:lnTo>
                <a:lnTo>
                  <a:pt x="91200" y="1193800"/>
                </a:lnTo>
                <a:lnTo>
                  <a:pt x="91478" y="1168400"/>
                </a:lnTo>
                <a:close/>
              </a:path>
              <a:path w="321945" h="1757045">
                <a:moveTo>
                  <a:pt x="91892" y="977900"/>
                </a:moveTo>
                <a:lnTo>
                  <a:pt x="88163" y="977900"/>
                </a:lnTo>
                <a:lnTo>
                  <a:pt x="87752" y="1016000"/>
                </a:lnTo>
                <a:lnTo>
                  <a:pt x="87444" y="1054100"/>
                </a:lnTo>
                <a:lnTo>
                  <a:pt x="87196" y="1117600"/>
                </a:lnTo>
                <a:lnTo>
                  <a:pt x="87096" y="1155700"/>
                </a:lnTo>
                <a:lnTo>
                  <a:pt x="91558" y="1155700"/>
                </a:lnTo>
                <a:lnTo>
                  <a:pt x="91638" y="1143000"/>
                </a:lnTo>
                <a:lnTo>
                  <a:pt x="91755" y="1117600"/>
                </a:lnTo>
                <a:lnTo>
                  <a:pt x="91865" y="1079500"/>
                </a:lnTo>
                <a:lnTo>
                  <a:pt x="91892" y="977900"/>
                </a:lnTo>
                <a:close/>
              </a:path>
              <a:path w="321945" h="1757045">
                <a:moveTo>
                  <a:pt x="39789" y="0"/>
                </a:moveTo>
                <a:lnTo>
                  <a:pt x="18318" y="0"/>
                </a:lnTo>
                <a:lnTo>
                  <a:pt x="12750" y="12700"/>
                </a:lnTo>
                <a:lnTo>
                  <a:pt x="10711" y="25400"/>
                </a:lnTo>
                <a:lnTo>
                  <a:pt x="9453" y="25400"/>
                </a:lnTo>
                <a:lnTo>
                  <a:pt x="8469" y="38100"/>
                </a:lnTo>
                <a:lnTo>
                  <a:pt x="7251" y="50800"/>
                </a:lnTo>
                <a:lnTo>
                  <a:pt x="3543" y="76200"/>
                </a:lnTo>
                <a:lnTo>
                  <a:pt x="2027" y="88900"/>
                </a:lnTo>
                <a:lnTo>
                  <a:pt x="1656" y="114300"/>
                </a:lnTo>
                <a:lnTo>
                  <a:pt x="1384" y="165100"/>
                </a:lnTo>
                <a:lnTo>
                  <a:pt x="1183" y="177800"/>
                </a:lnTo>
                <a:lnTo>
                  <a:pt x="819" y="190500"/>
                </a:lnTo>
                <a:lnTo>
                  <a:pt x="416" y="228600"/>
                </a:lnTo>
                <a:lnTo>
                  <a:pt x="206" y="254000"/>
                </a:lnTo>
                <a:lnTo>
                  <a:pt x="85" y="317500"/>
                </a:lnTo>
                <a:lnTo>
                  <a:pt x="582" y="342900"/>
                </a:lnTo>
                <a:lnTo>
                  <a:pt x="2730" y="431800"/>
                </a:lnTo>
                <a:lnTo>
                  <a:pt x="1694" y="444500"/>
                </a:lnTo>
                <a:lnTo>
                  <a:pt x="855" y="482600"/>
                </a:lnTo>
                <a:lnTo>
                  <a:pt x="271" y="520700"/>
                </a:lnTo>
                <a:lnTo>
                  <a:pt x="0" y="533400"/>
                </a:lnTo>
                <a:lnTo>
                  <a:pt x="2525" y="584200"/>
                </a:lnTo>
                <a:lnTo>
                  <a:pt x="2886" y="635000"/>
                </a:lnTo>
                <a:lnTo>
                  <a:pt x="2869" y="660400"/>
                </a:lnTo>
                <a:lnTo>
                  <a:pt x="2548" y="698500"/>
                </a:lnTo>
                <a:lnTo>
                  <a:pt x="2438" y="736600"/>
                </a:lnTo>
                <a:lnTo>
                  <a:pt x="2714" y="749300"/>
                </a:lnTo>
                <a:lnTo>
                  <a:pt x="2995" y="774700"/>
                </a:lnTo>
                <a:lnTo>
                  <a:pt x="3551" y="812800"/>
                </a:lnTo>
                <a:lnTo>
                  <a:pt x="4648" y="850900"/>
                </a:lnTo>
                <a:lnTo>
                  <a:pt x="4526" y="939800"/>
                </a:lnTo>
                <a:lnTo>
                  <a:pt x="4635" y="965200"/>
                </a:lnTo>
                <a:lnTo>
                  <a:pt x="3618" y="965200"/>
                </a:lnTo>
                <a:lnTo>
                  <a:pt x="3249" y="990600"/>
                </a:lnTo>
                <a:lnTo>
                  <a:pt x="3298" y="1054100"/>
                </a:lnTo>
                <a:lnTo>
                  <a:pt x="3416" y="1104900"/>
                </a:lnTo>
                <a:lnTo>
                  <a:pt x="3806" y="1117600"/>
                </a:lnTo>
                <a:lnTo>
                  <a:pt x="3944" y="1066800"/>
                </a:lnTo>
                <a:lnTo>
                  <a:pt x="4292" y="1054100"/>
                </a:lnTo>
                <a:lnTo>
                  <a:pt x="7550" y="1054100"/>
                </a:lnTo>
                <a:lnTo>
                  <a:pt x="7531" y="1041400"/>
                </a:lnTo>
                <a:lnTo>
                  <a:pt x="86812" y="1041400"/>
                </a:lnTo>
                <a:lnTo>
                  <a:pt x="86821" y="1028700"/>
                </a:lnTo>
                <a:lnTo>
                  <a:pt x="7569" y="1028700"/>
                </a:lnTo>
                <a:lnTo>
                  <a:pt x="7175" y="1016000"/>
                </a:lnTo>
                <a:lnTo>
                  <a:pt x="6718" y="1016000"/>
                </a:lnTo>
                <a:lnTo>
                  <a:pt x="7023" y="977900"/>
                </a:lnTo>
                <a:lnTo>
                  <a:pt x="91892" y="977900"/>
                </a:lnTo>
                <a:lnTo>
                  <a:pt x="91889" y="952500"/>
                </a:lnTo>
                <a:lnTo>
                  <a:pt x="90163" y="952500"/>
                </a:lnTo>
                <a:lnTo>
                  <a:pt x="89992" y="939800"/>
                </a:lnTo>
                <a:lnTo>
                  <a:pt x="91135" y="927100"/>
                </a:lnTo>
                <a:lnTo>
                  <a:pt x="91887" y="927100"/>
                </a:lnTo>
                <a:lnTo>
                  <a:pt x="91884" y="901700"/>
                </a:lnTo>
                <a:lnTo>
                  <a:pt x="92752" y="876300"/>
                </a:lnTo>
                <a:lnTo>
                  <a:pt x="93292" y="850900"/>
                </a:lnTo>
                <a:lnTo>
                  <a:pt x="93354" y="825500"/>
                </a:lnTo>
                <a:lnTo>
                  <a:pt x="92786" y="800100"/>
                </a:lnTo>
                <a:lnTo>
                  <a:pt x="92524" y="762000"/>
                </a:lnTo>
                <a:lnTo>
                  <a:pt x="92681" y="749300"/>
                </a:lnTo>
                <a:lnTo>
                  <a:pt x="92938" y="749300"/>
                </a:lnTo>
                <a:lnTo>
                  <a:pt x="93306" y="736600"/>
                </a:lnTo>
                <a:lnTo>
                  <a:pt x="95662" y="736600"/>
                </a:lnTo>
                <a:lnTo>
                  <a:pt x="96367" y="723900"/>
                </a:lnTo>
                <a:lnTo>
                  <a:pt x="96520" y="711200"/>
                </a:lnTo>
                <a:lnTo>
                  <a:pt x="96581" y="698500"/>
                </a:lnTo>
                <a:lnTo>
                  <a:pt x="96097" y="673100"/>
                </a:lnTo>
                <a:lnTo>
                  <a:pt x="94615" y="673100"/>
                </a:lnTo>
                <a:lnTo>
                  <a:pt x="95295" y="660400"/>
                </a:lnTo>
                <a:lnTo>
                  <a:pt x="95604" y="635000"/>
                </a:lnTo>
                <a:lnTo>
                  <a:pt x="95509" y="609600"/>
                </a:lnTo>
                <a:lnTo>
                  <a:pt x="94983" y="596900"/>
                </a:lnTo>
                <a:lnTo>
                  <a:pt x="93797" y="584200"/>
                </a:lnTo>
                <a:lnTo>
                  <a:pt x="93013" y="571500"/>
                </a:lnTo>
                <a:lnTo>
                  <a:pt x="92559" y="558800"/>
                </a:lnTo>
                <a:lnTo>
                  <a:pt x="92367" y="533400"/>
                </a:lnTo>
                <a:lnTo>
                  <a:pt x="92450" y="508000"/>
                </a:lnTo>
                <a:lnTo>
                  <a:pt x="92767" y="482600"/>
                </a:lnTo>
                <a:lnTo>
                  <a:pt x="92788" y="444500"/>
                </a:lnTo>
                <a:lnTo>
                  <a:pt x="91986" y="419100"/>
                </a:lnTo>
                <a:lnTo>
                  <a:pt x="91719" y="381000"/>
                </a:lnTo>
                <a:lnTo>
                  <a:pt x="91438" y="355600"/>
                </a:lnTo>
                <a:lnTo>
                  <a:pt x="91063" y="330200"/>
                </a:lnTo>
                <a:lnTo>
                  <a:pt x="90553" y="304800"/>
                </a:lnTo>
                <a:lnTo>
                  <a:pt x="89865" y="279400"/>
                </a:lnTo>
                <a:lnTo>
                  <a:pt x="89077" y="254000"/>
                </a:lnTo>
                <a:lnTo>
                  <a:pt x="87544" y="203200"/>
                </a:lnTo>
                <a:lnTo>
                  <a:pt x="85301" y="165100"/>
                </a:lnTo>
                <a:lnTo>
                  <a:pt x="82221" y="127000"/>
                </a:lnTo>
                <a:lnTo>
                  <a:pt x="78181" y="88900"/>
                </a:lnTo>
                <a:lnTo>
                  <a:pt x="66069" y="38100"/>
                </a:lnTo>
                <a:lnTo>
                  <a:pt x="49550" y="12700"/>
                </a:lnTo>
                <a:lnTo>
                  <a:pt x="39789" y="0"/>
                </a:lnTo>
                <a:close/>
              </a:path>
              <a:path w="321945" h="1757045">
                <a:moveTo>
                  <a:pt x="86804" y="1054100"/>
                </a:moveTo>
                <a:lnTo>
                  <a:pt x="9804" y="1054100"/>
                </a:lnTo>
                <a:lnTo>
                  <a:pt x="9639" y="1104900"/>
                </a:lnTo>
                <a:lnTo>
                  <a:pt x="11147" y="1104900"/>
                </a:lnTo>
                <a:lnTo>
                  <a:pt x="11226" y="1079500"/>
                </a:lnTo>
                <a:lnTo>
                  <a:pt x="86870" y="1079500"/>
                </a:lnTo>
                <a:lnTo>
                  <a:pt x="86804" y="1054100"/>
                </a:lnTo>
                <a:close/>
              </a:path>
              <a:path w="321945" h="1757045">
                <a:moveTo>
                  <a:pt x="86812" y="1041400"/>
                </a:moveTo>
                <a:lnTo>
                  <a:pt x="8407" y="1041400"/>
                </a:lnTo>
                <a:lnTo>
                  <a:pt x="8191" y="1066800"/>
                </a:lnTo>
                <a:lnTo>
                  <a:pt x="7907" y="1079500"/>
                </a:lnTo>
                <a:lnTo>
                  <a:pt x="9391" y="1079500"/>
                </a:lnTo>
                <a:lnTo>
                  <a:pt x="9144" y="1054100"/>
                </a:lnTo>
                <a:lnTo>
                  <a:pt x="86804" y="1054100"/>
                </a:lnTo>
                <a:lnTo>
                  <a:pt x="86812" y="1041400"/>
                </a:lnTo>
                <a:close/>
              </a:path>
              <a:path w="321945" h="1757045">
                <a:moveTo>
                  <a:pt x="88163" y="977900"/>
                </a:moveTo>
                <a:lnTo>
                  <a:pt x="7574" y="977900"/>
                </a:lnTo>
                <a:lnTo>
                  <a:pt x="7658" y="1028700"/>
                </a:lnTo>
                <a:lnTo>
                  <a:pt x="86821" y="1028700"/>
                </a:lnTo>
                <a:lnTo>
                  <a:pt x="86829" y="1016000"/>
                </a:lnTo>
                <a:lnTo>
                  <a:pt x="88163" y="977900"/>
                </a:lnTo>
                <a:close/>
              </a:path>
              <a:path w="321945" h="1757045">
                <a:moveTo>
                  <a:pt x="91887" y="927100"/>
                </a:moveTo>
                <a:lnTo>
                  <a:pt x="91135" y="927100"/>
                </a:lnTo>
                <a:lnTo>
                  <a:pt x="90792" y="939800"/>
                </a:lnTo>
                <a:lnTo>
                  <a:pt x="90549" y="952500"/>
                </a:lnTo>
                <a:lnTo>
                  <a:pt x="91889" y="952500"/>
                </a:lnTo>
                <a:lnTo>
                  <a:pt x="91887" y="927100"/>
                </a:lnTo>
                <a:close/>
              </a:path>
              <a:path w="321945" h="1757045">
                <a:moveTo>
                  <a:pt x="95108" y="736600"/>
                </a:moveTo>
                <a:lnTo>
                  <a:pt x="93306" y="736600"/>
                </a:lnTo>
                <a:lnTo>
                  <a:pt x="93592" y="749300"/>
                </a:lnTo>
                <a:lnTo>
                  <a:pt x="94704" y="749300"/>
                </a:lnTo>
                <a:lnTo>
                  <a:pt x="95108" y="736600"/>
                </a:lnTo>
                <a:close/>
              </a:path>
              <a:path w="321945" h="1757045">
                <a:moveTo>
                  <a:pt x="15455" y="1755708"/>
                </a:moveTo>
                <a:lnTo>
                  <a:pt x="20038" y="1756660"/>
                </a:lnTo>
                <a:lnTo>
                  <a:pt x="27424" y="1756998"/>
                </a:lnTo>
                <a:lnTo>
                  <a:pt x="36760" y="1756920"/>
                </a:lnTo>
                <a:lnTo>
                  <a:pt x="47193" y="1756622"/>
                </a:lnTo>
                <a:lnTo>
                  <a:pt x="41178" y="1756165"/>
                </a:lnTo>
                <a:lnTo>
                  <a:pt x="33748" y="1755870"/>
                </a:lnTo>
                <a:lnTo>
                  <a:pt x="25106" y="1755722"/>
                </a:lnTo>
                <a:lnTo>
                  <a:pt x="15455" y="17557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823700" y="4114800"/>
            <a:ext cx="2781300" cy="444500"/>
          </a:xfrm>
          <a:custGeom>
            <a:avLst/>
            <a:gdLst/>
            <a:ahLst/>
            <a:cxnLst/>
            <a:rect l="l" t="t" r="r" b="b"/>
            <a:pathLst>
              <a:path w="2781300" h="444500">
                <a:moveTo>
                  <a:pt x="2629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629407" y="444500"/>
                </a:lnTo>
                <a:lnTo>
                  <a:pt x="2677440" y="436757"/>
                </a:lnTo>
                <a:lnTo>
                  <a:pt x="2719139" y="415197"/>
                </a:lnTo>
                <a:lnTo>
                  <a:pt x="2752010" y="382322"/>
                </a:lnTo>
                <a:lnTo>
                  <a:pt x="2773562" y="340633"/>
                </a:lnTo>
                <a:lnTo>
                  <a:pt x="2781300" y="292633"/>
                </a:lnTo>
                <a:lnTo>
                  <a:pt x="2781300" y="151866"/>
                </a:lnTo>
                <a:lnTo>
                  <a:pt x="2773562" y="103866"/>
                </a:lnTo>
                <a:lnTo>
                  <a:pt x="2752010" y="62177"/>
                </a:lnTo>
                <a:lnTo>
                  <a:pt x="2719139" y="29302"/>
                </a:lnTo>
                <a:lnTo>
                  <a:pt x="2677440" y="7742"/>
                </a:lnTo>
                <a:lnTo>
                  <a:pt x="26294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090400" y="4203700"/>
            <a:ext cx="2197100" cy="3429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9845967" y="1079500"/>
            <a:ext cx="4389120" cy="35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00" dirty="0">
                <a:solidFill>
                  <a:srgbClr val="FFFFFF"/>
                </a:solidFill>
                <a:latin typeface="Calibri"/>
                <a:cs typeface="Calibri"/>
              </a:rPr>
              <a:t>DOM 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representation </a:t>
            </a:r>
            <a:r>
              <a:rPr sz="2200" spc="6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-1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document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791700" y="1803400"/>
            <a:ext cx="2146300" cy="533400"/>
          </a:xfrm>
          <a:custGeom>
            <a:avLst/>
            <a:gdLst/>
            <a:ahLst/>
            <a:cxnLst/>
            <a:rect l="l" t="t" r="r" b="b"/>
            <a:pathLst>
              <a:path w="2146300" h="533400">
                <a:moveTo>
                  <a:pt x="1994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381533"/>
                </a:lnTo>
                <a:lnTo>
                  <a:pt x="7742" y="429533"/>
                </a:lnTo>
                <a:lnTo>
                  <a:pt x="29302" y="471222"/>
                </a:lnTo>
                <a:lnTo>
                  <a:pt x="62177" y="504097"/>
                </a:lnTo>
                <a:lnTo>
                  <a:pt x="103866" y="525657"/>
                </a:lnTo>
                <a:lnTo>
                  <a:pt x="151866" y="533400"/>
                </a:lnTo>
                <a:lnTo>
                  <a:pt x="1994433" y="533400"/>
                </a:lnTo>
                <a:lnTo>
                  <a:pt x="2042433" y="525657"/>
                </a:lnTo>
                <a:lnTo>
                  <a:pt x="2084122" y="504097"/>
                </a:lnTo>
                <a:lnTo>
                  <a:pt x="2116997" y="471222"/>
                </a:lnTo>
                <a:lnTo>
                  <a:pt x="2138557" y="429533"/>
                </a:lnTo>
                <a:lnTo>
                  <a:pt x="2146300" y="381533"/>
                </a:lnTo>
                <a:lnTo>
                  <a:pt x="2146300" y="151866"/>
                </a:lnTo>
                <a:lnTo>
                  <a:pt x="2138557" y="103866"/>
                </a:lnTo>
                <a:lnTo>
                  <a:pt x="2116997" y="62177"/>
                </a:lnTo>
                <a:lnTo>
                  <a:pt x="2084122" y="29302"/>
                </a:lnTo>
                <a:lnTo>
                  <a:pt x="2042433" y="7742"/>
                </a:lnTo>
                <a:lnTo>
                  <a:pt x="1994433" y="0"/>
                </a:lnTo>
                <a:close/>
              </a:path>
            </a:pathLst>
          </a:custGeom>
          <a:solidFill>
            <a:srgbClr val="273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172700" y="1955800"/>
            <a:ext cx="1397000" cy="2794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0181590" y="1892300"/>
            <a:ext cx="13665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DOCUMENT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484995" y="4076656"/>
            <a:ext cx="283536" cy="3111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989695" y="5143456"/>
            <a:ext cx="283536" cy="3111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836400" y="5689600"/>
            <a:ext cx="2781300" cy="444500"/>
          </a:xfrm>
          <a:custGeom>
            <a:avLst/>
            <a:gdLst/>
            <a:ahLst/>
            <a:cxnLst/>
            <a:rect l="l" t="t" r="r" b="b"/>
            <a:pathLst>
              <a:path w="2781300" h="444500">
                <a:moveTo>
                  <a:pt x="2629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629407" y="444500"/>
                </a:lnTo>
                <a:lnTo>
                  <a:pt x="2677440" y="436757"/>
                </a:lnTo>
                <a:lnTo>
                  <a:pt x="2719139" y="415197"/>
                </a:lnTo>
                <a:lnTo>
                  <a:pt x="2752010" y="382322"/>
                </a:lnTo>
                <a:lnTo>
                  <a:pt x="2773562" y="340633"/>
                </a:lnTo>
                <a:lnTo>
                  <a:pt x="2781300" y="292633"/>
                </a:lnTo>
                <a:lnTo>
                  <a:pt x="2781300" y="151866"/>
                </a:lnTo>
                <a:lnTo>
                  <a:pt x="2773562" y="103866"/>
                </a:lnTo>
                <a:lnTo>
                  <a:pt x="2752010" y="62177"/>
                </a:lnTo>
                <a:lnTo>
                  <a:pt x="2719139" y="29302"/>
                </a:lnTo>
                <a:lnTo>
                  <a:pt x="2677440" y="7742"/>
                </a:lnTo>
                <a:lnTo>
                  <a:pt x="26294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255500" y="5778500"/>
            <a:ext cx="1866900" cy="2921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0478769" y="2590800"/>
            <a:ext cx="3837940" cy="4027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html</a:t>
            </a:r>
            <a:endParaRPr sz="2200">
              <a:latin typeface="Courier New"/>
              <a:cs typeface="Courier New"/>
            </a:endParaRPr>
          </a:p>
          <a:p>
            <a:pPr marL="520700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head</a:t>
            </a:r>
            <a:endParaRPr sz="2200">
              <a:latin typeface="Courier New"/>
              <a:cs typeface="Courier New"/>
            </a:endParaRPr>
          </a:p>
          <a:p>
            <a:pPr marL="995044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title</a:t>
            </a:r>
            <a:endParaRPr sz="2200">
              <a:latin typeface="Courier New"/>
              <a:cs typeface="Courier New"/>
            </a:endParaRPr>
          </a:p>
          <a:p>
            <a:pPr marL="1645920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jQuery</a:t>
            </a:r>
            <a:r>
              <a:rPr sz="2200" spc="-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Adv...</a:t>
            </a:r>
            <a:endParaRPr sz="2200">
              <a:latin typeface="Courier New"/>
              <a:cs typeface="Courier New"/>
            </a:endParaRPr>
          </a:p>
          <a:p>
            <a:pPr marL="533400">
              <a:lnSpc>
                <a:spcPct val="100000"/>
              </a:lnSpc>
              <a:spcBef>
                <a:spcPts val="15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body</a:t>
            </a:r>
            <a:endParaRPr sz="2200">
              <a:latin typeface="Courier New"/>
              <a:cs typeface="Courier New"/>
            </a:endParaRPr>
          </a:p>
          <a:p>
            <a:pPr marL="1056005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h1</a:t>
            </a:r>
            <a:endParaRPr sz="2200">
              <a:latin typeface="Courier New"/>
              <a:cs typeface="Courier New"/>
            </a:endParaRPr>
          </a:p>
          <a:p>
            <a:pPr marL="1825625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Where</a:t>
            </a:r>
            <a:endParaRPr sz="2200">
              <a:latin typeface="Courier New"/>
              <a:cs typeface="Courier New"/>
            </a:endParaRPr>
          </a:p>
          <a:p>
            <a:pPr marR="1381760" algn="ctr">
              <a:lnSpc>
                <a:spcPct val="100000"/>
              </a:lnSpc>
              <a:spcBef>
                <a:spcPts val="15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3298169" y="5727700"/>
            <a:ext cx="86360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do...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1497695" y="5651456"/>
            <a:ext cx="283536" cy="3111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836400" y="6743700"/>
            <a:ext cx="2781300" cy="444500"/>
          </a:xfrm>
          <a:custGeom>
            <a:avLst/>
            <a:gdLst/>
            <a:ahLst/>
            <a:cxnLst/>
            <a:rect l="l" t="t" r="r" b="b"/>
            <a:pathLst>
              <a:path w="2781300" h="444500">
                <a:moveTo>
                  <a:pt x="2629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629407" y="444500"/>
                </a:lnTo>
                <a:lnTo>
                  <a:pt x="2677440" y="436757"/>
                </a:lnTo>
                <a:lnTo>
                  <a:pt x="2719139" y="415197"/>
                </a:lnTo>
                <a:lnTo>
                  <a:pt x="2752010" y="382322"/>
                </a:lnTo>
                <a:lnTo>
                  <a:pt x="2773562" y="340633"/>
                </a:lnTo>
                <a:lnTo>
                  <a:pt x="2781300" y="292633"/>
                </a:lnTo>
                <a:lnTo>
                  <a:pt x="2781300" y="151866"/>
                </a:lnTo>
                <a:lnTo>
                  <a:pt x="2773562" y="103866"/>
                </a:lnTo>
                <a:lnTo>
                  <a:pt x="2752010" y="62177"/>
                </a:lnTo>
                <a:lnTo>
                  <a:pt x="2719139" y="29302"/>
                </a:lnTo>
                <a:lnTo>
                  <a:pt x="2677440" y="7742"/>
                </a:lnTo>
                <a:lnTo>
                  <a:pt x="26294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204700" y="6832600"/>
            <a:ext cx="2006600" cy="3429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2208509" y="6781800"/>
            <a:ext cx="69596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Plan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3046710" y="6781800"/>
            <a:ext cx="11988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your...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1497695" y="6705556"/>
            <a:ext cx="283536" cy="31115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989347" y="5335790"/>
            <a:ext cx="321741" cy="118186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33400" y="1866900"/>
            <a:ext cx="6261100" cy="38608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58800" y="1866900"/>
            <a:ext cx="6210300" cy="3810000"/>
          </a:xfrm>
          <a:custGeom>
            <a:avLst/>
            <a:gdLst/>
            <a:ahLst/>
            <a:cxnLst/>
            <a:rect l="l" t="t" r="r" b="b"/>
            <a:pathLst>
              <a:path w="6210300" h="3810000">
                <a:moveTo>
                  <a:pt x="61140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3713708"/>
                </a:lnTo>
                <a:lnTo>
                  <a:pt x="7567" y="3751187"/>
                </a:lnTo>
                <a:lnTo>
                  <a:pt x="28203" y="3781794"/>
                </a:lnTo>
                <a:lnTo>
                  <a:pt x="58810" y="3802432"/>
                </a:lnTo>
                <a:lnTo>
                  <a:pt x="96291" y="3810000"/>
                </a:lnTo>
                <a:lnTo>
                  <a:pt x="6114008" y="3810000"/>
                </a:lnTo>
                <a:lnTo>
                  <a:pt x="6151487" y="3802432"/>
                </a:lnTo>
                <a:lnTo>
                  <a:pt x="6182094" y="3781794"/>
                </a:lnTo>
                <a:lnTo>
                  <a:pt x="6202732" y="3751187"/>
                </a:lnTo>
                <a:lnTo>
                  <a:pt x="6210300" y="3713708"/>
                </a:lnTo>
                <a:lnTo>
                  <a:pt x="6210300" y="96291"/>
                </a:lnTo>
                <a:lnTo>
                  <a:pt x="6202732" y="58812"/>
                </a:lnTo>
                <a:lnTo>
                  <a:pt x="6182094" y="28205"/>
                </a:lnTo>
                <a:lnTo>
                  <a:pt x="6151487" y="7567"/>
                </a:lnTo>
                <a:lnTo>
                  <a:pt x="6114008" y="0"/>
                </a:lnTo>
                <a:close/>
              </a:path>
            </a:pathLst>
          </a:custGeom>
          <a:solidFill>
            <a:srgbClr val="1B2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2464903" y="2063750"/>
            <a:ext cx="825500" cy="341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html&gt;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90327" y="8316278"/>
            <a:ext cx="423608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610" dirty="0">
                <a:solidFill>
                  <a:srgbClr val="7999AF"/>
                </a:solidFill>
                <a:latin typeface="Arial"/>
                <a:cs typeface="Arial"/>
              </a:rPr>
              <a:t>1.1  </a:t>
            </a:r>
            <a:r>
              <a:rPr sz="4200" b="1" spc="75" dirty="0">
                <a:solidFill>
                  <a:srgbClr val="7999AF"/>
                </a:solidFill>
                <a:latin typeface="Calibri"/>
                <a:cs typeface="Calibri"/>
              </a:rPr>
              <a:t>What </a:t>
            </a:r>
            <a:r>
              <a:rPr sz="4200" b="1" spc="130" dirty="0">
                <a:solidFill>
                  <a:srgbClr val="7999AF"/>
                </a:solidFill>
                <a:latin typeface="Calibri"/>
                <a:cs typeface="Calibri"/>
              </a:rPr>
              <a:t>is</a:t>
            </a:r>
            <a:r>
              <a:rPr sz="4200" b="1" spc="-52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-20" dirty="0">
                <a:solidFill>
                  <a:srgbClr val="7999AF"/>
                </a:solidFill>
                <a:latin typeface="Calibri"/>
                <a:cs typeface="Calibri"/>
              </a:rPr>
              <a:t>jQuery?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64703" y="2063750"/>
            <a:ext cx="1465580" cy="1027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&lt;!DOCTYPE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&lt;html&gt;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&lt;head&gt;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425023" y="3092450"/>
            <a:ext cx="2905760" cy="341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Adventures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&lt;/title&gt;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64703" y="3092450"/>
            <a:ext cx="2425700" cy="1027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2740">
              <a:lnSpc>
                <a:spcPct val="100000"/>
              </a:lnSpc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&lt;title&gt;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jQuery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&lt;/head&gt;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&lt;body&gt;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184743" y="4121150"/>
            <a:ext cx="2585720" cy="341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&lt;h1&gt;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Where do</a:t>
            </a:r>
            <a:r>
              <a:rPr sz="2100" spc="-4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you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905083" y="4121150"/>
            <a:ext cx="2585720" cy="341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want to</a:t>
            </a:r>
            <a:r>
              <a:rPr sz="2100" spc="-4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go?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&lt;/h1&gt;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464903" y="4464050"/>
            <a:ext cx="3865879" cy="341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your next</a:t>
            </a:r>
            <a:r>
              <a:rPr sz="210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adventure.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&lt;/p&gt;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64703" y="4464050"/>
            <a:ext cx="1465580" cy="1027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2740">
              <a:lnSpc>
                <a:spcPct val="100000"/>
              </a:lnSpc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&lt;p&gt;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Plan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&lt;/body&gt;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&lt;/html&gt;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79760" y="1447800"/>
            <a:ext cx="1960245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40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2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document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63100" y="1524000"/>
            <a:ext cx="5410200" cy="6045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588500" y="1524000"/>
            <a:ext cx="5359400" cy="5994400"/>
          </a:xfrm>
          <a:custGeom>
            <a:avLst/>
            <a:gdLst/>
            <a:ahLst/>
            <a:cxnLst/>
            <a:rect l="l" t="t" r="r" b="b"/>
            <a:pathLst>
              <a:path w="5359400" h="5994400">
                <a:moveTo>
                  <a:pt x="52631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5898108"/>
                </a:lnTo>
                <a:lnTo>
                  <a:pt x="7567" y="5935587"/>
                </a:lnTo>
                <a:lnTo>
                  <a:pt x="28205" y="5966194"/>
                </a:lnTo>
                <a:lnTo>
                  <a:pt x="58812" y="5986832"/>
                </a:lnTo>
                <a:lnTo>
                  <a:pt x="96291" y="5994400"/>
                </a:lnTo>
                <a:lnTo>
                  <a:pt x="5263134" y="5994400"/>
                </a:lnTo>
                <a:lnTo>
                  <a:pt x="5300624" y="5986832"/>
                </a:lnTo>
                <a:lnTo>
                  <a:pt x="5331221" y="5966194"/>
                </a:lnTo>
                <a:lnTo>
                  <a:pt x="5351841" y="5935587"/>
                </a:lnTo>
                <a:lnTo>
                  <a:pt x="5359400" y="5898108"/>
                </a:lnTo>
                <a:lnTo>
                  <a:pt x="5359400" y="96291"/>
                </a:lnTo>
                <a:lnTo>
                  <a:pt x="5351841" y="58812"/>
                </a:lnTo>
                <a:lnTo>
                  <a:pt x="5331221" y="28205"/>
                </a:lnTo>
                <a:lnTo>
                  <a:pt x="5300624" y="7567"/>
                </a:lnTo>
                <a:lnTo>
                  <a:pt x="52631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8800" y="2946400"/>
            <a:ext cx="6527800" cy="86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4200" y="2946400"/>
            <a:ext cx="6477000" cy="812800"/>
          </a:xfrm>
          <a:custGeom>
            <a:avLst/>
            <a:gdLst/>
            <a:ahLst/>
            <a:cxnLst/>
            <a:rect l="l" t="t" r="r" b="b"/>
            <a:pathLst>
              <a:path w="6477000" h="812800">
                <a:moveTo>
                  <a:pt x="63807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16508"/>
                </a:lnTo>
                <a:lnTo>
                  <a:pt x="7567" y="753987"/>
                </a:lnTo>
                <a:lnTo>
                  <a:pt x="28203" y="784594"/>
                </a:lnTo>
                <a:lnTo>
                  <a:pt x="58810" y="805232"/>
                </a:lnTo>
                <a:lnTo>
                  <a:pt x="96291" y="812800"/>
                </a:lnTo>
                <a:lnTo>
                  <a:pt x="6380708" y="812800"/>
                </a:lnTo>
                <a:lnTo>
                  <a:pt x="6418187" y="805232"/>
                </a:lnTo>
                <a:lnTo>
                  <a:pt x="6448794" y="784594"/>
                </a:lnTo>
                <a:lnTo>
                  <a:pt x="6469432" y="753987"/>
                </a:lnTo>
                <a:lnTo>
                  <a:pt x="6477000" y="716508"/>
                </a:lnTo>
                <a:lnTo>
                  <a:pt x="6477000" y="96291"/>
                </a:lnTo>
                <a:lnTo>
                  <a:pt x="6469432" y="58812"/>
                </a:lnTo>
                <a:lnTo>
                  <a:pt x="6448794" y="28205"/>
                </a:lnTo>
                <a:lnTo>
                  <a:pt x="6418187" y="7567"/>
                </a:lnTo>
                <a:lnTo>
                  <a:pt x="6380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8800" y="495300"/>
            <a:ext cx="8978900" cy="812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175" dirty="0"/>
              <a:t>Selecting </a:t>
            </a:r>
            <a:r>
              <a:rPr spc="-215" dirty="0"/>
              <a:t>by </a:t>
            </a:r>
            <a:r>
              <a:rPr spc="-320" dirty="0"/>
              <a:t>HTML </a:t>
            </a:r>
            <a:r>
              <a:rPr spc="-100" dirty="0"/>
              <a:t>element</a:t>
            </a:r>
            <a:r>
              <a:rPr spc="-530" dirty="0"/>
              <a:t> </a:t>
            </a:r>
            <a:r>
              <a:rPr spc="-204" dirty="0"/>
              <a:t>name</a:t>
            </a:r>
          </a:p>
        </p:txBody>
      </p:sp>
      <p:sp>
        <p:nvSpPr>
          <p:cNvPr id="8" name="object 8"/>
          <p:cNvSpPr/>
          <p:nvPr/>
        </p:nvSpPr>
        <p:spPr>
          <a:xfrm>
            <a:off x="7495832" y="3058845"/>
            <a:ext cx="1657486" cy="5929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963531" y="2365425"/>
            <a:ext cx="1390269" cy="9809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477500" y="2641600"/>
            <a:ext cx="711200" cy="292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807700" y="30734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33" y="444500"/>
                </a:lnTo>
                <a:lnTo>
                  <a:pt x="950233" y="436757"/>
                </a:lnTo>
                <a:lnTo>
                  <a:pt x="991922" y="415197"/>
                </a:lnTo>
                <a:lnTo>
                  <a:pt x="1024797" y="382322"/>
                </a:lnTo>
                <a:lnTo>
                  <a:pt x="1046357" y="340633"/>
                </a:lnTo>
                <a:lnTo>
                  <a:pt x="1054100" y="292633"/>
                </a:lnTo>
                <a:lnTo>
                  <a:pt x="1054100" y="151866"/>
                </a:lnTo>
                <a:lnTo>
                  <a:pt x="1046357" y="103866"/>
                </a:lnTo>
                <a:lnTo>
                  <a:pt x="1024797" y="62177"/>
                </a:lnTo>
                <a:lnTo>
                  <a:pt x="991922" y="29302"/>
                </a:lnTo>
                <a:lnTo>
                  <a:pt x="950233" y="7742"/>
                </a:lnTo>
                <a:lnTo>
                  <a:pt x="9022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985500" y="3162300"/>
            <a:ext cx="698500" cy="292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820400" y="46482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33" y="444500"/>
                </a:lnTo>
                <a:lnTo>
                  <a:pt x="950233" y="436757"/>
                </a:lnTo>
                <a:lnTo>
                  <a:pt x="991922" y="415197"/>
                </a:lnTo>
                <a:lnTo>
                  <a:pt x="1024797" y="382322"/>
                </a:lnTo>
                <a:lnTo>
                  <a:pt x="1046357" y="340633"/>
                </a:lnTo>
                <a:lnTo>
                  <a:pt x="1054100" y="292633"/>
                </a:lnTo>
                <a:lnTo>
                  <a:pt x="1054100" y="151866"/>
                </a:lnTo>
                <a:lnTo>
                  <a:pt x="1046357" y="103866"/>
                </a:lnTo>
                <a:lnTo>
                  <a:pt x="1024797" y="62177"/>
                </a:lnTo>
                <a:lnTo>
                  <a:pt x="991922" y="29302"/>
                </a:lnTo>
                <a:lnTo>
                  <a:pt x="950233" y="7742"/>
                </a:lnTo>
                <a:lnTo>
                  <a:pt x="9022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998200" y="4737100"/>
            <a:ext cx="711200" cy="3429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315700" y="3594100"/>
            <a:ext cx="1155700" cy="444500"/>
          </a:xfrm>
          <a:custGeom>
            <a:avLst/>
            <a:gdLst/>
            <a:ahLst/>
            <a:cxnLst/>
            <a:rect l="l" t="t" r="r" b="b"/>
            <a:pathLst>
              <a:path w="1155700" h="444500">
                <a:moveTo>
                  <a:pt x="10038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003833" y="444500"/>
                </a:lnTo>
                <a:lnTo>
                  <a:pt x="1051833" y="436757"/>
                </a:lnTo>
                <a:lnTo>
                  <a:pt x="1093522" y="415197"/>
                </a:lnTo>
                <a:lnTo>
                  <a:pt x="1126397" y="382322"/>
                </a:lnTo>
                <a:lnTo>
                  <a:pt x="1147957" y="340633"/>
                </a:lnTo>
                <a:lnTo>
                  <a:pt x="1155700" y="292633"/>
                </a:lnTo>
                <a:lnTo>
                  <a:pt x="1155700" y="151866"/>
                </a:lnTo>
                <a:lnTo>
                  <a:pt x="1147957" y="103866"/>
                </a:lnTo>
                <a:lnTo>
                  <a:pt x="1126397" y="62177"/>
                </a:lnTo>
                <a:lnTo>
                  <a:pt x="1093522" y="29302"/>
                </a:lnTo>
                <a:lnTo>
                  <a:pt x="1051833" y="7742"/>
                </a:lnTo>
                <a:lnTo>
                  <a:pt x="10038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455400" y="3683000"/>
            <a:ext cx="876300" cy="292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328400" y="51689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518900" y="5257800"/>
            <a:ext cx="381000" cy="2794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328400" y="51689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DAB3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328400" y="62230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595100" y="6375400"/>
            <a:ext cx="215900" cy="2794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976995" y="3568656"/>
            <a:ext cx="283536" cy="3111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481246" y="3159979"/>
            <a:ext cx="321945" cy="1757045"/>
          </a:xfrm>
          <a:custGeom>
            <a:avLst/>
            <a:gdLst/>
            <a:ahLst/>
            <a:cxnLst/>
            <a:rect l="l" t="t" r="r" b="b"/>
            <a:pathLst>
              <a:path w="321945" h="1757045">
                <a:moveTo>
                  <a:pt x="12758" y="1739900"/>
                </a:moveTo>
                <a:lnTo>
                  <a:pt x="12217" y="1739900"/>
                </a:lnTo>
                <a:lnTo>
                  <a:pt x="11988" y="1752600"/>
                </a:lnTo>
                <a:lnTo>
                  <a:pt x="12965" y="1752600"/>
                </a:lnTo>
                <a:lnTo>
                  <a:pt x="12758" y="1739900"/>
                </a:lnTo>
                <a:close/>
              </a:path>
              <a:path w="321945" h="1757045">
                <a:moveTo>
                  <a:pt x="15404" y="1651000"/>
                </a:moveTo>
                <a:lnTo>
                  <a:pt x="14973" y="1651000"/>
                </a:lnTo>
                <a:lnTo>
                  <a:pt x="14690" y="1676400"/>
                </a:lnTo>
                <a:lnTo>
                  <a:pt x="14514" y="1701800"/>
                </a:lnTo>
                <a:lnTo>
                  <a:pt x="14278" y="1727200"/>
                </a:lnTo>
                <a:lnTo>
                  <a:pt x="13817" y="1752600"/>
                </a:lnTo>
                <a:lnTo>
                  <a:pt x="16167" y="1752600"/>
                </a:lnTo>
                <a:lnTo>
                  <a:pt x="16114" y="1701800"/>
                </a:lnTo>
                <a:lnTo>
                  <a:pt x="15822" y="1663700"/>
                </a:lnTo>
                <a:lnTo>
                  <a:pt x="15404" y="1651000"/>
                </a:lnTo>
                <a:close/>
              </a:path>
              <a:path w="321945" h="1757045">
                <a:moveTo>
                  <a:pt x="83426" y="1562100"/>
                </a:moveTo>
                <a:lnTo>
                  <a:pt x="21145" y="1562100"/>
                </a:lnTo>
                <a:lnTo>
                  <a:pt x="22682" y="1574800"/>
                </a:lnTo>
                <a:lnTo>
                  <a:pt x="22948" y="1574800"/>
                </a:lnTo>
                <a:lnTo>
                  <a:pt x="23164" y="1587500"/>
                </a:lnTo>
                <a:lnTo>
                  <a:pt x="21958" y="1625600"/>
                </a:lnTo>
                <a:lnTo>
                  <a:pt x="19988" y="1663700"/>
                </a:lnTo>
                <a:lnTo>
                  <a:pt x="18073" y="1714500"/>
                </a:lnTo>
                <a:lnTo>
                  <a:pt x="17030" y="1752600"/>
                </a:lnTo>
                <a:lnTo>
                  <a:pt x="206449" y="1752600"/>
                </a:lnTo>
                <a:lnTo>
                  <a:pt x="226352" y="1739900"/>
                </a:lnTo>
                <a:lnTo>
                  <a:pt x="313459" y="1739900"/>
                </a:lnTo>
                <a:lnTo>
                  <a:pt x="321856" y="1727200"/>
                </a:lnTo>
                <a:lnTo>
                  <a:pt x="276526" y="1727200"/>
                </a:lnTo>
                <a:lnTo>
                  <a:pt x="290620" y="1714500"/>
                </a:lnTo>
                <a:lnTo>
                  <a:pt x="244812" y="1714500"/>
                </a:lnTo>
                <a:lnTo>
                  <a:pt x="254990" y="1701800"/>
                </a:lnTo>
                <a:lnTo>
                  <a:pt x="71627" y="1701800"/>
                </a:lnTo>
                <a:lnTo>
                  <a:pt x="72097" y="1663700"/>
                </a:lnTo>
                <a:lnTo>
                  <a:pt x="74337" y="1663700"/>
                </a:lnTo>
                <a:lnTo>
                  <a:pt x="74447" y="1600200"/>
                </a:lnTo>
                <a:lnTo>
                  <a:pt x="83005" y="1600200"/>
                </a:lnTo>
                <a:lnTo>
                  <a:pt x="83426" y="1562100"/>
                </a:lnTo>
                <a:close/>
              </a:path>
              <a:path w="321945" h="1757045">
                <a:moveTo>
                  <a:pt x="11214" y="1701800"/>
                </a:moveTo>
                <a:lnTo>
                  <a:pt x="11017" y="1714500"/>
                </a:lnTo>
                <a:lnTo>
                  <a:pt x="10833" y="1739900"/>
                </a:lnTo>
                <a:lnTo>
                  <a:pt x="12049" y="1739900"/>
                </a:lnTo>
                <a:lnTo>
                  <a:pt x="12966" y="1727200"/>
                </a:lnTo>
                <a:lnTo>
                  <a:pt x="12911" y="1714500"/>
                </a:lnTo>
                <a:lnTo>
                  <a:pt x="11214" y="1701800"/>
                </a:lnTo>
                <a:close/>
              </a:path>
              <a:path w="321945" h="1757045">
                <a:moveTo>
                  <a:pt x="9817" y="1371600"/>
                </a:moveTo>
                <a:lnTo>
                  <a:pt x="9257" y="1422400"/>
                </a:lnTo>
                <a:lnTo>
                  <a:pt x="9140" y="1447800"/>
                </a:lnTo>
                <a:lnTo>
                  <a:pt x="9025" y="1536700"/>
                </a:lnTo>
                <a:lnTo>
                  <a:pt x="9135" y="1701800"/>
                </a:lnTo>
                <a:lnTo>
                  <a:pt x="9042" y="1727200"/>
                </a:lnTo>
                <a:lnTo>
                  <a:pt x="9976" y="1689100"/>
                </a:lnTo>
                <a:lnTo>
                  <a:pt x="10429" y="1638300"/>
                </a:lnTo>
                <a:lnTo>
                  <a:pt x="10535" y="1600200"/>
                </a:lnTo>
                <a:lnTo>
                  <a:pt x="10660" y="1460500"/>
                </a:lnTo>
                <a:lnTo>
                  <a:pt x="10833" y="1422400"/>
                </a:lnTo>
                <a:lnTo>
                  <a:pt x="14051" y="1422400"/>
                </a:lnTo>
                <a:lnTo>
                  <a:pt x="14218" y="1384300"/>
                </a:lnTo>
                <a:lnTo>
                  <a:pt x="10068" y="1384300"/>
                </a:lnTo>
                <a:lnTo>
                  <a:pt x="9817" y="1371600"/>
                </a:lnTo>
                <a:close/>
              </a:path>
              <a:path w="321945" h="1757045">
                <a:moveTo>
                  <a:pt x="74337" y="1663700"/>
                </a:moveTo>
                <a:lnTo>
                  <a:pt x="72097" y="1663700"/>
                </a:lnTo>
                <a:lnTo>
                  <a:pt x="72337" y="1676400"/>
                </a:lnTo>
                <a:lnTo>
                  <a:pt x="72474" y="1676400"/>
                </a:lnTo>
                <a:lnTo>
                  <a:pt x="72593" y="1701800"/>
                </a:lnTo>
                <a:lnTo>
                  <a:pt x="74193" y="1701800"/>
                </a:lnTo>
                <a:lnTo>
                  <a:pt x="74315" y="1676400"/>
                </a:lnTo>
                <a:lnTo>
                  <a:pt x="74337" y="1663700"/>
                </a:lnTo>
                <a:close/>
              </a:path>
              <a:path w="321945" h="1757045">
                <a:moveTo>
                  <a:pt x="147129" y="1689100"/>
                </a:moveTo>
                <a:lnTo>
                  <a:pt x="77254" y="1689100"/>
                </a:lnTo>
                <a:lnTo>
                  <a:pt x="108713" y="1701800"/>
                </a:lnTo>
                <a:lnTo>
                  <a:pt x="149783" y="1701800"/>
                </a:lnTo>
                <a:lnTo>
                  <a:pt x="147129" y="1689100"/>
                </a:lnTo>
                <a:close/>
              </a:path>
              <a:path w="321945" h="1757045">
                <a:moveTo>
                  <a:pt x="78181" y="1600200"/>
                </a:moveTo>
                <a:lnTo>
                  <a:pt x="74447" y="1600200"/>
                </a:lnTo>
                <a:lnTo>
                  <a:pt x="75115" y="1612900"/>
                </a:lnTo>
                <a:lnTo>
                  <a:pt x="75334" y="1638300"/>
                </a:lnTo>
                <a:lnTo>
                  <a:pt x="75488" y="1689100"/>
                </a:lnTo>
                <a:lnTo>
                  <a:pt x="76283" y="1689100"/>
                </a:lnTo>
                <a:lnTo>
                  <a:pt x="76463" y="1676400"/>
                </a:lnTo>
                <a:lnTo>
                  <a:pt x="79165" y="1676400"/>
                </a:lnTo>
                <a:lnTo>
                  <a:pt x="78747" y="1651000"/>
                </a:lnTo>
                <a:lnTo>
                  <a:pt x="78625" y="1625600"/>
                </a:lnTo>
                <a:lnTo>
                  <a:pt x="77914" y="1625600"/>
                </a:lnTo>
                <a:lnTo>
                  <a:pt x="77997" y="1612900"/>
                </a:lnTo>
                <a:lnTo>
                  <a:pt x="78181" y="1600200"/>
                </a:lnTo>
                <a:close/>
              </a:path>
              <a:path w="321945" h="1757045">
                <a:moveTo>
                  <a:pt x="79165" y="1676400"/>
                </a:moveTo>
                <a:lnTo>
                  <a:pt x="77304" y="1676400"/>
                </a:lnTo>
                <a:lnTo>
                  <a:pt x="77571" y="1689100"/>
                </a:lnTo>
                <a:lnTo>
                  <a:pt x="79375" y="1689100"/>
                </a:lnTo>
                <a:lnTo>
                  <a:pt x="79165" y="1676400"/>
                </a:lnTo>
                <a:close/>
              </a:path>
              <a:path w="321945" h="1757045">
                <a:moveTo>
                  <a:pt x="80721" y="1625600"/>
                </a:moveTo>
                <a:lnTo>
                  <a:pt x="78625" y="1625600"/>
                </a:lnTo>
                <a:lnTo>
                  <a:pt x="78907" y="1638300"/>
                </a:lnTo>
                <a:lnTo>
                  <a:pt x="79090" y="1651000"/>
                </a:lnTo>
                <a:lnTo>
                  <a:pt x="79324" y="1676400"/>
                </a:lnTo>
                <a:lnTo>
                  <a:pt x="79756" y="1689100"/>
                </a:lnTo>
                <a:lnTo>
                  <a:pt x="80238" y="1676400"/>
                </a:lnTo>
                <a:lnTo>
                  <a:pt x="80352" y="1638300"/>
                </a:lnTo>
                <a:lnTo>
                  <a:pt x="80721" y="1625600"/>
                </a:lnTo>
                <a:close/>
              </a:path>
              <a:path w="321945" h="1757045">
                <a:moveTo>
                  <a:pt x="84072" y="1663700"/>
                </a:moveTo>
                <a:lnTo>
                  <a:pt x="83250" y="1663700"/>
                </a:lnTo>
                <a:lnTo>
                  <a:pt x="83058" y="1689100"/>
                </a:lnTo>
                <a:lnTo>
                  <a:pt x="84112" y="1689100"/>
                </a:lnTo>
                <a:lnTo>
                  <a:pt x="84072" y="1663700"/>
                </a:lnTo>
                <a:close/>
              </a:path>
              <a:path w="321945" h="1757045">
                <a:moveTo>
                  <a:pt x="81737" y="1384300"/>
                </a:moveTo>
                <a:lnTo>
                  <a:pt x="15481" y="1384300"/>
                </a:lnTo>
                <a:lnTo>
                  <a:pt x="16097" y="1435100"/>
                </a:lnTo>
                <a:lnTo>
                  <a:pt x="16321" y="1473200"/>
                </a:lnTo>
                <a:lnTo>
                  <a:pt x="16438" y="1498600"/>
                </a:lnTo>
                <a:lnTo>
                  <a:pt x="16565" y="1536700"/>
                </a:lnTo>
                <a:lnTo>
                  <a:pt x="16792" y="1587500"/>
                </a:lnTo>
                <a:lnTo>
                  <a:pt x="17266" y="1638300"/>
                </a:lnTo>
                <a:lnTo>
                  <a:pt x="18173" y="1676400"/>
                </a:lnTo>
                <a:lnTo>
                  <a:pt x="18896" y="1651000"/>
                </a:lnTo>
                <a:lnTo>
                  <a:pt x="19666" y="1600200"/>
                </a:lnTo>
                <a:lnTo>
                  <a:pt x="20697" y="1600200"/>
                </a:lnTo>
                <a:lnTo>
                  <a:pt x="20896" y="1587500"/>
                </a:lnTo>
                <a:lnTo>
                  <a:pt x="21045" y="1574800"/>
                </a:lnTo>
                <a:lnTo>
                  <a:pt x="21145" y="1562100"/>
                </a:lnTo>
                <a:lnTo>
                  <a:pt x="84212" y="1562100"/>
                </a:lnTo>
                <a:lnTo>
                  <a:pt x="84324" y="1549400"/>
                </a:lnTo>
                <a:lnTo>
                  <a:pt x="84849" y="1447800"/>
                </a:lnTo>
                <a:lnTo>
                  <a:pt x="83513" y="1447800"/>
                </a:lnTo>
                <a:lnTo>
                  <a:pt x="83040" y="1397000"/>
                </a:lnTo>
                <a:lnTo>
                  <a:pt x="82016" y="1397000"/>
                </a:lnTo>
                <a:lnTo>
                  <a:pt x="81737" y="1384300"/>
                </a:lnTo>
                <a:close/>
              </a:path>
              <a:path w="321945" h="1757045">
                <a:moveTo>
                  <a:pt x="14284" y="1625600"/>
                </a:moveTo>
                <a:lnTo>
                  <a:pt x="12623" y="1625600"/>
                </a:lnTo>
                <a:lnTo>
                  <a:pt x="12388" y="1638300"/>
                </a:lnTo>
                <a:lnTo>
                  <a:pt x="12179" y="1663700"/>
                </a:lnTo>
                <a:lnTo>
                  <a:pt x="13397" y="1663700"/>
                </a:lnTo>
                <a:lnTo>
                  <a:pt x="14320" y="1638300"/>
                </a:lnTo>
                <a:lnTo>
                  <a:pt x="14284" y="1625600"/>
                </a:lnTo>
                <a:close/>
              </a:path>
              <a:path w="321945" h="1757045">
                <a:moveTo>
                  <a:pt x="83005" y="1600200"/>
                </a:moveTo>
                <a:lnTo>
                  <a:pt x="78181" y="1600200"/>
                </a:lnTo>
                <a:lnTo>
                  <a:pt x="78359" y="1612900"/>
                </a:lnTo>
                <a:lnTo>
                  <a:pt x="77914" y="1625600"/>
                </a:lnTo>
                <a:lnTo>
                  <a:pt x="80969" y="1625600"/>
                </a:lnTo>
                <a:lnTo>
                  <a:pt x="81126" y="1651000"/>
                </a:lnTo>
                <a:lnTo>
                  <a:pt x="81267" y="1663700"/>
                </a:lnTo>
                <a:lnTo>
                  <a:pt x="81521" y="1651000"/>
                </a:lnTo>
                <a:lnTo>
                  <a:pt x="81889" y="1651000"/>
                </a:lnTo>
                <a:lnTo>
                  <a:pt x="82130" y="1638300"/>
                </a:lnTo>
                <a:lnTo>
                  <a:pt x="82842" y="1638300"/>
                </a:lnTo>
                <a:lnTo>
                  <a:pt x="83005" y="1600200"/>
                </a:lnTo>
                <a:close/>
              </a:path>
              <a:path w="321945" h="1757045">
                <a:moveTo>
                  <a:pt x="14521" y="1498600"/>
                </a:moveTo>
                <a:lnTo>
                  <a:pt x="12433" y="1498600"/>
                </a:lnTo>
                <a:lnTo>
                  <a:pt x="13309" y="1524000"/>
                </a:lnTo>
                <a:lnTo>
                  <a:pt x="13566" y="1549400"/>
                </a:lnTo>
                <a:lnTo>
                  <a:pt x="13652" y="1612900"/>
                </a:lnTo>
                <a:lnTo>
                  <a:pt x="14619" y="1574800"/>
                </a:lnTo>
                <a:lnTo>
                  <a:pt x="14521" y="1498600"/>
                </a:lnTo>
                <a:close/>
              </a:path>
              <a:path w="321945" h="1757045">
                <a:moveTo>
                  <a:pt x="84212" y="1562100"/>
                </a:moveTo>
                <a:lnTo>
                  <a:pt x="83426" y="1562100"/>
                </a:lnTo>
                <a:lnTo>
                  <a:pt x="83635" y="1574800"/>
                </a:lnTo>
                <a:lnTo>
                  <a:pt x="84099" y="1574800"/>
                </a:lnTo>
                <a:lnTo>
                  <a:pt x="84212" y="1562100"/>
                </a:lnTo>
                <a:close/>
              </a:path>
              <a:path w="321945" h="1757045">
                <a:moveTo>
                  <a:pt x="85826" y="1549400"/>
                </a:moveTo>
                <a:lnTo>
                  <a:pt x="85115" y="1562100"/>
                </a:lnTo>
                <a:lnTo>
                  <a:pt x="84874" y="1562100"/>
                </a:lnTo>
                <a:lnTo>
                  <a:pt x="84886" y="1574800"/>
                </a:lnTo>
                <a:lnTo>
                  <a:pt x="86321" y="1574800"/>
                </a:lnTo>
                <a:lnTo>
                  <a:pt x="85775" y="1562100"/>
                </a:lnTo>
                <a:lnTo>
                  <a:pt x="85826" y="1549400"/>
                </a:lnTo>
                <a:close/>
              </a:path>
              <a:path w="321945" h="1757045">
                <a:moveTo>
                  <a:pt x="14051" y="1422400"/>
                </a:moveTo>
                <a:lnTo>
                  <a:pt x="10833" y="1422400"/>
                </a:lnTo>
                <a:lnTo>
                  <a:pt x="11425" y="1447800"/>
                </a:lnTo>
                <a:lnTo>
                  <a:pt x="11476" y="1511300"/>
                </a:lnTo>
                <a:lnTo>
                  <a:pt x="12039" y="1536700"/>
                </a:lnTo>
                <a:lnTo>
                  <a:pt x="12369" y="1524000"/>
                </a:lnTo>
                <a:lnTo>
                  <a:pt x="12433" y="1498600"/>
                </a:lnTo>
                <a:lnTo>
                  <a:pt x="14521" y="1498600"/>
                </a:lnTo>
                <a:lnTo>
                  <a:pt x="14051" y="1422400"/>
                </a:lnTo>
                <a:close/>
              </a:path>
              <a:path w="321945" h="1757045">
                <a:moveTo>
                  <a:pt x="90463" y="1231900"/>
                </a:moveTo>
                <a:lnTo>
                  <a:pt x="6912" y="1231900"/>
                </a:lnTo>
                <a:lnTo>
                  <a:pt x="7162" y="1270000"/>
                </a:lnTo>
                <a:lnTo>
                  <a:pt x="6461" y="1295400"/>
                </a:lnTo>
                <a:lnTo>
                  <a:pt x="3244" y="1295400"/>
                </a:lnTo>
                <a:lnTo>
                  <a:pt x="2400" y="1308100"/>
                </a:lnTo>
                <a:lnTo>
                  <a:pt x="2463" y="1346200"/>
                </a:lnTo>
                <a:lnTo>
                  <a:pt x="2588" y="1371600"/>
                </a:lnTo>
                <a:lnTo>
                  <a:pt x="2900" y="1409700"/>
                </a:lnTo>
                <a:lnTo>
                  <a:pt x="3771" y="1498600"/>
                </a:lnTo>
                <a:lnTo>
                  <a:pt x="4180" y="1498600"/>
                </a:lnTo>
                <a:lnTo>
                  <a:pt x="4822" y="1460500"/>
                </a:lnTo>
                <a:lnTo>
                  <a:pt x="5479" y="1409700"/>
                </a:lnTo>
                <a:lnTo>
                  <a:pt x="5930" y="1371600"/>
                </a:lnTo>
                <a:lnTo>
                  <a:pt x="6327" y="1346200"/>
                </a:lnTo>
                <a:lnTo>
                  <a:pt x="9311" y="1346200"/>
                </a:lnTo>
                <a:lnTo>
                  <a:pt x="9716" y="1270000"/>
                </a:lnTo>
                <a:lnTo>
                  <a:pt x="91019" y="1270000"/>
                </a:lnTo>
                <a:lnTo>
                  <a:pt x="90812" y="1244600"/>
                </a:lnTo>
                <a:lnTo>
                  <a:pt x="90463" y="1231900"/>
                </a:lnTo>
                <a:close/>
              </a:path>
              <a:path w="321945" h="1757045">
                <a:moveTo>
                  <a:pt x="88761" y="1485900"/>
                </a:moveTo>
                <a:lnTo>
                  <a:pt x="88078" y="1485900"/>
                </a:lnTo>
                <a:lnTo>
                  <a:pt x="87617" y="1498600"/>
                </a:lnTo>
                <a:lnTo>
                  <a:pt x="88371" y="1498600"/>
                </a:lnTo>
                <a:lnTo>
                  <a:pt x="88761" y="1485900"/>
                </a:lnTo>
                <a:close/>
              </a:path>
              <a:path w="321945" h="1757045">
                <a:moveTo>
                  <a:pt x="89001" y="1473200"/>
                </a:moveTo>
                <a:lnTo>
                  <a:pt x="88276" y="1473200"/>
                </a:lnTo>
                <a:lnTo>
                  <a:pt x="88133" y="1485900"/>
                </a:lnTo>
                <a:lnTo>
                  <a:pt x="88926" y="1485900"/>
                </a:lnTo>
                <a:lnTo>
                  <a:pt x="89001" y="1473200"/>
                </a:lnTo>
                <a:close/>
              </a:path>
              <a:path w="321945" h="1757045">
                <a:moveTo>
                  <a:pt x="9311" y="1346200"/>
                </a:moveTo>
                <a:lnTo>
                  <a:pt x="6327" y="1346200"/>
                </a:lnTo>
                <a:lnTo>
                  <a:pt x="6888" y="1358900"/>
                </a:lnTo>
                <a:lnTo>
                  <a:pt x="7493" y="1384300"/>
                </a:lnTo>
                <a:lnTo>
                  <a:pt x="8026" y="1435100"/>
                </a:lnTo>
                <a:lnTo>
                  <a:pt x="8387" y="1447800"/>
                </a:lnTo>
                <a:lnTo>
                  <a:pt x="8729" y="1435100"/>
                </a:lnTo>
                <a:lnTo>
                  <a:pt x="9041" y="1397000"/>
                </a:lnTo>
                <a:lnTo>
                  <a:pt x="9311" y="1346200"/>
                </a:lnTo>
                <a:close/>
              </a:path>
              <a:path w="321945" h="1757045">
                <a:moveTo>
                  <a:pt x="85013" y="1346200"/>
                </a:moveTo>
                <a:lnTo>
                  <a:pt x="84528" y="1358900"/>
                </a:lnTo>
                <a:lnTo>
                  <a:pt x="84399" y="1397000"/>
                </a:lnTo>
                <a:lnTo>
                  <a:pt x="84301" y="1435100"/>
                </a:lnTo>
                <a:lnTo>
                  <a:pt x="83908" y="1447800"/>
                </a:lnTo>
                <a:lnTo>
                  <a:pt x="84849" y="1447800"/>
                </a:lnTo>
                <a:lnTo>
                  <a:pt x="84924" y="1435100"/>
                </a:lnTo>
                <a:lnTo>
                  <a:pt x="85644" y="1435100"/>
                </a:lnTo>
                <a:lnTo>
                  <a:pt x="85768" y="1409700"/>
                </a:lnTo>
                <a:lnTo>
                  <a:pt x="85966" y="1397000"/>
                </a:lnTo>
                <a:lnTo>
                  <a:pt x="88061" y="1397000"/>
                </a:lnTo>
                <a:lnTo>
                  <a:pt x="88024" y="1384300"/>
                </a:lnTo>
                <a:lnTo>
                  <a:pt x="85456" y="1384300"/>
                </a:lnTo>
                <a:lnTo>
                  <a:pt x="85223" y="1358900"/>
                </a:lnTo>
                <a:lnTo>
                  <a:pt x="85013" y="1346200"/>
                </a:lnTo>
                <a:close/>
              </a:path>
              <a:path w="321945" h="1757045">
                <a:moveTo>
                  <a:pt x="85644" y="1435100"/>
                </a:moveTo>
                <a:lnTo>
                  <a:pt x="85132" y="1435100"/>
                </a:lnTo>
                <a:lnTo>
                  <a:pt x="85219" y="1447800"/>
                </a:lnTo>
                <a:lnTo>
                  <a:pt x="85582" y="1447800"/>
                </a:lnTo>
                <a:lnTo>
                  <a:pt x="85644" y="1435100"/>
                </a:lnTo>
                <a:close/>
              </a:path>
              <a:path w="321945" h="1757045">
                <a:moveTo>
                  <a:pt x="89281" y="1422400"/>
                </a:moveTo>
                <a:lnTo>
                  <a:pt x="87185" y="1422400"/>
                </a:lnTo>
                <a:lnTo>
                  <a:pt x="88138" y="1435100"/>
                </a:lnTo>
                <a:lnTo>
                  <a:pt x="88658" y="1435100"/>
                </a:lnTo>
                <a:lnTo>
                  <a:pt x="89281" y="1422400"/>
                </a:lnTo>
                <a:close/>
              </a:path>
              <a:path w="321945" h="1757045">
                <a:moveTo>
                  <a:pt x="82441" y="1371600"/>
                </a:moveTo>
                <a:lnTo>
                  <a:pt x="14274" y="1371600"/>
                </a:lnTo>
                <a:lnTo>
                  <a:pt x="14554" y="1384300"/>
                </a:lnTo>
                <a:lnTo>
                  <a:pt x="15024" y="1409700"/>
                </a:lnTo>
                <a:lnTo>
                  <a:pt x="15246" y="1409700"/>
                </a:lnTo>
                <a:lnTo>
                  <a:pt x="15392" y="1397000"/>
                </a:lnTo>
                <a:lnTo>
                  <a:pt x="15481" y="1384300"/>
                </a:lnTo>
                <a:lnTo>
                  <a:pt x="81737" y="1384300"/>
                </a:lnTo>
                <a:lnTo>
                  <a:pt x="82441" y="1371600"/>
                </a:lnTo>
                <a:close/>
              </a:path>
              <a:path w="321945" h="1757045">
                <a:moveTo>
                  <a:pt x="87008" y="1397000"/>
                </a:moveTo>
                <a:lnTo>
                  <a:pt x="86614" y="1397000"/>
                </a:lnTo>
                <a:lnTo>
                  <a:pt x="86194" y="1409700"/>
                </a:lnTo>
                <a:lnTo>
                  <a:pt x="86906" y="1409700"/>
                </a:lnTo>
                <a:lnTo>
                  <a:pt x="87008" y="1397000"/>
                </a:lnTo>
                <a:close/>
              </a:path>
              <a:path w="321945" h="1757045">
                <a:moveTo>
                  <a:pt x="82588" y="1384300"/>
                </a:moveTo>
                <a:lnTo>
                  <a:pt x="81876" y="1384300"/>
                </a:lnTo>
                <a:lnTo>
                  <a:pt x="82016" y="1397000"/>
                </a:lnTo>
                <a:lnTo>
                  <a:pt x="83040" y="1397000"/>
                </a:lnTo>
                <a:lnTo>
                  <a:pt x="82588" y="1384300"/>
                </a:lnTo>
                <a:close/>
              </a:path>
              <a:path w="321945" h="1757045">
                <a:moveTo>
                  <a:pt x="88065" y="1282700"/>
                </a:moveTo>
                <a:lnTo>
                  <a:pt x="11798" y="1282700"/>
                </a:lnTo>
                <a:lnTo>
                  <a:pt x="12128" y="1295400"/>
                </a:lnTo>
                <a:lnTo>
                  <a:pt x="11277" y="1384300"/>
                </a:lnTo>
                <a:lnTo>
                  <a:pt x="14218" y="1384300"/>
                </a:lnTo>
                <a:lnTo>
                  <a:pt x="14274" y="1371600"/>
                </a:lnTo>
                <a:lnTo>
                  <a:pt x="82441" y="1371600"/>
                </a:lnTo>
                <a:lnTo>
                  <a:pt x="83145" y="1358900"/>
                </a:lnTo>
                <a:lnTo>
                  <a:pt x="84553" y="1346200"/>
                </a:lnTo>
                <a:lnTo>
                  <a:pt x="85852" y="1320800"/>
                </a:lnTo>
                <a:lnTo>
                  <a:pt x="86931" y="1295400"/>
                </a:lnTo>
                <a:lnTo>
                  <a:pt x="87579" y="1295400"/>
                </a:lnTo>
                <a:lnTo>
                  <a:pt x="88065" y="1282700"/>
                </a:lnTo>
                <a:close/>
              </a:path>
              <a:path w="321945" h="1757045">
                <a:moveTo>
                  <a:pt x="86539" y="1346200"/>
                </a:moveTo>
                <a:lnTo>
                  <a:pt x="86050" y="1346200"/>
                </a:lnTo>
                <a:lnTo>
                  <a:pt x="85901" y="1358900"/>
                </a:lnTo>
                <a:lnTo>
                  <a:pt x="85737" y="1384300"/>
                </a:lnTo>
                <a:lnTo>
                  <a:pt x="88024" y="1384300"/>
                </a:lnTo>
                <a:lnTo>
                  <a:pt x="87987" y="1371600"/>
                </a:lnTo>
                <a:lnTo>
                  <a:pt x="86845" y="1371600"/>
                </a:lnTo>
                <a:lnTo>
                  <a:pt x="86539" y="1346200"/>
                </a:lnTo>
                <a:close/>
              </a:path>
              <a:path w="321945" h="1757045">
                <a:moveTo>
                  <a:pt x="87769" y="1358900"/>
                </a:moveTo>
                <a:lnTo>
                  <a:pt x="87071" y="1358900"/>
                </a:lnTo>
                <a:lnTo>
                  <a:pt x="87096" y="1371600"/>
                </a:lnTo>
                <a:lnTo>
                  <a:pt x="87987" y="1371600"/>
                </a:lnTo>
                <a:lnTo>
                  <a:pt x="87769" y="1358900"/>
                </a:lnTo>
                <a:close/>
              </a:path>
              <a:path w="321945" h="1757045">
                <a:moveTo>
                  <a:pt x="89446" y="1270000"/>
                </a:moveTo>
                <a:lnTo>
                  <a:pt x="9716" y="1270000"/>
                </a:lnTo>
                <a:lnTo>
                  <a:pt x="9866" y="1282700"/>
                </a:lnTo>
                <a:lnTo>
                  <a:pt x="10023" y="1308100"/>
                </a:lnTo>
                <a:lnTo>
                  <a:pt x="10236" y="1333500"/>
                </a:lnTo>
                <a:lnTo>
                  <a:pt x="10947" y="1320800"/>
                </a:lnTo>
                <a:lnTo>
                  <a:pt x="10807" y="1320800"/>
                </a:lnTo>
                <a:lnTo>
                  <a:pt x="11607" y="1295400"/>
                </a:lnTo>
                <a:lnTo>
                  <a:pt x="11798" y="1282700"/>
                </a:lnTo>
                <a:lnTo>
                  <a:pt x="89252" y="1282700"/>
                </a:lnTo>
                <a:lnTo>
                  <a:pt x="89446" y="1270000"/>
                </a:lnTo>
                <a:close/>
              </a:path>
              <a:path w="321945" h="1757045">
                <a:moveTo>
                  <a:pt x="91960" y="1320800"/>
                </a:moveTo>
                <a:lnTo>
                  <a:pt x="90182" y="1320800"/>
                </a:lnTo>
                <a:lnTo>
                  <a:pt x="91135" y="1333500"/>
                </a:lnTo>
                <a:lnTo>
                  <a:pt x="92252" y="1333500"/>
                </a:lnTo>
                <a:lnTo>
                  <a:pt x="91960" y="1320800"/>
                </a:lnTo>
                <a:close/>
              </a:path>
              <a:path w="321945" h="1757045">
                <a:moveTo>
                  <a:pt x="87579" y="1295400"/>
                </a:moveTo>
                <a:lnTo>
                  <a:pt x="86931" y="1295400"/>
                </a:lnTo>
                <a:lnTo>
                  <a:pt x="86957" y="1320800"/>
                </a:lnTo>
                <a:lnTo>
                  <a:pt x="87102" y="1320800"/>
                </a:lnTo>
                <a:lnTo>
                  <a:pt x="87324" y="1308100"/>
                </a:lnTo>
                <a:lnTo>
                  <a:pt x="87579" y="1295400"/>
                </a:lnTo>
                <a:close/>
              </a:path>
              <a:path w="321945" h="1757045">
                <a:moveTo>
                  <a:pt x="91019" y="1270000"/>
                </a:moveTo>
                <a:lnTo>
                  <a:pt x="89446" y="1270000"/>
                </a:lnTo>
                <a:lnTo>
                  <a:pt x="90182" y="1282700"/>
                </a:lnTo>
                <a:lnTo>
                  <a:pt x="90462" y="1295400"/>
                </a:lnTo>
                <a:lnTo>
                  <a:pt x="91019" y="1270000"/>
                </a:lnTo>
                <a:close/>
              </a:path>
              <a:path w="321945" h="1757045">
                <a:moveTo>
                  <a:pt x="7550" y="1054100"/>
                </a:moveTo>
                <a:lnTo>
                  <a:pt x="4292" y="1054100"/>
                </a:lnTo>
                <a:lnTo>
                  <a:pt x="4738" y="1066800"/>
                </a:lnTo>
                <a:lnTo>
                  <a:pt x="5000" y="1092200"/>
                </a:lnTo>
                <a:lnTo>
                  <a:pt x="5181" y="1117600"/>
                </a:lnTo>
                <a:lnTo>
                  <a:pt x="5384" y="1130300"/>
                </a:lnTo>
                <a:lnTo>
                  <a:pt x="5664" y="1244600"/>
                </a:lnTo>
                <a:lnTo>
                  <a:pt x="5878" y="1244600"/>
                </a:lnTo>
                <a:lnTo>
                  <a:pt x="6389" y="1231900"/>
                </a:lnTo>
                <a:lnTo>
                  <a:pt x="90463" y="1231900"/>
                </a:lnTo>
                <a:lnTo>
                  <a:pt x="89763" y="1206500"/>
                </a:lnTo>
                <a:lnTo>
                  <a:pt x="13794" y="1206500"/>
                </a:lnTo>
                <a:lnTo>
                  <a:pt x="13650" y="1193800"/>
                </a:lnTo>
                <a:lnTo>
                  <a:pt x="10871" y="1193800"/>
                </a:lnTo>
                <a:lnTo>
                  <a:pt x="11147" y="1104900"/>
                </a:lnTo>
                <a:lnTo>
                  <a:pt x="9639" y="1104900"/>
                </a:lnTo>
                <a:lnTo>
                  <a:pt x="9391" y="1079500"/>
                </a:lnTo>
                <a:lnTo>
                  <a:pt x="7685" y="1079500"/>
                </a:lnTo>
                <a:lnTo>
                  <a:pt x="7550" y="1054100"/>
                </a:lnTo>
                <a:close/>
              </a:path>
              <a:path w="321945" h="1757045">
                <a:moveTo>
                  <a:pt x="86870" y="1079500"/>
                </a:moveTo>
                <a:lnTo>
                  <a:pt x="11226" y="1079500"/>
                </a:lnTo>
                <a:lnTo>
                  <a:pt x="12360" y="1092200"/>
                </a:lnTo>
                <a:lnTo>
                  <a:pt x="13330" y="1104900"/>
                </a:lnTo>
                <a:lnTo>
                  <a:pt x="14093" y="1117600"/>
                </a:lnTo>
                <a:lnTo>
                  <a:pt x="14605" y="1130300"/>
                </a:lnTo>
                <a:lnTo>
                  <a:pt x="14109" y="1206500"/>
                </a:lnTo>
                <a:lnTo>
                  <a:pt x="88519" y="1206500"/>
                </a:lnTo>
                <a:lnTo>
                  <a:pt x="88785" y="1181100"/>
                </a:lnTo>
                <a:lnTo>
                  <a:pt x="89067" y="1168400"/>
                </a:lnTo>
                <a:lnTo>
                  <a:pt x="91478" y="1168400"/>
                </a:lnTo>
                <a:lnTo>
                  <a:pt x="91558" y="1155700"/>
                </a:lnTo>
                <a:lnTo>
                  <a:pt x="87096" y="1155700"/>
                </a:lnTo>
                <a:lnTo>
                  <a:pt x="86448" y="1130300"/>
                </a:lnTo>
                <a:lnTo>
                  <a:pt x="87018" y="1104900"/>
                </a:lnTo>
                <a:lnTo>
                  <a:pt x="86870" y="1079500"/>
                </a:lnTo>
                <a:close/>
              </a:path>
              <a:path w="321945" h="1757045">
                <a:moveTo>
                  <a:pt x="12966" y="1117600"/>
                </a:moveTo>
                <a:lnTo>
                  <a:pt x="12526" y="1130300"/>
                </a:lnTo>
                <a:lnTo>
                  <a:pt x="11960" y="1143000"/>
                </a:lnTo>
                <a:lnTo>
                  <a:pt x="11201" y="1193800"/>
                </a:lnTo>
                <a:lnTo>
                  <a:pt x="13650" y="1193800"/>
                </a:lnTo>
                <a:lnTo>
                  <a:pt x="13506" y="1181100"/>
                </a:lnTo>
                <a:lnTo>
                  <a:pt x="13284" y="1155700"/>
                </a:lnTo>
                <a:lnTo>
                  <a:pt x="13169" y="1130300"/>
                </a:lnTo>
                <a:lnTo>
                  <a:pt x="12966" y="1117600"/>
                </a:lnTo>
                <a:close/>
              </a:path>
              <a:path w="321945" h="1757045">
                <a:moveTo>
                  <a:pt x="91478" y="1168400"/>
                </a:moveTo>
                <a:lnTo>
                  <a:pt x="90225" y="1168400"/>
                </a:lnTo>
                <a:lnTo>
                  <a:pt x="90906" y="1193800"/>
                </a:lnTo>
                <a:lnTo>
                  <a:pt x="91200" y="1193800"/>
                </a:lnTo>
                <a:lnTo>
                  <a:pt x="91478" y="1168400"/>
                </a:lnTo>
                <a:close/>
              </a:path>
              <a:path w="321945" h="1757045">
                <a:moveTo>
                  <a:pt x="91892" y="977900"/>
                </a:moveTo>
                <a:lnTo>
                  <a:pt x="88163" y="977900"/>
                </a:lnTo>
                <a:lnTo>
                  <a:pt x="87752" y="1016000"/>
                </a:lnTo>
                <a:lnTo>
                  <a:pt x="87444" y="1054100"/>
                </a:lnTo>
                <a:lnTo>
                  <a:pt x="87196" y="1117600"/>
                </a:lnTo>
                <a:lnTo>
                  <a:pt x="87096" y="1155700"/>
                </a:lnTo>
                <a:lnTo>
                  <a:pt x="91558" y="1155700"/>
                </a:lnTo>
                <a:lnTo>
                  <a:pt x="91638" y="1143000"/>
                </a:lnTo>
                <a:lnTo>
                  <a:pt x="91755" y="1117600"/>
                </a:lnTo>
                <a:lnTo>
                  <a:pt x="91865" y="1079500"/>
                </a:lnTo>
                <a:lnTo>
                  <a:pt x="91892" y="977900"/>
                </a:lnTo>
                <a:close/>
              </a:path>
              <a:path w="321945" h="1757045">
                <a:moveTo>
                  <a:pt x="39789" y="0"/>
                </a:moveTo>
                <a:lnTo>
                  <a:pt x="18318" y="0"/>
                </a:lnTo>
                <a:lnTo>
                  <a:pt x="12750" y="12700"/>
                </a:lnTo>
                <a:lnTo>
                  <a:pt x="10711" y="25400"/>
                </a:lnTo>
                <a:lnTo>
                  <a:pt x="9453" y="25400"/>
                </a:lnTo>
                <a:lnTo>
                  <a:pt x="8469" y="38100"/>
                </a:lnTo>
                <a:lnTo>
                  <a:pt x="7251" y="50800"/>
                </a:lnTo>
                <a:lnTo>
                  <a:pt x="3543" y="76200"/>
                </a:lnTo>
                <a:lnTo>
                  <a:pt x="2027" y="88900"/>
                </a:lnTo>
                <a:lnTo>
                  <a:pt x="1656" y="114300"/>
                </a:lnTo>
                <a:lnTo>
                  <a:pt x="1384" y="165100"/>
                </a:lnTo>
                <a:lnTo>
                  <a:pt x="1183" y="177800"/>
                </a:lnTo>
                <a:lnTo>
                  <a:pt x="819" y="190500"/>
                </a:lnTo>
                <a:lnTo>
                  <a:pt x="416" y="228600"/>
                </a:lnTo>
                <a:lnTo>
                  <a:pt x="206" y="254000"/>
                </a:lnTo>
                <a:lnTo>
                  <a:pt x="85" y="317500"/>
                </a:lnTo>
                <a:lnTo>
                  <a:pt x="582" y="342900"/>
                </a:lnTo>
                <a:lnTo>
                  <a:pt x="2730" y="431800"/>
                </a:lnTo>
                <a:lnTo>
                  <a:pt x="1694" y="444500"/>
                </a:lnTo>
                <a:lnTo>
                  <a:pt x="855" y="482600"/>
                </a:lnTo>
                <a:lnTo>
                  <a:pt x="271" y="520700"/>
                </a:lnTo>
                <a:lnTo>
                  <a:pt x="0" y="533400"/>
                </a:lnTo>
                <a:lnTo>
                  <a:pt x="2525" y="584200"/>
                </a:lnTo>
                <a:lnTo>
                  <a:pt x="2886" y="635000"/>
                </a:lnTo>
                <a:lnTo>
                  <a:pt x="2869" y="660400"/>
                </a:lnTo>
                <a:lnTo>
                  <a:pt x="2548" y="698500"/>
                </a:lnTo>
                <a:lnTo>
                  <a:pt x="2438" y="736600"/>
                </a:lnTo>
                <a:lnTo>
                  <a:pt x="2714" y="749300"/>
                </a:lnTo>
                <a:lnTo>
                  <a:pt x="2995" y="774700"/>
                </a:lnTo>
                <a:lnTo>
                  <a:pt x="3551" y="812800"/>
                </a:lnTo>
                <a:lnTo>
                  <a:pt x="4648" y="850900"/>
                </a:lnTo>
                <a:lnTo>
                  <a:pt x="4526" y="939800"/>
                </a:lnTo>
                <a:lnTo>
                  <a:pt x="4635" y="965200"/>
                </a:lnTo>
                <a:lnTo>
                  <a:pt x="3618" y="965200"/>
                </a:lnTo>
                <a:lnTo>
                  <a:pt x="3249" y="990600"/>
                </a:lnTo>
                <a:lnTo>
                  <a:pt x="3298" y="1054100"/>
                </a:lnTo>
                <a:lnTo>
                  <a:pt x="3416" y="1104900"/>
                </a:lnTo>
                <a:lnTo>
                  <a:pt x="3806" y="1117600"/>
                </a:lnTo>
                <a:lnTo>
                  <a:pt x="3944" y="1066800"/>
                </a:lnTo>
                <a:lnTo>
                  <a:pt x="4292" y="1054100"/>
                </a:lnTo>
                <a:lnTo>
                  <a:pt x="7550" y="1054100"/>
                </a:lnTo>
                <a:lnTo>
                  <a:pt x="7531" y="1041400"/>
                </a:lnTo>
                <a:lnTo>
                  <a:pt x="86812" y="1041400"/>
                </a:lnTo>
                <a:lnTo>
                  <a:pt x="86821" y="1028700"/>
                </a:lnTo>
                <a:lnTo>
                  <a:pt x="7569" y="1028700"/>
                </a:lnTo>
                <a:lnTo>
                  <a:pt x="7175" y="1016000"/>
                </a:lnTo>
                <a:lnTo>
                  <a:pt x="6718" y="1016000"/>
                </a:lnTo>
                <a:lnTo>
                  <a:pt x="7023" y="977900"/>
                </a:lnTo>
                <a:lnTo>
                  <a:pt x="91892" y="977900"/>
                </a:lnTo>
                <a:lnTo>
                  <a:pt x="91889" y="952500"/>
                </a:lnTo>
                <a:lnTo>
                  <a:pt x="90163" y="952500"/>
                </a:lnTo>
                <a:lnTo>
                  <a:pt x="89992" y="939800"/>
                </a:lnTo>
                <a:lnTo>
                  <a:pt x="91135" y="927100"/>
                </a:lnTo>
                <a:lnTo>
                  <a:pt x="91887" y="927100"/>
                </a:lnTo>
                <a:lnTo>
                  <a:pt x="91884" y="901700"/>
                </a:lnTo>
                <a:lnTo>
                  <a:pt x="92752" y="876300"/>
                </a:lnTo>
                <a:lnTo>
                  <a:pt x="93292" y="850900"/>
                </a:lnTo>
                <a:lnTo>
                  <a:pt x="93354" y="825500"/>
                </a:lnTo>
                <a:lnTo>
                  <a:pt x="92786" y="800100"/>
                </a:lnTo>
                <a:lnTo>
                  <a:pt x="92524" y="762000"/>
                </a:lnTo>
                <a:lnTo>
                  <a:pt x="92681" y="749300"/>
                </a:lnTo>
                <a:lnTo>
                  <a:pt x="92938" y="749300"/>
                </a:lnTo>
                <a:lnTo>
                  <a:pt x="93306" y="736600"/>
                </a:lnTo>
                <a:lnTo>
                  <a:pt x="95662" y="736600"/>
                </a:lnTo>
                <a:lnTo>
                  <a:pt x="96367" y="723900"/>
                </a:lnTo>
                <a:lnTo>
                  <a:pt x="96520" y="711200"/>
                </a:lnTo>
                <a:lnTo>
                  <a:pt x="96581" y="698500"/>
                </a:lnTo>
                <a:lnTo>
                  <a:pt x="96097" y="673100"/>
                </a:lnTo>
                <a:lnTo>
                  <a:pt x="94615" y="673100"/>
                </a:lnTo>
                <a:lnTo>
                  <a:pt x="95295" y="660400"/>
                </a:lnTo>
                <a:lnTo>
                  <a:pt x="95604" y="635000"/>
                </a:lnTo>
                <a:lnTo>
                  <a:pt x="95509" y="609600"/>
                </a:lnTo>
                <a:lnTo>
                  <a:pt x="94983" y="596900"/>
                </a:lnTo>
                <a:lnTo>
                  <a:pt x="93797" y="584200"/>
                </a:lnTo>
                <a:lnTo>
                  <a:pt x="93013" y="571500"/>
                </a:lnTo>
                <a:lnTo>
                  <a:pt x="92559" y="558800"/>
                </a:lnTo>
                <a:lnTo>
                  <a:pt x="92367" y="533400"/>
                </a:lnTo>
                <a:lnTo>
                  <a:pt x="92450" y="508000"/>
                </a:lnTo>
                <a:lnTo>
                  <a:pt x="92767" y="482600"/>
                </a:lnTo>
                <a:lnTo>
                  <a:pt x="92788" y="444500"/>
                </a:lnTo>
                <a:lnTo>
                  <a:pt x="91986" y="419100"/>
                </a:lnTo>
                <a:lnTo>
                  <a:pt x="91719" y="381000"/>
                </a:lnTo>
                <a:lnTo>
                  <a:pt x="91438" y="355600"/>
                </a:lnTo>
                <a:lnTo>
                  <a:pt x="91063" y="330200"/>
                </a:lnTo>
                <a:lnTo>
                  <a:pt x="90553" y="304800"/>
                </a:lnTo>
                <a:lnTo>
                  <a:pt x="89865" y="279400"/>
                </a:lnTo>
                <a:lnTo>
                  <a:pt x="89077" y="254000"/>
                </a:lnTo>
                <a:lnTo>
                  <a:pt x="87544" y="203200"/>
                </a:lnTo>
                <a:lnTo>
                  <a:pt x="85301" y="165100"/>
                </a:lnTo>
                <a:lnTo>
                  <a:pt x="82221" y="127000"/>
                </a:lnTo>
                <a:lnTo>
                  <a:pt x="78181" y="88900"/>
                </a:lnTo>
                <a:lnTo>
                  <a:pt x="66069" y="38100"/>
                </a:lnTo>
                <a:lnTo>
                  <a:pt x="49550" y="12700"/>
                </a:lnTo>
                <a:lnTo>
                  <a:pt x="39789" y="0"/>
                </a:lnTo>
                <a:close/>
              </a:path>
              <a:path w="321945" h="1757045">
                <a:moveTo>
                  <a:pt x="86804" y="1054100"/>
                </a:moveTo>
                <a:lnTo>
                  <a:pt x="9804" y="1054100"/>
                </a:lnTo>
                <a:lnTo>
                  <a:pt x="9639" y="1104900"/>
                </a:lnTo>
                <a:lnTo>
                  <a:pt x="11147" y="1104900"/>
                </a:lnTo>
                <a:lnTo>
                  <a:pt x="11226" y="1079500"/>
                </a:lnTo>
                <a:lnTo>
                  <a:pt x="86870" y="1079500"/>
                </a:lnTo>
                <a:lnTo>
                  <a:pt x="86804" y="1054100"/>
                </a:lnTo>
                <a:close/>
              </a:path>
              <a:path w="321945" h="1757045">
                <a:moveTo>
                  <a:pt x="86812" y="1041400"/>
                </a:moveTo>
                <a:lnTo>
                  <a:pt x="8407" y="1041400"/>
                </a:lnTo>
                <a:lnTo>
                  <a:pt x="8191" y="1066800"/>
                </a:lnTo>
                <a:lnTo>
                  <a:pt x="7907" y="1079500"/>
                </a:lnTo>
                <a:lnTo>
                  <a:pt x="9391" y="1079500"/>
                </a:lnTo>
                <a:lnTo>
                  <a:pt x="9144" y="1054100"/>
                </a:lnTo>
                <a:lnTo>
                  <a:pt x="86804" y="1054100"/>
                </a:lnTo>
                <a:lnTo>
                  <a:pt x="86812" y="1041400"/>
                </a:lnTo>
                <a:close/>
              </a:path>
              <a:path w="321945" h="1757045">
                <a:moveTo>
                  <a:pt x="88163" y="977900"/>
                </a:moveTo>
                <a:lnTo>
                  <a:pt x="7574" y="977900"/>
                </a:lnTo>
                <a:lnTo>
                  <a:pt x="7658" y="1028700"/>
                </a:lnTo>
                <a:lnTo>
                  <a:pt x="86821" y="1028700"/>
                </a:lnTo>
                <a:lnTo>
                  <a:pt x="86829" y="1016000"/>
                </a:lnTo>
                <a:lnTo>
                  <a:pt x="88163" y="977900"/>
                </a:lnTo>
                <a:close/>
              </a:path>
              <a:path w="321945" h="1757045">
                <a:moveTo>
                  <a:pt x="91887" y="927100"/>
                </a:moveTo>
                <a:lnTo>
                  <a:pt x="91135" y="927100"/>
                </a:lnTo>
                <a:lnTo>
                  <a:pt x="90792" y="939800"/>
                </a:lnTo>
                <a:lnTo>
                  <a:pt x="90549" y="952500"/>
                </a:lnTo>
                <a:lnTo>
                  <a:pt x="91889" y="952500"/>
                </a:lnTo>
                <a:lnTo>
                  <a:pt x="91887" y="927100"/>
                </a:lnTo>
                <a:close/>
              </a:path>
              <a:path w="321945" h="1757045">
                <a:moveTo>
                  <a:pt x="95108" y="736600"/>
                </a:moveTo>
                <a:lnTo>
                  <a:pt x="93306" y="736600"/>
                </a:lnTo>
                <a:lnTo>
                  <a:pt x="93592" y="749300"/>
                </a:lnTo>
                <a:lnTo>
                  <a:pt x="94704" y="749300"/>
                </a:lnTo>
                <a:lnTo>
                  <a:pt x="95108" y="736600"/>
                </a:lnTo>
                <a:close/>
              </a:path>
              <a:path w="321945" h="1757045">
                <a:moveTo>
                  <a:pt x="15455" y="1755708"/>
                </a:moveTo>
                <a:lnTo>
                  <a:pt x="20038" y="1756660"/>
                </a:lnTo>
                <a:lnTo>
                  <a:pt x="27424" y="1756998"/>
                </a:lnTo>
                <a:lnTo>
                  <a:pt x="36760" y="1756920"/>
                </a:lnTo>
                <a:lnTo>
                  <a:pt x="47193" y="1756622"/>
                </a:lnTo>
                <a:lnTo>
                  <a:pt x="41178" y="1756165"/>
                </a:lnTo>
                <a:lnTo>
                  <a:pt x="33748" y="1755870"/>
                </a:lnTo>
                <a:lnTo>
                  <a:pt x="25106" y="1755722"/>
                </a:lnTo>
                <a:lnTo>
                  <a:pt x="15455" y="17557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823700" y="4114800"/>
            <a:ext cx="2781300" cy="444500"/>
          </a:xfrm>
          <a:custGeom>
            <a:avLst/>
            <a:gdLst/>
            <a:ahLst/>
            <a:cxnLst/>
            <a:rect l="l" t="t" r="r" b="b"/>
            <a:pathLst>
              <a:path w="2781300" h="444500">
                <a:moveTo>
                  <a:pt x="2629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629407" y="444500"/>
                </a:lnTo>
                <a:lnTo>
                  <a:pt x="2677440" y="436757"/>
                </a:lnTo>
                <a:lnTo>
                  <a:pt x="2719139" y="415197"/>
                </a:lnTo>
                <a:lnTo>
                  <a:pt x="2752010" y="382322"/>
                </a:lnTo>
                <a:lnTo>
                  <a:pt x="2773562" y="340633"/>
                </a:lnTo>
                <a:lnTo>
                  <a:pt x="2781300" y="292633"/>
                </a:lnTo>
                <a:lnTo>
                  <a:pt x="2781300" y="151866"/>
                </a:lnTo>
                <a:lnTo>
                  <a:pt x="2773562" y="103866"/>
                </a:lnTo>
                <a:lnTo>
                  <a:pt x="2752010" y="62177"/>
                </a:lnTo>
                <a:lnTo>
                  <a:pt x="2719139" y="29302"/>
                </a:lnTo>
                <a:lnTo>
                  <a:pt x="2677440" y="7742"/>
                </a:lnTo>
                <a:lnTo>
                  <a:pt x="26294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090400" y="4203700"/>
            <a:ext cx="2197100" cy="3429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9845967" y="1079500"/>
            <a:ext cx="4389120" cy="35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00" dirty="0">
                <a:solidFill>
                  <a:srgbClr val="FFFFFF"/>
                </a:solidFill>
                <a:latin typeface="Calibri"/>
                <a:cs typeface="Calibri"/>
              </a:rPr>
              <a:t>DOM 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representation </a:t>
            </a:r>
            <a:r>
              <a:rPr sz="2200" spc="6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-1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document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791700" y="1803400"/>
            <a:ext cx="2146300" cy="533400"/>
          </a:xfrm>
          <a:custGeom>
            <a:avLst/>
            <a:gdLst/>
            <a:ahLst/>
            <a:cxnLst/>
            <a:rect l="l" t="t" r="r" b="b"/>
            <a:pathLst>
              <a:path w="2146300" h="533400">
                <a:moveTo>
                  <a:pt x="1994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381533"/>
                </a:lnTo>
                <a:lnTo>
                  <a:pt x="7742" y="429533"/>
                </a:lnTo>
                <a:lnTo>
                  <a:pt x="29302" y="471222"/>
                </a:lnTo>
                <a:lnTo>
                  <a:pt x="62177" y="504097"/>
                </a:lnTo>
                <a:lnTo>
                  <a:pt x="103866" y="525657"/>
                </a:lnTo>
                <a:lnTo>
                  <a:pt x="151866" y="533400"/>
                </a:lnTo>
                <a:lnTo>
                  <a:pt x="1994433" y="533400"/>
                </a:lnTo>
                <a:lnTo>
                  <a:pt x="2042433" y="525657"/>
                </a:lnTo>
                <a:lnTo>
                  <a:pt x="2084122" y="504097"/>
                </a:lnTo>
                <a:lnTo>
                  <a:pt x="2116997" y="471222"/>
                </a:lnTo>
                <a:lnTo>
                  <a:pt x="2138557" y="429533"/>
                </a:lnTo>
                <a:lnTo>
                  <a:pt x="2146300" y="381533"/>
                </a:lnTo>
                <a:lnTo>
                  <a:pt x="2146300" y="151866"/>
                </a:lnTo>
                <a:lnTo>
                  <a:pt x="2138557" y="103866"/>
                </a:lnTo>
                <a:lnTo>
                  <a:pt x="2116997" y="62177"/>
                </a:lnTo>
                <a:lnTo>
                  <a:pt x="2084122" y="29302"/>
                </a:lnTo>
                <a:lnTo>
                  <a:pt x="2042433" y="7742"/>
                </a:lnTo>
                <a:lnTo>
                  <a:pt x="1994433" y="0"/>
                </a:lnTo>
                <a:close/>
              </a:path>
            </a:pathLst>
          </a:custGeom>
          <a:solidFill>
            <a:srgbClr val="273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172700" y="1955800"/>
            <a:ext cx="1397000" cy="2794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0181590" y="1892300"/>
            <a:ext cx="1366520" cy="1055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DOCUMENT</a:t>
            </a:r>
            <a:endParaRPr sz="2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450">
              <a:latin typeface="Times New Roman"/>
              <a:cs typeface="Times New Roman"/>
            </a:endParaRPr>
          </a:p>
          <a:p>
            <a:pPr marR="68580" algn="ctr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html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1484995" y="4076656"/>
            <a:ext cx="283536" cy="3111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989695" y="5143456"/>
            <a:ext cx="283536" cy="3111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836400" y="5689600"/>
            <a:ext cx="2781300" cy="444500"/>
          </a:xfrm>
          <a:custGeom>
            <a:avLst/>
            <a:gdLst/>
            <a:ahLst/>
            <a:cxnLst/>
            <a:rect l="l" t="t" r="r" b="b"/>
            <a:pathLst>
              <a:path w="2781300" h="444500">
                <a:moveTo>
                  <a:pt x="2629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629407" y="444500"/>
                </a:lnTo>
                <a:lnTo>
                  <a:pt x="2677440" y="436757"/>
                </a:lnTo>
                <a:lnTo>
                  <a:pt x="2719139" y="415197"/>
                </a:lnTo>
                <a:lnTo>
                  <a:pt x="2752010" y="382322"/>
                </a:lnTo>
                <a:lnTo>
                  <a:pt x="2773562" y="340633"/>
                </a:lnTo>
                <a:lnTo>
                  <a:pt x="2781300" y="292633"/>
                </a:lnTo>
                <a:lnTo>
                  <a:pt x="2781300" y="151866"/>
                </a:lnTo>
                <a:lnTo>
                  <a:pt x="2773562" y="103866"/>
                </a:lnTo>
                <a:lnTo>
                  <a:pt x="2752010" y="62177"/>
                </a:lnTo>
                <a:lnTo>
                  <a:pt x="2719139" y="29302"/>
                </a:lnTo>
                <a:lnTo>
                  <a:pt x="2677440" y="7742"/>
                </a:lnTo>
                <a:lnTo>
                  <a:pt x="26294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255500" y="5778500"/>
            <a:ext cx="1866900" cy="2921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0986769" y="3111500"/>
            <a:ext cx="3329940" cy="3506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head</a:t>
            </a:r>
            <a:endParaRPr sz="2200">
              <a:latin typeface="Courier New"/>
              <a:cs typeface="Courier New"/>
            </a:endParaRPr>
          </a:p>
          <a:p>
            <a:pPr marL="487045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title</a:t>
            </a:r>
            <a:endParaRPr sz="2200">
              <a:latin typeface="Courier New"/>
              <a:cs typeface="Courier New"/>
            </a:endParaRPr>
          </a:p>
          <a:p>
            <a:pPr marL="1137920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jQuery</a:t>
            </a:r>
            <a:r>
              <a:rPr sz="2200" spc="-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Adv...</a:t>
            </a:r>
            <a:endParaRPr sz="2200">
              <a:latin typeface="Courier New"/>
              <a:cs typeface="Courier New"/>
            </a:endParaRPr>
          </a:p>
          <a:p>
            <a:pPr marL="25400">
              <a:lnSpc>
                <a:spcPct val="100000"/>
              </a:lnSpc>
              <a:spcBef>
                <a:spcPts val="15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body</a:t>
            </a:r>
            <a:endParaRPr sz="2200">
              <a:latin typeface="Courier New"/>
              <a:cs typeface="Courier New"/>
            </a:endParaRPr>
          </a:p>
          <a:p>
            <a:pPr marL="548005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latin typeface="Courier New"/>
                <a:cs typeface="Courier New"/>
              </a:rPr>
              <a:t>h1</a:t>
            </a:r>
            <a:endParaRPr sz="2200">
              <a:latin typeface="Courier New"/>
              <a:cs typeface="Courier New"/>
            </a:endParaRPr>
          </a:p>
          <a:p>
            <a:pPr marL="144145" algn="ctr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Where</a:t>
            </a:r>
            <a:endParaRPr sz="2200">
              <a:latin typeface="Courier New"/>
              <a:cs typeface="Courier New"/>
            </a:endParaRPr>
          </a:p>
          <a:p>
            <a:pPr marR="1889760" algn="ctr">
              <a:lnSpc>
                <a:spcPct val="100000"/>
              </a:lnSpc>
              <a:spcBef>
                <a:spcPts val="15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3298169" y="5727700"/>
            <a:ext cx="86360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do...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1497695" y="5651456"/>
            <a:ext cx="283536" cy="31115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836400" y="6743700"/>
            <a:ext cx="2781300" cy="444500"/>
          </a:xfrm>
          <a:custGeom>
            <a:avLst/>
            <a:gdLst/>
            <a:ahLst/>
            <a:cxnLst/>
            <a:rect l="l" t="t" r="r" b="b"/>
            <a:pathLst>
              <a:path w="2781300" h="444500">
                <a:moveTo>
                  <a:pt x="2629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629407" y="444500"/>
                </a:lnTo>
                <a:lnTo>
                  <a:pt x="2677440" y="436757"/>
                </a:lnTo>
                <a:lnTo>
                  <a:pt x="2719139" y="415197"/>
                </a:lnTo>
                <a:lnTo>
                  <a:pt x="2752010" y="382322"/>
                </a:lnTo>
                <a:lnTo>
                  <a:pt x="2773562" y="340633"/>
                </a:lnTo>
                <a:lnTo>
                  <a:pt x="2781300" y="292633"/>
                </a:lnTo>
                <a:lnTo>
                  <a:pt x="2781300" y="151866"/>
                </a:lnTo>
                <a:lnTo>
                  <a:pt x="2773562" y="103866"/>
                </a:lnTo>
                <a:lnTo>
                  <a:pt x="2752010" y="62177"/>
                </a:lnTo>
                <a:lnTo>
                  <a:pt x="2719139" y="29302"/>
                </a:lnTo>
                <a:lnTo>
                  <a:pt x="2677440" y="7742"/>
                </a:lnTo>
                <a:lnTo>
                  <a:pt x="26294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204700" y="6832600"/>
            <a:ext cx="2006600" cy="3429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2208509" y="6781800"/>
            <a:ext cx="69596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Plan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3046710" y="6781800"/>
            <a:ext cx="11988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your...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1497695" y="6705556"/>
            <a:ext cx="283536" cy="31115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989347" y="5335790"/>
            <a:ext cx="321741" cy="118186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812800" y="3162300"/>
            <a:ext cx="1516380" cy="389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$("</a:t>
            </a:r>
            <a:r>
              <a:rPr sz="2400" b="1" spc="-5" dirty="0">
                <a:solidFill>
                  <a:srgbClr val="222222"/>
                </a:solidFill>
                <a:latin typeface="Courier New"/>
                <a:cs typeface="Courier New"/>
              </a:rPr>
              <a:t>h1</a:t>
            </a: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"</a:t>
            </a:r>
            <a:r>
              <a:rPr sz="2400" spc="210" dirty="0">
                <a:solidFill>
                  <a:srgbClr val="222222"/>
                </a:solidFill>
                <a:latin typeface="Courier New"/>
                <a:cs typeface="Courier New"/>
              </a:rPr>
              <a:t>)</a:t>
            </a:r>
            <a:r>
              <a:rPr sz="3600" spc="-7" baseline="1157" dirty="0">
                <a:solidFill>
                  <a:srgbClr val="222222"/>
                </a:solidFill>
                <a:latin typeface="Courier New"/>
                <a:cs typeface="Courier New"/>
              </a:rPr>
              <a:t>;</a:t>
            </a:r>
            <a:endParaRPr sz="3600" baseline="1157">
              <a:latin typeface="Courier New"/>
              <a:cs typeface="Courier New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90327" y="8316278"/>
            <a:ext cx="423608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610" dirty="0">
                <a:solidFill>
                  <a:srgbClr val="7999AF"/>
                </a:solidFill>
                <a:latin typeface="Arial"/>
                <a:cs typeface="Arial"/>
              </a:rPr>
              <a:t>1.1  </a:t>
            </a:r>
            <a:r>
              <a:rPr sz="4200" b="1" spc="75" dirty="0">
                <a:solidFill>
                  <a:srgbClr val="7999AF"/>
                </a:solidFill>
                <a:latin typeface="Calibri"/>
                <a:cs typeface="Calibri"/>
              </a:rPr>
              <a:t>What </a:t>
            </a:r>
            <a:r>
              <a:rPr sz="4200" b="1" spc="130" dirty="0">
                <a:solidFill>
                  <a:srgbClr val="7999AF"/>
                </a:solidFill>
                <a:latin typeface="Calibri"/>
                <a:cs typeface="Calibri"/>
              </a:rPr>
              <a:t>is</a:t>
            </a:r>
            <a:r>
              <a:rPr sz="4200" b="1" spc="-52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-20" dirty="0">
                <a:solidFill>
                  <a:srgbClr val="7999AF"/>
                </a:solidFill>
                <a:latin typeface="Calibri"/>
                <a:cs typeface="Calibri"/>
              </a:rPr>
              <a:t>jQuery?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7407" y="3607001"/>
            <a:ext cx="502638" cy="5820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20800" y="3632200"/>
            <a:ext cx="5765800" cy="711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46200" y="3632200"/>
            <a:ext cx="5715000" cy="660400"/>
          </a:xfrm>
          <a:custGeom>
            <a:avLst/>
            <a:gdLst/>
            <a:ahLst/>
            <a:cxnLst/>
            <a:rect l="l" t="t" r="r" b="b"/>
            <a:pathLst>
              <a:path w="5715000" h="660400">
                <a:moveTo>
                  <a:pt x="5632475" y="0"/>
                </a:moveTo>
                <a:lnTo>
                  <a:pt x="82524" y="0"/>
                </a:lnTo>
                <a:lnTo>
                  <a:pt x="50400" y="6484"/>
                </a:lnTo>
                <a:lnTo>
                  <a:pt x="24169" y="24169"/>
                </a:lnTo>
                <a:lnTo>
                  <a:pt x="6484" y="50400"/>
                </a:lnTo>
                <a:lnTo>
                  <a:pt x="0" y="82524"/>
                </a:lnTo>
                <a:lnTo>
                  <a:pt x="0" y="577875"/>
                </a:lnTo>
                <a:lnTo>
                  <a:pt x="6484" y="609999"/>
                </a:lnTo>
                <a:lnTo>
                  <a:pt x="24169" y="636230"/>
                </a:lnTo>
                <a:lnTo>
                  <a:pt x="50400" y="653915"/>
                </a:lnTo>
                <a:lnTo>
                  <a:pt x="82524" y="660400"/>
                </a:lnTo>
                <a:lnTo>
                  <a:pt x="5632475" y="660400"/>
                </a:lnTo>
                <a:lnTo>
                  <a:pt x="5664599" y="653915"/>
                </a:lnTo>
                <a:lnTo>
                  <a:pt x="5690830" y="636230"/>
                </a:lnTo>
                <a:lnTo>
                  <a:pt x="5708515" y="609999"/>
                </a:lnTo>
                <a:lnTo>
                  <a:pt x="5715000" y="577875"/>
                </a:lnTo>
                <a:lnTo>
                  <a:pt x="5715000" y="82524"/>
                </a:lnTo>
                <a:lnTo>
                  <a:pt x="5708515" y="50400"/>
                </a:lnTo>
                <a:lnTo>
                  <a:pt x="5690830" y="24169"/>
                </a:lnTo>
                <a:lnTo>
                  <a:pt x="5664599" y="6484"/>
                </a:lnTo>
                <a:lnTo>
                  <a:pt x="5632475" y="0"/>
                </a:lnTo>
                <a:close/>
              </a:path>
            </a:pathLst>
          </a:custGeom>
          <a:solidFill>
            <a:srgbClr val="1B26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63100" y="1524000"/>
            <a:ext cx="5410200" cy="6045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588500" y="1524000"/>
            <a:ext cx="5359400" cy="5994400"/>
          </a:xfrm>
          <a:custGeom>
            <a:avLst/>
            <a:gdLst/>
            <a:ahLst/>
            <a:cxnLst/>
            <a:rect l="l" t="t" r="r" b="b"/>
            <a:pathLst>
              <a:path w="5359400" h="5994400">
                <a:moveTo>
                  <a:pt x="52631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5898108"/>
                </a:lnTo>
                <a:lnTo>
                  <a:pt x="7567" y="5935587"/>
                </a:lnTo>
                <a:lnTo>
                  <a:pt x="28205" y="5966194"/>
                </a:lnTo>
                <a:lnTo>
                  <a:pt x="58812" y="5986832"/>
                </a:lnTo>
                <a:lnTo>
                  <a:pt x="96291" y="5994400"/>
                </a:lnTo>
                <a:lnTo>
                  <a:pt x="5263134" y="5994400"/>
                </a:lnTo>
                <a:lnTo>
                  <a:pt x="5300624" y="5986832"/>
                </a:lnTo>
                <a:lnTo>
                  <a:pt x="5331221" y="5966194"/>
                </a:lnTo>
                <a:lnTo>
                  <a:pt x="5351841" y="5935587"/>
                </a:lnTo>
                <a:lnTo>
                  <a:pt x="5359400" y="5898108"/>
                </a:lnTo>
                <a:lnTo>
                  <a:pt x="5359400" y="96291"/>
                </a:lnTo>
                <a:lnTo>
                  <a:pt x="5351841" y="58812"/>
                </a:lnTo>
                <a:lnTo>
                  <a:pt x="5331221" y="28205"/>
                </a:lnTo>
                <a:lnTo>
                  <a:pt x="5300624" y="7567"/>
                </a:lnTo>
                <a:lnTo>
                  <a:pt x="52631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858260" y="3810000"/>
            <a:ext cx="695960" cy="358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spc="-5" dirty="0">
                <a:solidFill>
                  <a:srgbClr val="EBEBEB"/>
                </a:solidFill>
                <a:latin typeface="Courier New"/>
                <a:cs typeface="Courier New"/>
              </a:rPr>
              <a:t>want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96460" y="3810000"/>
            <a:ext cx="1031240" cy="358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spc="-5" dirty="0">
                <a:solidFill>
                  <a:srgbClr val="EBEBEB"/>
                </a:solidFill>
                <a:latin typeface="Courier New"/>
                <a:cs typeface="Courier New"/>
              </a:rPr>
              <a:t>to</a:t>
            </a:r>
            <a:r>
              <a:rPr sz="2200" b="1" spc="-85" dirty="0">
                <a:solidFill>
                  <a:srgbClr val="EBEBEB"/>
                </a:solidFill>
                <a:latin typeface="Courier New"/>
                <a:cs typeface="Courier New"/>
              </a:rPr>
              <a:t> </a:t>
            </a:r>
            <a:r>
              <a:rPr sz="2200" b="1" spc="-5" dirty="0">
                <a:solidFill>
                  <a:srgbClr val="EBEBEB"/>
                </a:solidFill>
                <a:latin typeface="Courier New"/>
                <a:cs typeface="Courier New"/>
              </a:rPr>
              <a:t>go</a:t>
            </a:r>
            <a:r>
              <a:rPr sz="2200" spc="-5" dirty="0">
                <a:solidFill>
                  <a:srgbClr val="EBEBEB"/>
                </a:solidFill>
                <a:latin typeface="Courier New"/>
                <a:cs typeface="Courier New"/>
              </a:rPr>
              <a:t>"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8800" y="495300"/>
            <a:ext cx="7327900" cy="812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155" dirty="0"/>
              <a:t>Fetching </a:t>
            </a:r>
            <a:r>
              <a:rPr spc="-210" dirty="0"/>
              <a:t>an </a:t>
            </a:r>
            <a:r>
              <a:rPr spc="-100" dirty="0"/>
              <a:t>element’s</a:t>
            </a:r>
            <a:r>
              <a:rPr spc="-620" dirty="0"/>
              <a:t> </a:t>
            </a:r>
            <a:r>
              <a:rPr spc="65" dirty="0"/>
              <a:t>text</a:t>
            </a:r>
          </a:p>
        </p:txBody>
      </p:sp>
      <p:sp>
        <p:nvSpPr>
          <p:cNvPr id="11" name="object 11"/>
          <p:cNvSpPr/>
          <p:nvPr/>
        </p:nvSpPr>
        <p:spPr>
          <a:xfrm>
            <a:off x="9963531" y="2365425"/>
            <a:ext cx="1390269" cy="9809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477500" y="2641600"/>
            <a:ext cx="711200" cy="292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807700" y="30734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33" y="444500"/>
                </a:lnTo>
                <a:lnTo>
                  <a:pt x="950233" y="436757"/>
                </a:lnTo>
                <a:lnTo>
                  <a:pt x="991922" y="415197"/>
                </a:lnTo>
                <a:lnTo>
                  <a:pt x="1024797" y="382322"/>
                </a:lnTo>
                <a:lnTo>
                  <a:pt x="1046357" y="340633"/>
                </a:lnTo>
                <a:lnTo>
                  <a:pt x="1054100" y="292633"/>
                </a:lnTo>
                <a:lnTo>
                  <a:pt x="1054100" y="151866"/>
                </a:lnTo>
                <a:lnTo>
                  <a:pt x="1046357" y="103866"/>
                </a:lnTo>
                <a:lnTo>
                  <a:pt x="1024797" y="62177"/>
                </a:lnTo>
                <a:lnTo>
                  <a:pt x="991922" y="29302"/>
                </a:lnTo>
                <a:lnTo>
                  <a:pt x="950233" y="7742"/>
                </a:lnTo>
                <a:lnTo>
                  <a:pt x="9022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985500" y="3162300"/>
            <a:ext cx="698500" cy="292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820400" y="46482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33" y="444500"/>
                </a:lnTo>
                <a:lnTo>
                  <a:pt x="950233" y="436757"/>
                </a:lnTo>
                <a:lnTo>
                  <a:pt x="991922" y="415197"/>
                </a:lnTo>
                <a:lnTo>
                  <a:pt x="1024797" y="382322"/>
                </a:lnTo>
                <a:lnTo>
                  <a:pt x="1046357" y="340633"/>
                </a:lnTo>
                <a:lnTo>
                  <a:pt x="1054100" y="292633"/>
                </a:lnTo>
                <a:lnTo>
                  <a:pt x="1054100" y="151866"/>
                </a:lnTo>
                <a:lnTo>
                  <a:pt x="1046357" y="103866"/>
                </a:lnTo>
                <a:lnTo>
                  <a:pt x="1024797" y="62177"/>
                </a:lnTo>
                <a:lnTo>
                  <a:pt x="991922" y="29302"/>
                </a:lnTo>
                <a:lnTo>
                  <a:pt x="950233" y="7742"/>
                </a:lnTo>
                <a:lnTo>
                  <a:pt x="9022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998200" y="4737100"/>
            <a:ext cx="711200" cy="3429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315700" y="3594100"/>
            <a:ext cx="1155700" cy="444500"/>
          </a:xfrm>
          <a:custGeom>
            <a:avLst/>
            <a:gdLst/>
            <a:ahLst/>
            <a:cxnLst/>
            <a:rect l="l" t="t" r="r" b="b"/>
            <a:pathLst>
              <a:path w="1155700" h="444500">
                <a:moveTo>
                  <a:pt x="10038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003833" y="444500"/>
                </a:lnTo>
                <a:lnTo>
                  <a:pt x="1051833" y="436757"/>
                </a:lnTo>
                <a:lnTo>
                  <a:pt x="1093522" y="415197"/>
                </a:lnTo>
                <a:lnTo>
                  <a:pt x="1126397" y="382322"/>
                </a:lnTo>
                <a:lnTo>
                  <a:pt x="1147957" y="340633"/>
                </a:lnTo>
                <a:lnTo>
                  <a:pt x="1155700" y="292633"/>
                </a:lnTo>
                <a:lnTo>
                  <a:pt x="1155700" y="151866"/>
                </a:lnTo>
                <a:lnTo>
                  <a:pt x="1147957" y="103866"/>
                </a:lnTo>
                <a:lnTo>
                  <a:pt x="1126397" y="62177"/>
                </a:lnTo>
                <a:lnTo>
                  <a:pt x="1093522" y="29302"/>
                </a:lnTo>
                <a:lnTo>
                  <a:pt x="1051833" y="7742"/>
                </a:lnTo>
                <a:lnTo>
                  <a:pt x="10038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455400" y="3683000"/>
            <a:ext cx="876300" cy="292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328400" y="51689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DAB3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328400" y="62230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595100" y="6375400"/>
            <a:ext cx="215900" cy="2794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976995" y="3568656"/>
            <a:ext cx="283536" cy="3111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481246" y="3159979"/>
            <a:ext cx="321945" cy="1757045"/>
          </a:xfrm>
          <a:custGeom>
            <a:avLst/>
            <a:gdLst/>
            <a:ahLst/>
            <a:cxnLst/>
            <a:rect l="l" t="t" r="r" b="b"/>
            <a:pathLst>
              <a:path w="321945" h="1757045">
                <a:moveTo>
                  <a:pt x="12758" y="1739900"/>
                </a:moveTo>
                <a:lnTo>
                  <a:pt x="12217" y="1739900"/>
                </a:lnTo>
                <a:lnTo>
                  <a:pt x="11988" y="1752600"/>
                </a:lnTo>
                <a:lnTo>
                  <a:pt x="12965" y="1752600"/>
                </a:lnTo>
                <a:lnTo>
                  <a:pt x="12758" y="1739900"/>
                </a:lnTo>
                <a:close/>
              </a:path>
              <a:path w="321945" h="1757045">
                <a:moveTo>
                  <a:pt x="15404" y="1651000"/>
                </a:moveTo>
                <a:lnTo>
                  <a:pt x="14973" y="1651000"/>
                </a:lnTo>
                <a:lnTo>
                  <a:pt x="14690" y="1676400"/>
                </a:lnTo>
                <a:lnTo>
                  <a:pt x="14514" y="1701800"/>
                </a:lnTo>
                <a:lnTo>
                  <a:pt x="14278" y="1727200"/>
                </a:lnTo>
                <a:lnTo>
                  <a:pt x="13817" y="1752600"/>
                </a:lnTo>
                <a:lnTo>
                  <a:pt x="16167" y="1752600"/>
                </a:lnTo>
                <a:lnTo>
                  <a:pt x="16114" y="1701800"/>
                </a:lnTo>
                <a:lnTo>
                  <a:pt x="15822" y="1663700"/>
                </a:lnTo>
                <a:lnTo>
                  <a:pt x="15404" y="1651000"/>
                </a:lnTo>
                <a:close/>
              </a:path>
              <a:path w="321945" h="1757045">
                <a:moveTo>
                  <a:pt x="83426" y="1562100"/>
                </a:moveTo>
                <a:lnTo>
                  <a:pt x="21145" y="1562100"/>
                </a:lnTo>
                <a:lnTo>
                  <a:pt x="22682" y="1574800"/>
                </a:lnTo>
                <a:lnTo>
                  <a:pt x="22948" y="1574800"/>
                </a:lnTo>
                <a:lnTo>
                  <a:pt x="23164" y="1587500"/>
                </a:lnTo>
                <a:lnTo>
                  <a:pt x="21958" y="1625600"/>
                </a:lnTo>
                <a:lnTo>
                  <a:pt x="19988" y="1663700"/>
                </a:lnTo>
                <a:lnTo>
                  <a:pt x="18073" y="1714500"/>
                </a:lnTo>
                <a:lnTo>
                  <a:pt x="17030" y="1752600"/>
                </a:lnTo>
                <a:lnTo>
                  <a:pt x="206449" y="1752600"/>
                </a:lnTo>
                <a:lnTo>
                  <a:pt x="226352" y="1739900"/>
                </a:lnTo>
                <a:lnTo>
                  <a:pt x="313459" y="1739900"/>
                </a:lnTo>
                <a:lnTo>
                  <a:pt x="321856" y="1727200"/>
                </a:lnTo>
                <a:lnTo>
                  <a:pt x="276526" y="1727200"/>
                </a:lnTo>
                <a:lnTo>
                  <a:pt x="290620" y="1714500"/>
                </a:lnTo>
                <a:lnTo>
                  <a:pt x="244812" y="1714500"/>
                </a:lnTo>
                <a:lnTo>
                  <a:pt x="254990" y="1701800"/>
                </a:lnTo>
                <a:lnTo>
                  <a:pt x="71627" y="1701800"/>
                </a:lnTo>
                <a:lnTo>
                  <a:pt x="72097" y="1663700"/>
                </a:lnTo>
                <a:lnTo>
                  <a:pt x="74337" y="1663700"/>
                </a:lnTo>
                <a:lnTo>
                  <a:pt x="74447" y="1600200"/>
                </a:lnTo>
                <a:lnTo>
                  <a:pt x="83005" y="1600200"/>
                </a:lnTo>
                <a:lnTo>
                  <a:pt x="83426" y="1562100"/>
                </a:lnTo>
                <a:close/>
              </a:path>
              <a:path w="321945" h="1757045">
                <a:moveTo>
                  <a:pt x="11214" y="1701800"/>
                </a:moveTo>
                <a:lnTo>
                  <a:pt x="11017" y="1714500"/>
                </a:lnTo>
                <a:lnTo>
                  <a:pt x="10833" y="1739900"/>
                </a:lnTo>
                <a:lnTo>
                  <a:pt x="12049" y="1739900"/>
                </a:lnTo>
                <a:lnTo>
                  <a:pt x="12966" y="1727200"/>
                </a:lnTo>
                <a:lnTo>
                  <a:pt x="12911" y="1714500"/>
                </a:lnTo>
                <a:lnTo>
                  <a:pt x="11214" y="1701800"/>
                </a:lnTo>
                <a:close/>
              </a:path>
              <a:path w="321945" h="1757045">
                <a:moveTo>
                  <a:pt x="9817" y="1371600"/>
                </a:moveTo>
                <a:lnTo>
                  <a:pt x="9257" y="1422400"/>
                </a:lnTo>
                <a:lnTo>
                  <a:pt x="9140" y="1447800"/>
                </a:lnTo>
                <a:lnTo>
                  <a:pt x="9025" y="1536700"/>
                </a:lnTo>
                <a:lnTo>
                  <a:pt x="9135" y="1701800"/>
                </a:lnTo>
                <a:lnTo>
                  <a:pt x="9042" y="1727200"/>
                </a:lnTo>
                <a:lnTo>
                  <a:pt x="9976" y="1689100"/>
                </a:lnTo>
                <a:lnTo>
                  <a:pt x="10429" y="1638300"/>
                </a:lnTo>
                <a:lnTo>
                  <a:pt x="10535" y="1600200"/>
                </a:lnTo>
                <a:lnTo>
                  <a:pt x="10660" y="1460500"/>
                </a:lnTo>
                <a:lnTo>
                  <a:pt x="10833" y="1422400"/>
                </a:lnTo>
                <a:lnTo>
                  <a:pt x="14051" y="1422400"/>
                </a:lnTo>
                <a:lnTo>
                  <a:pt x="14218" y="1384300"/>
                </a:lnTo>
                <a:lnTo>
                  <a:pt x="10068" y="1384300"/>
                </a:lnTo>
                <a:lnTo>
                  <a:pt x="9817" y="1371600"/>
                </a:lnTo>
                <a:close/>
              </a:path>
              <a:path w="321945" h="1757045">
                <a:moveTo>
                  <a:pt x="74337" y="1663700"/>
                </a:moveTo>
                <a:lnTo>
                  <a:pt x="72097" y="1663700"/>
                </a:lnTo>
                <a:lnTo>
                  <a:pt x="72337" y="1676400"/>
                </a:lnTo>
                <a:lnTo>
                  <a:pt x="72474" y="1676400"/>
                </a:lnTo>
                <a:lnTo>
                  <a:pt x="72593" y="1701800"/>
                </a:lnTo>
                <a:lnTo>
                  <a:pt x="74193" y="1701800"/>
                </a:lnTo>
                <a:lnTo>
                  <a:pt x="74315" y="1676400"/>
                </a:lnTo>
                <a:lnTo>
                  <a:pt x="74337" y="1663700"/>
                </a:lnTo>
                <a:close/>
              </a:path>
              <a:path w="321945" h="1757045">
                <a:moveTo>
                  <a:pt x="147129" y="1689100"/>
                </a:moveTo>
                <a:lnTo>
                  <a:pt x="77254" y="1689100"/>
                </a:lnTo>
                <a:lnTo>
                  <a:pt x="108713" y="1701800"/>
                </a:lnTo>
                <a:lnTo>
                  <a:pt x="149783" y="1701800"/>
                </a:lnTo>
                <a:lnTo>
                  <a:pt x="147129" y="1689100"/>
                </a:lnTo>
                <a:close/>
              </a:path>
              <a:path w="321945" h="1757045">
                <a:moveTo>
                  <a:pt x="78181" y="1600200"/>
                </a:moveTo>
                <a:lnTo>
                  <a:pt x="74447" y="1600200"/>
                </a:lnTo>
                <a:lnTo>
                  <a:pt x="75115" y="1612900"/>
                </a:lnTo>
                <a:lnTo>
                  <a:pt x="75334" y="1638300"/>
                </a:lnTo>
                <a:lnTo>
                  <a:pt x="75488" y="1689100"/>
                </a:lnTo>
                <a:lnTo>
                  <a:pt x="76283" y="1689100"/>
                </a:lnTo>
                <a:lnTo>
                  <a:pt x="76463" y="1676400"/>
                </a:lnTo>
                <a:lnTo>
                  <a:pt x="79165" y="1676400"/>
                </a:lnTo>
                <a:lnTo>
                  <a:pt x="78747" y="1651000"/>
                </a:lnTo>
                <a:lnTo>
                  <a:pt x="78625" y="1625600"/>
                </a:lnTo>
                <a:lnTo>
                  <a:pt x="77914" y="1625600"/>
                </a:lnTo>
                <a:lnTo>
                  <a:pt x="77997" y="1612900"/>
                </a:lnTo>
                <a:lnTo>
                  <a:pt x="78181" y="1600200"/>
                </a:lnTo>
                <a:close/>
              </a:path>
              <a:path w="321945" h="1757045">
                <a:moveTo>
                  <a:pt x="79165" y="1676400"/>
                </a:moveTo>
                <a:lnTo>
                  <a:pt x="77304" y="1676400"/>
                </a:lnTo>
                <a:lnTo>
                  <a:pt x="77571" y="1689100"/>
                </a:lnTo>
                <a:lnTo>
                  <a:pt x="79375" y="1689100"/>
                </a:lnTo>
                <a:lnTo>
                  <a:pt x="79165" y="1676400"/>
                </a:lnTo>
                <a:close/>
              </a:path>
              <a:path w="321945" h="1757045">
                <a:moveTo>
                  <a:pt x="80721" y="1625600"/>
                </a:moveTo>
                <a:lnTo>
                  <a:pt x="78625" y="1625600"/>
                </a:lnTo>
                <a:lnTo>
                  <a:pt x="78907" y="1638300"/>
                </a:lnTo>
                <a:lnTo>
                  <a:pt x="79090" y="1651000"/>
                </a:lnTo>
                <a:lnTo>
                  <a:pt x="79324" y="1676400"/>
                </a:lnTo>
                <a:lnTo>
                  <a:pt x="79756" y="1689100"/>
                </a:lnTo>
                <a:lnTo>
                  <a:pt x="80238" y="1676400"/>
                </a:lnTo>
                <a:lnTo>
                  <a:pt x="80352" y="1638300"/>
                </a:lnTo>
                <a:lnTo>
                  <a:pt x="80721" y="1625600"/>
                </a:lnTo>
                <a:close/>
              </a:path>
              <a:path w="321945" h="1757045">
                <a:moveTo>
                  <a:pt x="84072" y="1663700"/>
                </a:moveTo>
                <a:lnTo>
                  <a:pt x="83250" y="1663700"/>
                </a:lnTo>
                <a:lnTo>
                  <a:pt x="83058" y="1689100"/>
                </a:lnTo>
                <a:lnTo>
                  <a:pt x="84112" y="1689100"/>
                </a:lnTo>
                <a:lnTo>
                  <a:pt x="84072" y="1663700"/>
                </a:lnTo>
                <a:close/>
              </a:path>
              <a:path w="321945" h="1757045">
                <a:moveTo>
                  <a:pt x="81737" y="1384300"/>
                </a:moveTo>
                <a:lnTo>
                  <a:pt x="15481" y="1384300"/>
                </a:lnTo>
                <a:lnTo>
                  <a:pt x="16097" y="1435100"/>
                </a:lnTo>
                <a:lnTo>
                  <a:pt x="16321" y="1473200"/>
                </a:lnTo>
                <a:lnTo>
                  <a:pt x="16438" y="1498600"/>
                </a:lnTo>
                <a:lnTo>
                  <a:pt x="16565" y="1536700"/>
                </a:lnTo>
                <a:lnTo>
                  <a:pt x="16792" y="1587500"/>
                </a:lnTo>
                <a:lnTo>
                  <a:pt x="17266" y="1638300"/>
                </a:lnTo>
                <a:lnTo>
                  <a:pt x="18173" y="1676400"/>
                </a:lnTo>
                <a:lnTo>
                  <a:pt x="18896" y="1651000"/>
                </a:lnTo>
                <a:lnTo>
                  <a:pt x="19666" y="1600200"/>
                </a:lnTo>
                <a:lnTo>
                  <a:pt x="20697" y="1600200"/>
                </a:lnTo>
                <a:lnTo>
                  <a:pt x="20896" y="1587500"/>
                </a:lnTo>
                <a:lnTo>
                  <a:pt x="21045" y="1574800"/>
                </a:lnTo>
                <a:lnTo>
                  <a:pt x="21145" y="1562100"/>
                </a:lnTo>
                <a:lnTo>
                  <a:pt x="84212" y="1562100"/>
                </a:lnTo>
                <a:lnTo>
                  <a:pt x="84324" y="1549400"/>
                </a:lnTo>
                <a:lnTo>
                  <a:pt x="84849" y="1447800"/>
                </a:lnTo>
                <a:lnTo>
                  <a:pt x="83513" y="1447800"/>
                </a:lnTo>
                <a:lnTo>
                  <a:pt x="83040" y="1397000"/>
                </a:lnTo>
                <a:lnTo>
                  <a:pt x="82016" y="1397000"/>
                </a:lnTo>
                <a:lnTo>
                  <a:pt x="81737" y="1384300"/>
                </a:lnTo>
                <a:close/>
              </a:path>
              <a:path w="321945" h="1757045">
                <a:moveTo>
                  <a:pt x="14284" y="1625600"/>
                </a:moveTo>
                <a:lnTo>
                  <a:pt x="12623" y="1625600"/>
                </a:lnTo>
                <a:lnTo>
                  <a:pt x="12388" y="1638300"/>
                </a:lnTo>
                <a:lnTo>
                  <a:pt x="12179" y="1663700"/>
                </a:lnTo>
                <a:lnTo>
                  <a:pt x="13397" y="1663700"/>
                </a:lnTo>
                <a:lnTo>
                  <a:pt x="14320" y="1638300"/>
                </a:lnTo>
                <a:lnTo>
                  <a:pt x="14284" y="1625600"/>
                </a:lnTo>
                <a:close/>
              </a:path>
              <a:path w="321945" h="1757045">
                <a:moveTo>
                  <a:pt x="83005" y="1600200"/>
                </a:moveTo>
                <a:lnTo>
                  <a:pt x="78181" y="1600200"/>
                </a:lnTo>
                <a:lnTo>
                  <a:pt x="78359" y="1612900"/>
                </a:lnTo>
                <a:lnTo>
                  <a:pt x="77914" y="1625600"/>
                </a:lnTo>
                <a:lnTo>
                  <a:pt x="80969" y="1625600"/>
                </a:lnTo>
                <a:lnTo>
                  <a:pt x="81126" y="1651000"/>
                </a:lnTo>
                <a:lnTo>
                  <a:pt x="81267" y="1663700"/>
                </a:lnTo>
                <a:lnTo>
                  <a:pt x="81521" y="1651000"/>
                </a:lnTo>
                <a:lnTo>
                  <a:pt x="81889" y="1651000"/>
                </a:lnTo>
                <a:lnTo>
                  <a:pt x="82130" y="1638300"/>
                </a:lnTo>
                <a:lnTo>
                  <a:pt x="82842" y="1638300"/>
                </a:lnTo>
                <a:lnTo>
                  <a:pt x="83005" y="1600200"/>
                </a:lnTo>
                <a:close/>
              </a:path>
              <a:path w="321945" h="1757045">
                <a:moveTo>
                  <a:pt x="14521" y="1498600"/>
                </a:moveTo>
                <a:lnTo>
                  <a:pt x="12433" y="1498600"/>
                </a:lnTo>
                <a:lnTo>
                  <a:pt x="13309" y="1524000"/>
                </a:lnTo>
                <a:lnTo>
                  <a:pt x="13566" y="1549400"/>
                </a:lnTo>
                <a:lnTo>
                  <a:pt x="13652" y="1612900"/>
                </a:lnTo>
                <a:lnTo>
                  <a:pt x="14619" y="1574800"/>
                </a:lnTo>
                <a:lnTo>
                  <a:pt x="14521" y="1498600"/>
                </a:lnTo>
                <a:close/>
              </a:path>
              <a:path w="321945" h="1757045">
                <a:moveTo>
                  <a:pt x="84212" y="1562100"/>
                </a:moveTo>
                <a:lnTo>
                  <a:pt x="83426" y="1562100"/>
                </a:lnTo>
                <a:lnTo>
                  <a:pt x="83635" y="1574800"/>
                </a:lnTo>
                <a:lnTo>
                  <a:pt x="84099" y="1574800"/>
                </a:lnTo>
                <a:lnTo>
                  <a:pt x="84212" y="1562100"/>
                </a:lnTo>
                <a:close/>
              </a:path>
              <a:path w="321945" h="1757045">
                <a:moveTo>
                  <a:pt x="85826" y="1549400"/>
                </a:moveTo>
                <a:lnTo>
                  <a:pt x="85115" y="1562100"/>
                </a:lnTo>
                <a:lnTo>
                  <a:pt x="84874" y="1562100"/>
                </a:lnTo>
                <a:lnTo>
                  <a:pt x="84886" y="1574800"/>
                </a:lnTo>
                <a:lnTo>
                  <a:pt x="86321" y="1574800"/>
                </a:lnTo>
                <a:lnTo>
                  <a:pt x="85775" y="1562100"/>
                </a:lnTo>
                <a:lnTo>
                  <a:pt x="85826" y="1549400"/>
                </a:lnTo>
                <a:close/>
              </a:path>
              <a:path w="321945" h="1757045">
                <a:moveTo>
                  <a:pt x="14051" y="1422400"/>
                </a:moveTo>
                <a:lnTo>
                  <a:pt x="10833" y="1422400"/>
                </a:lnTo>
                <a:lnTo>
                  <a:pt x="11425" y="1447800"/>
                </a:lnTo>
                <a:lnTo>
                  <a:pt x="11476" y="1511300"/>
                </a:lnTo>
                <a:lnTo>
                  <a:pt x="12039" y="1536700"/>
                </a:lnTo>
                <a:lnTo>
                  <a:pt x="12369" y="1524000"/>
                </a:lnTo>
                <a:lnTo>
                  <a:pt x="12433" y="1498600"/>
                </a:lnTo>
                <a:lnTo>
                  <a:pt x="14521" y="1498600"/>
                </a:lnTo>
                <a:lnTo>
                  <a:pt x="14051" y="1422400"/>
                </a:lnTo>
                <a:close/>
              </a:path>
              <a:path w="321945" h="1757045">
                <a:moveTo>
                  <a:pt x="90463" y="1231900"/>
                </a:moveTo>
                <a:lnTo>
                  <a:pt x="6912" y="1231900"/>
                </a:lnTo>
                <a:lnTo>
                  <a:pt x="7162" y="1270000"/>
                </a:lnTo>
                <a:lnTo>
                  <a:pt x="6461" y="1295400"/>
                </a:lnTo>
                <a:lnTo>
                  <a:pt x="3244" y="1295400"/>
                </a:lnTo>
                <a:lnTo>
                  <a:pt x="2400" y="1308100"/>
                </a:lnTo>
                <a:lnTo>
                  <a:pt x="2463" y="1346200"/>
                </a:lnTo>
                <a:lnTo>
                  <a:pt x="2588" y="1371600"/>
                </a:lnTo>
                <a:lnTo>
                  <a:pt x="2900" y="1409700"/>
                </a:lnTo>
                <a:lnTo>
                  <a:pt x="3771" y="1498600"/>
                </a:lnTo>
                <a:lnTo>
                  <a:pt x="4180" y="1498600"/>
                </a:lnTo>
                <a:lnTo>
                  <a:pt x="4822" y="1460500"/>
                </a:lnTo>
                <a:lnTo>
                  <a:pt x="5479" y="1409700"/>
                </a:lnTo>
                <a:lnTo>
                  <a:pt x="5930" y="1371600"/>
                </a:lnTo>
                <a:lnTo>
                  <a:pt x="6327" y="1346200"/>
                </a:lnTo>
                <a:lnTo>
                  <a:pt x="9311" y="1346200"/>
                </a:lnTo>
                <a:lnTo>
                  <a:pt x="9716" y="1270000"/>
                </a:lnTo>
                <a:lnTo>
                  <a:pt x="91019" y="1270000"/>
                </a:lnTo>
                <a:lnTo>
                  <a:pt x="90812" y="1244600"/>
                </a:lnTo>
                <a:lnTo>
                  <a:pt x="90463" y="1231900"/>
                </a:lnTo>
                <a:close/>
              </a:path>
              <a:path w="321945" h="1757045">
                <a:moveTo>
                  <a:pt x="88761" y="1485900"/>
                </a:moveTo>
                <a:lnTo>
                  <a:pt x="88078" y="1485900"/>
                </a:lnTo>
                <a:lnTo>
                  <a:pt x="87617" y="1498600"/>
                </a:lnTo>
                <a:lnTo>
                  <a:pt x="88371" y="1498600"/>
                </a:lnTo>
                <a:lnTo>
                  <a:pt x="88761" y="1485900"/>
                </a:lnTo>
                <a:close/>
              </a:path>
              <a:path w="321945" h="1757045">
                <a:moveTo>
                  <a:pt x="89001" y="1473200"/>
                </a:moveTo>
                <a:lnTo>
                  <a:pt x="88276" y="1473200"/>
                </a:lnTo>
                <a:lnTo>
                  <a:pt x="88133" y="1485900"/>
                </a:lnTo>
                <a:lnTo>
                  <a:pt x="88926" y="1485900"/>
                </a:lnTo>
                <a:lnTo>
                  <a:pt x="89001" y="1473200"/>
                </a:lnTo>
                <a:close/>
              </a:path>
              <a:path w="321945" h="1757045">
                <a:moveTo>
                  <a:pt x="9311" y="1346200"/>
                </a:moveTo>
                <a:lnTo>
                  <a:pt x="6327" y="1346200"/>
                </a:lnTo>
                <a:lnTo>
                  <a:pt x="6888" y="1358900"/>
                </a:lnTo>
                <a:lnTo>
                  <a:pt x="7493" y="1384300"/>
                </a:lnTo>
                <a:lnTo>
                  <a:pt x="8026" y="1435100"/>
                </a:lnTo>
                <a:lnTo>
                  <a:pt x="8387" y="1447800"/>
                </a:lnTo>
                <a:lnTo>
                  <a:pt x="8729" y="1435100"/>
                </a:lnTo>
                <a:lnTo>
                  <a:pt x="9041" y="1397000"/>
                </a:lnTo>
                <a:lnTo>
                  <a:pt x="9311" y="1346200"/>
                </a:lnTo>
                <a:close/>
              </a:path>
              <a:path w="321945" h="1757045">
                <a:moveTo>
                  <a:pt x="85013" y="1346200"/>
                </a:moveTo>
                <a:lnTo>
                  <a:pt x="84528" y="1358900"/>
                </a:lnTo>
                <a:lnTo>
                  <a:pt x="84399" y="1397000"/>
                </a:lnTo>
                <a:lnTo>
                  <a:pt x="84301" y="1435100"/>
                </a:lnTo>
                <a:lnTo>
                  <a:pt x="83908" y="1447800"/>
                </a:lnTo>
                <a:lnTo>
                  <a:pt x="84849" y="1447800"/>
                </a:lnTo>
                <a:lnTo>
                  <a:pt x="84924" y="1435100"/>
                </a:lnTo>
                <a:lnTo>
                  <a:pt x="85644" y="1435100"/>
                </a:lnTo>
                <a:lnTo>
                  <a:pt x="85768" y="1409700"/>
                </a:lnTo>
                <a:lnTo>
                  <a:pt x="85966" y="1397000"/>
                </a:lnTo>
                <a:lnTo>
                  <a:pt x="88061" y="1397000"/>
                </a:lnTo>
                <a:lnTo>
                  <a:pt x="88024" y="1384300"/>
                </a:lnTo>
                <a:lnTo>
                  <a:pt x="85456" y="1384300"/>
                </a:lnTo>
                <a:lnTo>
                  <a:pt x="85223" y="1358900"/>
                </a:lnTo>
                <a:lnTo>
                  <a:pt x="85013" y="1346200"/>
                </a:lnTo>
                <a:close/>
              </a:path>
              <a:path w="321945" h="1757045">
                <a:moveTo>
                  <a:pt x="85644" y="1435100"/>
                </a:moveTo>
                <a:lnTo>
                  <a:pt x="85132" y="1435100"/>
                </a:lnTo>
                <a:lnTo>
                  <a:pt x="85219" y="1447800"/>
                </a:lnTo>
                <a:lnTo>
                  <a:pt x="85582" y="1447800"/>
                </a:lnTo>
                <a:lnTo>
                  <a:pt x="85644" y="1435100"/>
                </a:lnTo>
                <a:close/>
              </a:path>
              <a:path w="321945" h="1757045">
                <a:moveTo>
                  <a:pt x="89281" y="1422400"/>
                </a:moveTo>
                <a:lnTo>
                  <a:pt x="87185" y="1422400"/>
                </a:lnTo>
                <a:lnTo>
                  <a:pt x="88138" y="1435100"/>
                </a:lnTo>
                <a:lnTo>
                  <a:pt x="88658" y="1435100"/>
                </a:lnTo>
                <a:lnTo>
                  <a:pt x="89281" y="1422400"/>
                </a:lnTo>
                <a:close/>
              </a:path>
              <a:path w="321945" h="1757045">
                <a:moveTo>
                  <a:pt x="82441" y="1371600"/>
                </a:moveTo>
                <a:lnTo>
                  <a:pt x="14274" y="1371600"/>
                </a:lnTo>
                <a:lnTo>
                  <a:pt x="14554" y="1384300"/>
                </a:lnTo>
                <a:lnTo>
                  <a:pt x="15024" y="1409700"/>
                </a:lnTo>
                <a:lnTo>
                  <a:pt x="15246" y="1409700"/>
                </a:lnTo>
                <a:lnTo>
                  <a:pt x="15392" y="1397000"/>
                </a:lnTo>
                <a:lnTo>
                  <a:pt x="15481" y="1384300"/>
                </a:lnTo>
                <a:lnTo>
                  <a:pt x="81737" y="1384300"/>
                </a:lnTo>
                <a:lnTo>
                  <a:pt x="82441" y="1371600"/>
                </a:lnTo>
                <a:close/>
              </a:path>
              <a:path w="321945" h="1757045">
                <a:moveTo>
                  <a:pt x="87008" y="1397000"/>
                </a:moveTo>
                <a:lnTo>
                  <a:pt x="86614" y="1397000"/>
                </a:lnTo>
                <a:lnTo>
                  <a:pt x="86194" y="1409700"/>
                </a:lnTo>
                <a:lnTo>
                  <a:pt x="86906" y="1409700"/>
                </a:lnTo>
                <a:lnTo>
                  <a:pt x="87008" y="1397000"/>
                </a:lnTo>
                <a:close/>
              </a:path>
              <a:path w="321945" h="1757045">
                <a:moveTo>
                  <a:pt x="82588" y="1384300"/>
                </a:moveTo>
                <a:lnTo>
                  <a:pt x="81876" y="1384300"/>
                </a:lnTo>
                <a:lnTo>
                  <a:pt x="82016" y="1397000"/>
                </a:lnTo>
                <a:lnTo>
                  <a:pt x="83040" y="1397000"/>
                </a:lnTo>
                <a:lnTo>
                  <a:pt x="82588" y="1384300"/>
                </a:lnTo>
                <a:close/>
              </a:path>
              <a:path w="321945" h="1757045">
                <a:moveTo>
                  <a:pt x="88065" y="1282700"/>
                </a:moveTo>
                <a:lnTo>
                  <a:pt x="11798" y="1282700"/>
                </a:lnTo>
                <a:lnTo>
                  <a:pt x="12128" y="1295400"/>
                </a:lnTo>
                <a:lnTo>
                  <a:pt x="11277" y="1384300"/>
                </a:lnTo>
                <a:lnTo>
                  <a:pt x="14218" y="1384300"/>
                </a:lnTo>
                <a:lnTo>
                  <a:pt x="14274" y="1371600"/>
                </a:lnTo>
                <a:lnTo>
                  <a:pt x="82441" y="1371600"/>
                </a:lnTo>
                <a:lnTo>
                  <a:pt x="83145" y="1358900"/>
                </a:lnTo>
                <a:lnTo>
                  <a:pt x="84553" y="1346200"/>
                </a:lnTo>
                <a:lnTo>
                  <a:pt x="85852" y="1320800"/>
                </a:lnTo>
                <a:lnTo>
                  <a:pt x="86931" y="1295400"/>
                </a:lnTo>
                <a:lnTo>
                  <a:pt x="87579" y="1295400"/>
                </a:lnTo>
                <a:lnTo>
                  <a:pt x="88065" y="1282700"/>
                </a:lnTo>
                <a:close/>
              </a:path>
              <a:path w="321945" h="1757045">
                <a:moveTo>
                  <a:pt x="86539" y="1346200"/>
                </a:moveTo>
                <a:lnTo>
                  <a:pt x="86050" y="1346200"/>
                </a:lnTo>
                <a:lnTo>
                  <a:pt x="85901" y="1358900"/>
                </a:lnTo>
                <a:lnTo>
                  <a:pt x="85737" y="1384300"/>
                </a:lnTo>
                <a:lnTo>
                  <a:pt x="88024" y="1384300"/>
                </a:lnTo>
                <a:lnTo>
                  <a:pt x="87987" y="1371600"/>
                </a:lnTo>
                <a:lnTo>
                  <a:pt x="86845" y="1371600"/>
                </a:lnTo>
                <a:lnTo>
                  <a:pt x="86539" y="1346200"/>
                </a:lnTo>
                <a:close/>
              </a:path>
              <a:path w="321945" h="1757045">
                <a:moveTo>
                  <a:pt x="87769" y="1358900"/>
                </a:moveTo>
                <a:lnTo>
                  <a:pt x="87071" y="1358900"/>
                </a:lnTo>
                <a:lnTo>
                  <a:pt x="87096" y="1371600"/>
                </a:lnTo>
                <a:lnTo>
                  <a:pt x="87987" y="1371600"/>
                </a:lnTo>
                <a:lnTo>
                  <a:pt x="87769" y="1358900"/>
                </a:lnTo>
                <a:close/>
              </a:path>
              <a:path w="321945" h="1757045">
                <a:moveTo>
                  <a:pt x="89446" y="1270000"/>
                </a:moveTo>
                <a:lnTo>
                  <a:pt x="9716" y="1270000"/>
                </a:lnTo>
                <a:lnTo>
                  <a:pt x="9866" y="1282700"/>
                </a:lnTo>
                <a:lnTo>
                  <a:pt x="10023" y="1308100"/>
                </a:lnTo>
                <a:lnTo>
                  <a:pt x="10236" y="1333500"/>
                </a:lnTo>
                <a:lnTo>
                  <a:pt x="10947" y="1320800"/>
                </a:lnTo>
                <a:lnTo>
                  <a:pt x="10807" y="1320800"/>
                </a:lnTo>
                <a:lnTo>
                  <a:pt x="11607" y="1295400"/>
                </a:lnTo>
                <a:lnTo>
                  <a:pt x="11798" y="1282700"/>
                </a:lnTo>
                <a:lnTo>
                  <a:pt x="89252" y="1282700"/>
                </a:lnTo>
                <a:lnTo>
                  <a:pt x="89446" y="1270000"/>
                </a:lnTo>
                <a:close/>
              </a:path>
              <a:path w="321945" h="1757045">
                <a:moveTo>
                  <a:pt x="91960" y="1320800"/>
                </a:moveTo>
                <a:lnTo>
                  <a:pt x="90182" y="1320800"/>
                </a:lnTo>
                <a:lnTo>
                  <a:pt x="91135" y="1333500"/>
                </a:lnTo>
                <a:lnTo>
                  <a:pt x="92252" y="1333500"/>
                </a:lnTo>
                <a:lnTo>
                  <a:pt x="91960" y="1320800"/>
                </a:lnTo>
                <a:close/>
              </a:path>
              <a:path w="321945" h="1757045">
                <a:moveTo>
                  <a:pt x="87579" y="1295400"/>
                </a:moveTo>
                <a:lnTo>
                  <a:pt x="86931" y="1295400"/>
                </a:lnTo>
                <a:lnTo>
                  <a:pt x="86957" y="1320800"/>
                </a:lnTo>
                <a:lnTo>
                  <a:pt x="87102" y="1320800"/>
                </a:lnTo>
                <a:lnTo>
                  <a:pt x="87324" y="1308100"/>
                </a:lnTo>
                <a:lnTo>
                  <a:pt x="87579" y="1295400"/>
                </a:lnTo>
                <a:close/>
              </a:path>
              <a:path w="321945" h="1757045">
                <a:moveTo>
                  <a:pt x="91019" y="1270000"/>
                </a:moveTo>
                <a:lnTo>
                  <a:pt x="89446" y="1270000"/>
                </a:lnTo>
                <a:lnTo>
                  <a:pt x="90182" y="1282700"/>
                </a:lnTo>
                <a:lnTo>
                  <a:pt x="90462" y="1295400"/>
                </a:lnTo>
                <a:lnTo>
                  <a:pt x="91019" y="1270000"/>
                </a:lnTo>
                <a:close/>
              </a:path>
              <a:path w="321945" h="1757045">
                <a:moveTo>
                  <a:pt x="7550" y="1054100"/>
                </a:moveTo>
                <a:lnTo>
                  <a:pt x="4292" y="1054100"/>
                </a:lnTo>
                <a:lnTo>
                  <a:pt x="4738" y="1066800"/>
                </a:lnTo>
                <a:lnTo>
                  <a:pt x="5000" y="1092200"/>
                </a:lnTo>
                <a:lnTo>
                  <a:pt x="5181" y="1117600"/>
                </a:lnTo>
                <a:lnTo>
                  <a:pt x="5384" y="1130300"/>
                </a:lnTo>
                <a:lnTo>
                  <a:pt x="5664" y="1244600"/>
                </a:lnTo>
                <a:lnTo>
                  <a:pt x="5878" y="1244600"/>
                </a:lnTo>
                <a:lnTo>
                  <a:pt x="6389" y="1231900"/>
                </a:lnTo>
                <a:lnTo>
                  <a:pt x="90463" y="1231900"/>
                </a:lnTo>
                <a:lnTo>
                  <a:pt x="89763" y="1206500"/>
                </a:lnTo>
                <a:lnTo>
                  <a:pt x="13794" y="1206500"/>
                </a:lnTo>
                <a:lnTo>
                  <a:pt x="13650" y="1193800"/>
                </a:lnTo>
                <a:lnTo>
                  <a:pt x="10871" y="1193800"/>
                </a:lnTo>
                <a:lnTo>
                  <a:pt x="11147" y="1104900"/>
                </a:lnTo>
                <a:lnTo>
                  <a:pt x="9639" y="1104900"/>
                </a:lnTo>
                <a:lnTo>
                  <a:pt x="9391" y="1079500"/>
                </a:lnTo>
                <a:lnTo>
                  <a:pt x="7685" y="1079500"/>
                </a:lnTo>
                <a:lnTo>
                  <a:pt x="7550" y="1054100"/>
                </a:lnTo>
                <a:close/>
              </a:path>
              <a:path w="321945" h="1757045">
                <a:moveTo>
                  <a:pt x="86870" y="1079500"/>
                </a:moveTo>
                <a:lnTo>
                  <a:pt x="11226" y="1079500"/>
                </a:lnTo>
                <a:lnTo>
                  <a:pt x="12360" y="1092200"/>
                </a:lnTo>
                <a:lnTo>
                  <a:pt x="13330" y="1104900"/>
                </a:lnTo>
                <a:lnTo>
                  <a:pt x="14093" y="1117600"/>
                </a:lnTo>
                <a:lnTo>
                  <a:pt x="14605" y="1130300"/>
                </a:lnTo>
                <a:lnTo>
                  <a:pt x="14109" y="1206500"/>
                </a:lnTo>
                <a:lnTo>
                  <a:pt x="88519" y="1206500"/>
                </a:lnTo>
                <a:lnTo>
                  <a:pt x="88785" y="1181100"/>
                </a:lnTo>
                <a:lnTo>
                  <a:pt x="89067" y="1168400"/>
                </a:lnTo>
                <a:lnTo>
                  <a:pt x="91478" y="1168400"/>
                </a:lnTo>
                <a:lnTo>
                  <a:pt x="91558" y="1155700"/>
                </a:lnTo>
                <a:lnTo>
                  <a:pt x="87096" y="1155700"/>
                </a:lnTo>
                <a:lnTo>
                  <a:pt x="86448" y="1130300"/>
                </a:lnTo>
                <a:lnTo>
                  <a:pt x="87018" y="1104900"/>
                </a:lnTo>
                <a:lnTo>
                  <a:pt x="86870" y="1079500"/>
                </a:lnTo>
                <a:close/>
              </a:path>
              <a:path w="321945" h="1757045">
                <a:moveTo>
                  <a:pt x="12966" y="1117600"/>
                </a:moveTo>
                <a:lnTo>
                  <a:pt x="12526" y="1130300"/>
                </a:lnTo>
                <a:lnTo>
                  <a:pt x="11960" y="1143000"/>
                </a:lnTo>
                <a:lnTo>
                  <a:pt x="11201" y="1193800"/>
                </a:lnTo>
                <a:lnTo>
                  <a:pt x="13650" y="1193800"/>
                </a:lnTo>
                <a:lnTo>
                  <a:pt x="13506" y="1181100"/>
                </a:lnTo>
                <a:lnTo>
                  <a:pt x="13284" y="1155700"/>
                </a:lnTo>
                <a:lnTo>
                  <a:pt x="13169" y="1130300"/>
                </a:lnTo>
                <a:lnTo>
                  <a:pt x="12966" y="1117600"/>
                </a:lnTo>
                <a:close/>
              </a:path>
              <a:path w="321945" h="1757045">
                <a:moveTo>
                  <a:pt x="91478" y="1168400"/>
                </a:moveTo>
                <a:lnTo>
                  <a:pt x="90225" y="1168400"/>
                </a:lnTo>
                <a:lnTo>
                  <a:pt x="90906" y="1193800"/>
                </a:lnTo>
                <a:lnTo>
                  <a:pt x="91200" y="1193800"/>
                </a:lnTo>
                <a:lnTo>
                  <a:pt x="91478" y="1168400"/>
                </a:lnTo>
                <a:close/>
              </a:path>
              <a:path w="321945" h="1757045">
                <a:moveTo>
                  <a:pt x="91892" y="977900"/>
                </a:moveTo>
                <a:lnTo>
                  <a:pt x="88163" y="977900"/>
                </a:lnTo>
                <a:lnTo>
                  <a:pt x="87752" y="1016000"/>
                </a:lnTo>
                <a:lnTo>
                  <a:pt x="87444" y="1054100"/>
                </a:lnTo>
                <a:lnTo>
                  <a:pt x="87196" y="1117600"/>
                </a:lnTo>
                <a:lnTo>
                  <a:pt x="87096" y="1155700"/>
                </a:lnTo>
                <a:lnTo>
                  <a:pt x="91558" y="1155700"/>
                </a:lnTo>
                <a:lnTo>
                  <a:pt x="91638" y="1143000"/>
                </a:lnTo>
                <a:lnTo>
                  <a:pt x="91755" y="1117600"/>
                </a:lnTo>
                <a:lnTo>
                  <a:pt x="91865" y="1079500"/>
                </a:lnTo>
                <a:lnTo>
                  <a:pt x="91892" y="977900"/>
                </a:lnTo>
                <a:close/>
              </a:path>
              <a:path w="321945" h="1757045">
                <a:moveTo>
                  <a:pt x="39789" y="0"/>
                </a:moveTo>
                <a:lnTo>
                  <a:pt x="18318" y="0"/>
                </a:lnTo>
                <a:lnTo>
                  <a:pt x="12750" y="12700"/>
                </a:lnTo>
                <a:lnTo>
                  <a:pt x="10711" y="25400"/>
                </a:lnTo>
                <a:lnTo>
                  <a:pt x="9453" y="25400"/>
                </a:lnTo>
                <a:lnTo>
                  <a:pt x="8469" y="38100"/>
                </a:lnTo>
                <a:lnTo>
                  <a:pt x="7251" y="50800"/>
                </a:lnTo>
                <a:lnTo>
                  <a:pt x="3543" y="76200"/>
                </a:lnTo>
                <a:lnTo>
                  <a:pt x="2027" y="88900"/>
                </a:lnTo>
                <a:lnTo>
                  <a:pt x="1656" y="114300"/>
                </a:lnTo>
                <a:lnTo>
                  <a:pt x="1384" y="165100"/>
                </a:lnTo>
                <a:lnTo>
                  <a:pt x="1183" y="177800"/>
                </a:lnTo>
                <a:lnTo>
                  <a:pt x="819" y="190500"/>
                </a:lnTo>
                <a:lnTo>
                  <a:pt x="416" y="228600"/>
                </a:lnTo>
                <a:lnTo>
                  <a:pt x="206" y="254000"/>
                </a:lnTo>
                <a:lnTo>
                  <a:pt x="85" y="317500"/>
                </a:lnTo>
                <a:lnTo>
                  <a:pt x="582" y="342900"/>
                </a:lnTo>
                <a:lnTo>
                  <a:pt x="2730" y="431800"/>
                </a:lnTo>
                <a:lnTo>
                  <a:pt x="1694" y="444500"/>
                </a:lnTo>
                <a:lnTo>
                  <a:pt x="855" y="482600"/>
                </a:lnTo>
                <a:lnTo>
                  <a:pt x="271" y="520700"/>
                </a:lnTo>
                <a:lnTo>
                  <a:pt x="0" y="533400"/>
                </a:lnTo>
                <a:lnTo>
                  <a:pt x="2525" y="584200"/>
                </a:lnTo>
                <a:lnTo>
                  <a:pt x="2886" y="635000"/>
                </a:lnTo>
                <a:lnTo>
                  <a:pt x="2869" y="660400"/>
                </a:lnTo>
                <a:lnTo>
                  <a:pt x="2548" y="698500"/>
                </a:lnTo>
                <a:lnTo>
                  <a:pt x="2438" y="736600"/>
                </a:lnTo>
                <a:lnTo>
                  <a:pt x="2714" y="749300"/>
                </a:lnTo>
                <a:lnTo>
                  <a:pt x="2995" y="774700"/>
                </a:lnTo>
                <a:lnTo>
                  <a:pt x="3551" y="812800"/>
                </a:lnTo>
                <a:lnTo>
                  <a:pt x="4648" y="850900"/>
                </a:lnTo>
                <a:lnTo>
                  <a:pt x="4526" y="939800"/>
                </a:lnTo>
                <a:lnTo>
                  <a:pt x="4635" y="965200"/>
                </a:lnTo>
                <a:lnTo>
                  <a:pt x="3618" y="965200"/>
                </a:lnTo>
                <a:lnTo>
                  <a:pt x="3249" y="990600"/>
                </a:lnTo>
                <a:lnTo>
                  <a:pt x="3298" y="1054100"/>
                </a:lnTo>
                <a:lnTo>
                  <a:pt x="3416" y="1104900"/>
                </a:lnTo>
                <a:lnTo>
                  <a:pt x="3806" y="1117600"/>
                </a:lnTo>
                <a:lnTo>
                  <a:pt x="3944" y="1066800"/>
                </a:lnTo>
                <a:lnTo>
                  <a:pt x="4292" y="1054100"/>
                </a:lnTo>
                <a:lnTo>
                  <a:pt x="7550" y="1054100"/>
                </a:lnTo>
                <a:lnTo>
                  <a:pt x="7531" y="1041400"/>
                </a:lnTo>
                <a:lnTo>
                  <a:pt x="86812" y="1041400"/>
                </a:lnTo>
                <a:lnTo>
                  <a:pt x="86821" y="1028700"/>
                </a:lnTo>
                <a:lnTo>
                  <a:pt x="7569" y="1028700"/>
                </a:lnTo>
                <a:lnTo>
                  <a:pt x="7175" y="1016000"/>
                </a:lnTo>
                <a:lnTo>
                  <a:pt x="6718" y="1016000"/>
                </a:lnTo>
                <a:lnTo>
                  <a:pt x="7023" y="977900"/>
                </a:lnTo>
                <a:lnTo>
                  <a:pt x="91892" y="977900"/>
                </a:lnTo>
                <a:lnTo>
                  <a:pt x="91889" y="952500"/>
                </a:lnTo>
                <a:lnTo>
                  <a:pt x="90163" y="952500"/>
                </a:lnTo>
                <a:lnTo>
                  <a:pt x="89992" y="939800"/>
                </a:lnTo>
                <a:lnTo>
                  <a:pt x="91135" y="927100"/>
                </a:lnTo>
                <a:lnTo>
                  <a:pt x="91887" y="927100"/>
                </a:lnTo>
                <a:lnTo>
                  <a:pt x="91884" y="901700"/>
                </a:lnTo>
                <a:lnTo>
                  <a:pt x="92752" y="876300"/>
                </a:lnTo>
                <a:lnTo>
                  <a:pt x="93292" y="850900"/>
                </a:lnTo>
                <a:lnTo>
                  <a:pt x="93354" y="825500"/>
                </a:lnTo>
                <a:lnTo>
                  <a:pt x="92786" y="800100"/>
                </a:lnTo>
                <a:lnTo>
                  <a:pt x="92524" y="762000"/>
                </a:lnTo>
                <a:lnTo>
                  <a:pt x="92681" y="749300"/>
                </a:lnTo>
                <a:lnTo>
                  <a:pt x="92938" y="749300"/>
                </a:lnTo>
                <a:lnTo>
                  <a:pt x="93306" y="736600"/>
                </a:lnTo>
                <a:lnTo>
                  <a:pt x="95662" y="736600"/>
                </a:lnTo>
                <a:lnTo>
                  <a:pt x="96367" y="723900"/>
                </a:lnTo>
                <a:lnTo>
                  <a:pt x="96520" y="711200"/>
                </a:lnTo>
                <a:lnTo>
                  <a:pt x="96581" y="698500"/>
                </a:lnTo>
                <a:lnTo>
                  <a:pt x="96097" y="673100"/>
                </a:lnTo>
                <a:lnTo>
                  <a:pt x="94615" y="673100"/>
                </a:lnTo>
                <a:lnTo>
                  <a:pt x="95295" y="660400"/>
                </a:lnTo>
                <a:lnTo>
                  <a:pt x="95604" y="635000"/>
                </a:lnTo>
                <a:lnTo>
                  <a:pt x="95509" y="609600"/>
                </a:lnTo>
                <a:lnTo>
                  <a:pt x="94983" y="596900"/>
                </a:lnTo>
                <a:lnTo>
                  <a:pt x="93797" y="584200"/>
                </a:lnTo>
                <a:lnTo>
                  <a:pt x="93013" y="571500"/>
                </a:lnTo>
                <a:lnTo>
                  <a:pt x="92559" y="558800"/>
                </a:lnTo>
                <a:lnTo>
                  <a:pt x="92367" y="533400"/>
                </a:lnTo>
                <a:lnTo>
                  <a:pt x="92450" y="508000"/>
                </a:lnTo>
                <a:lnTo>
                  <a:pt x="92767" y="482600"/>
                </a:lnTo>
                <a:lnTo>
                  <a:pt x="92788" y="444500"/>
                </a:lnTo>
                <a:lnTo>
                  <a:pt x="91986" y="419100"/>
                </a:lnTo>
                <a:lnTo>
                  <a:pt x="91719" y="381000"/>
                </a:lnTo>
                <a:lnTo>
                  <a:pt x="91438" y="355600"/>
                </a:lnTo>
                <a:lnTo>
                  <a:pt x="91063" y="330200"/>
                </a:lnTo>
                <a:lnTo>
                  <a:pt x="90553" y="304800"/>
                </a:lnTo>
                <a:lnTo>
                  <a:pt x="89865" y="279400"/>
                </a:lnTo>
                <a:lnTo>
                  <a:pt x="89077" y="254000"/>
                </a:lnTo>
                <a:lnTo>
                  <a:pt x="87544" y="203200"/>
                </a:lnTo>
                <a:lnTo>
                  <a:pt x="85301" y="165100"/>
                </a:lnTo>
                <a:lnTo>
                  <a:pt x="82221" y="127000"/>
                </a:lnTo>
                <a:lnTo>
                  <a:pt x="78181" y="88900"/>
                </a:lnTo>
                <a:lnTo>
                  <a:pt x="66069" y="38100"/>
                </a:lnTo>
                <a:lnTo>
                  <a:pt x="49550" y="12700"/>
                </a:lnTo>
                <a:lnTo>
                  <a:pt x="39789" y="0"/>
                </a:lnTo>
                <a:close/>
              </a:path>
              <a:path w="321945" h="1757045">
                <a:moveTo>
                  <a:pt x="86804" y="1054100"/>
                </a:moveTo>
                <a:lnTo>
                  <a:pt x="9804" y="1054100"/>
                </a:lnTo>
                <a:lnTo>
                  <a:pt x="9639" y="1104900"/>
                </a:lnTo>
                <a:lnTo>
                  <a:pt x="11147" y="1104900"/>
                </a:lnTo>
                <a:lnTo>
                  <a:pt x="11226" y="1079500"/>
                </a:lnTo>
                <a:lnTo>
                  <a:pt x="86870" y="1079500"/>
                </a:lnTo>
                <a:lnTo>
                  <a:pt x="86804" y="1054100"/>
                </a:lnTo>
                <a:close/>
              </a:path>
              <a:path w="321945" h="1757045">
                <a:moveTo>
                  <a:pt x="86812" y="1041400"/>
                </a:moveTo>
                <a:lnTo>
                  <a:pt x="8407" y="1041400"/>
                </a:lnTo>
                <a:lnTo>
                  <a:pt x="8191" y="1066800"/>
                </a:lnTo>
                <a:lnTo>
                  <a:pt x="7907" y="1079500"/>
                </a:lnTo>
                <a:lnTo>
                  <a:pt x="9391" y="1079500"/>
                </a:lnTo>
                <a:lnTo>
                  <a:pt x="9144" y="1054100"/>
                </a:lnTo>
                <a:lnTo>
                  <a:pt x="86804" y="1054100"/>
                </a:lnTo>
                <a:lnTo>
                  <a:pt x="86812" y="1041400"/>
                </a:lnTo>
                <a:close/>
              </a:path>
              <a:path w="321945" h="1757045">
                <a:moveTo>
                  <a:pt x="88163" y="977900"/>
                </a:moveTo>
                <a:lnTo>
                  <a:pt x="7574" y="977900"/>
                </a:lnTo>
                <a:lnTo>
                  <a:pt x="7658" y="1028700"/>
                </a:lnTo>
                <a:lnTo>
                  <a:pt x="86821" y="1028700"/>
                </a:lnTo>
                <a:lnTo>
                  <a:pt x="86829" y="1016000"/>
                </a:lnTo>
                <a:lnTo>
                  <a:pt x="88163" y="977900"/>
                </a:lnTo>
                <a:close/>
              </a:path>
              <a:path w="321945" h="1757045">
                <a:moveTo>
                  <a:pt x="91887" y="927100"/>
                </a:moveTo>
                <a:lnTo>
                  <a:pt x="91135" y="927100"/>
                </a:lnTo>
                <a:lnTo>
                  <a:pt x="90792" y="939800"/>
                </a:lnTo>
                <a:lnTo>
                  <a:pt x="90549" y="952500"/>
                </a:lnTo>
                <a:lnTo>
                  <a:pt x="91889" y="952500"/>
                </a:lnTo>
                <a:lnTo>
                  <a:pt x="91887" y="927100"/>
                </a:lnTo>
                <a:close/>
              </a:path>
              <a:path w="321945" h="1757045">
                <a:moveTo>
                  <a:pt x="95108" y="736600"/>
                </a:moveTo>
                <a:lnTo>
                  <a:pt x="93306" y="736600"/>
                </a:lnTo>
                <a:lnTo>
                  <a:pt x="93592" y="749300"/>
                </a:lnTo>
                <a:lnTo>
                  <a:pt x="94704" y="749300"/>
                </a:lnTo>
                <a:lnTo>
                  <a:pt x="95108" y="736600"/>
                </a:lnTo>
                <a:close/>
              </a:path>
              <a:path w="321945" h="1757045">
                <a:moveTo>
                  <a:pt x="15455" y="1755708"/>
                </a:moveTo>
                <a:lnTo>
                  <a:pt x="20038" y="1756660"/>
                </a:lnTo>
                <a:lnTo>
                  <a:pt x="27424" y="1756998"/>
                </a:lnTo>
                <a:lnTo>
                  <a:pt x="36760" y="1756920"/>
                </a:lnTo>
                <a:lnTo>
                  <a:pt x="47193" y="1756622"/>
                </a:lnTo>
                <a:lnTo>
                  <a:pt x="41178" y="1756165"/>
                </a:lnTo>
                <a:lnTo>
                  <a:pt x="33748" y="1755870"/>
                </a:lnTo>
                <a:lnTo>
                  <a:pt x="25106" y="1755722"/>
                </a:lnTo>
                <a:lnTo>
                  <a:pt x="15455" y="17557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823700" y="4114800"/>
            <a:ext cx="2781300" cy="444500"/>
          </a:xfrm>
          <a:custGeom>
            <a:avLst/>
            <a:gdLst/>
            <a:ahLst/>
            <a:cxnLst/>
            <a:rect l="l" t="t" r="r" b="b"/>
            <a:pathLst>
              <a:path w="2781300" h="444500">
                <a:moveTo>
                  <a:pt x="2629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629407" y="444500"/>
                </a:lnTo>
                <a:lnTo>
                  <a:pt x="2677440" y="436757"/>
                </a:lnTo>
                <a:lnTo>
                  <a:pt x="2719139" y="415197"/>
                </a:lnTo>
                <a:lnTo>
                  <a:pt x="2752010" y="382322"/>
                </a:lnTo>
                <a:lnTo>
                  <a:pt x="2773562" y="340633"/>
                </a:lnTo>
                <a:lnTo>
                  <a:pt x="2781300" y="292633"/>
                </a:lnTo>
                <a:lnTo>
                  <a:pt x="2781300" y="151866"/>
                </a:lnTo>
                <a:lnTo>
                  <a:pt x="2773562" y="103866"/>
                </a:lnTo>
                <a:lnTo>
                  <a:pt x="2752010" y="62177"/>
                </a:lnTo>
                <a:lnTo>
                  <a:pt x="2719139" y="29302"/>
                </a:lnTo>
                <a:lnTo>
                  <a:pt x="2677440" y="7742"/>
                </a:lnTo>
                <a:lnTo>
                  <a:pt x="26294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090400" y="4203700"/>
            <a:ext cx="2197100" cy="3429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9845967" y="1079500"/>
            <a:ext cx="4389120" cy="35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00" dirty="0">
                <a:solidFill>
                  <a:srgbClr val="FFFFFF"/>
                </a:solidFill>
                <a:latin typeface="Calibri"/>
                <a:cs typeface="Calibri"/>
              </a:rPr>
              <a:t>DOM 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representation </a:t>
            </a:r>
            <a:r>
              <a:rPr sz="2200" spc="6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-1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document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791700" y="1803400"/>
            <a:ext cx="2146300" cy="533400"/>
          </a:xfrm>
          <a:custGeom>
            <a:avLst/>
            <a:gdLst/>
            <a:ahLst/>
            <a:cxnLst/>
            <a:rect l="l" t="t" r="r" b="b"/>
            <a:pathLst>
              <a:path w="2146300" h="533400">
                <a:moveTo>
                  <a:pt x="1994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381533"/>
                </a:lnTo>
                <a:lnTo>
                  <a:pt x="7742" y="429533"/>
                </a:lnTo>
                <a:lnTo>
                  <a:pt x="29302" y="471222"/>
                </a:lnTo>
                <a:lnTo>
                  <a:pt x="62177" y="504097"/>
                </a:lnTo>
                <a:lnTo>
                  <a:pt x="103866" y="525657"/>
                </a:lnTo>
                <a:lnTo>
                  <a:pt x="151866" y="533400"/>
                </a:lnTo>
                <a:lnTo>
                  <a:pt x="1994433" y="533400"/>
                </a:lnTo>
                <a:lnTo>
                  <a:pt x="2042433" y="525657"/>
                </a:lnTo>
                <a:lnTo>
                  <a:pt x="2084122" y="504097"/>
                </a:lnTo>
                <a:lnTo>
                  <a:pt x="2116997" y="471222"/>
                </a:lnTo>
                <a:lnTo>
                  <a:pt x="2138557" y="429533"/>
                </a:lnTo>
                <a:lnTo>
                  <a:pt x="2146300" y="381533"/>
                </a:lnTo>
                <a:lnTo>
                  <a:pt x="2146300" y="151866"/>
                </a:lnTo>
                <a:lnTo>
                  <a:pt x="2138557" y="103866"/>
                </a:lnTo>
                <a:lnTo>
                  <a:pt x="2116997" y="62177"/>
                </a:lnTo>
                <a:lnTo>
                  <a:pt x="2084122" y="29302"/>
                </a:lnTo>
                <a:lnTo>
                  <a:pt x="2042433" y="7742"/>
                </a:lnTo>
                <a:lnTo>
                  <a:pt x="1994433" y="0"/>
                </a:lnTo>
                <a:close/>
              </a:path>
            </a:pathLst>
          </a:custGeom>
          <a:solidFill>
            <a:srgbClr val="273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172700" y="1955800"/>
            <a:ext cx="1397000" cy="2794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0181590" y="1892300"/>
            <a:ext cx="1501140" cy="1576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27635" algn="ctr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DOCUMENT</a:t>
            </a:r>
            <a:endParaRPr sz="2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450">
              <a:latin typeface="Times New Roman"/>
              <a:cs typeface="Times New Roman"/>
            </a:endParaRPr>
          </a:p>
          <a:p>
            <a:pPr marR="203200" algn="ctr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html</a:t>
            </a:r>
            <a:endParaRPr sz="2200">
              <a:latin typeface="Courier New"/>
              <a:cs typeface="Courier New"/>
            </a:endParaRPr>
          </a:p>
          <a:p>
            <a:pPr marL="817244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head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1484995" y="4076656"/>
            <a:ext cx="283536" cy="3111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989695" y="5143456"/>
            <a:ext cx="283536" cy="3111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497695" y="5651456"/>
            <a:ext cx="283536" cy="3111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836400" y="6743700"/>
            <a:ext cx="2781300" cy="444500"/>
          </a:xfrm>
          <a:custGeom>
            <a:avLst/>
            <a:gdLst/>
            <a:ahLst/>
            <a:cxnLst/>
            <a:rect l="l" t="t" r="r" b="b"/>
            <a:pathLst>
              <a:path w="2781300" h="444500">
                <a:moveTo>
                  <a:pt x="2629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629407" y="444500"/>
                </a:lnTo>
                <a:lnTo>
                  <a:pt x="2677440" y="436757"/>
                </a:lnTo>
                <a:lnTo>
                  <a:pt x="2719139" y="415197"/>
                </a:lnTo>
                <a:lnTo>
                  <a:pt x="2752010" y="382322"/>
                </a:lnTo>
                <a:lnTo>
                  <a:pt x="2773562" y="340633"/>
                </a:lnTo>
                <a:lnTo>
                  <a:pt x="2781300" y="292633"/>
                </a:lnTo>
                <a:lnTo>
                  <a:pt x="2781300" y="151866"/>
                </a:lnTo>
                <a:lnTo>
                  <a:pt x="2773562" y="103866"/>
                </a:lnTo>
                <a:lnTo>
                  <a:pt x="2752010" y="62177"/>
                </a:lnTo>
                <a:lnTo>
                  <a:pt x="2719139" y="29302"/>
                </a:lnTo>
                <a:lnTo>
                  <a:pt x="2677440" y="7742"/>
                </a:lnTo>
                <a:lnTo>
                  <a:pt x="26294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204700" y="6832600"/>
            <a:ext cx="2006600" cy="3429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2208509" y="6781800"/>
            <a:ext cx="69596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Plan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3046710" y="6781800"/>
            <a:ext cx="11988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your...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1497695" y="6705556"/>
            <a:ext cx="283536" cy="31115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989347" y="5335790"/>
            <a:ext cx="321741" cy="118186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836400" y="5689600"/>
            <a:ext cx="2781300" cy="444500"/>
          </a:xfrm>
          <a:custGeom>
            <a:avLst/>
            <a:gdLst/>
            <a:ahLst/>
            <a:cxnLst/>
            <a:rect l="l" t="t" r="r" b="b"/>
            <a:pathLst>
              <a:path w="2781300" h="444500">
                <a:moveTo>
                  <a:pt x="2629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629407" y="444500"/>
                </a:lnTo>
                <a:lnTo>
                  <a:pt x="2677440" y="436757"/>
                </a:lnTo>
                <a:lnTo>
                  <a:pt x="2719139" y="415197"/>
                </a:lnTo>
                <a:lnTo>
                  <a:pt x="2752010" y="382322"/>
                </a:lnTo>
                <a:lnTo>
                  <a:pt x="2773562" y="340633"/>
                </a:lnTo>
                <a:lnTo>
                  <a:pt x="2781300" y="292633"/>
                </a:lnTo>
                <a:lnTo>
                  <a:pt x="2781300" y="151866"/>
                </a:lnTo>
                <a:lnTo>
                  <a:pt x="2773562" y="103866"/>
                </a:lnTo>
                <a:lnTo>
                  <a:pt x="2752010" y="62177"/>
                </a:lnTo>
                <a:lnTo>
                  <a:pt x="2719139" y="29302"/>
                </a:lnTo>
                <a:lnTo>
                  <a:pt x="2677440" y="7742"/>
                </a:lnTo>
                <a:lnTo>
                  <a:pt x="26294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255500" y="5778500"/>
            <a:ext cx="1866900" cy="2921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0999469" y="3632200"/>
            <a:ext cx="3317240" cy="2985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4345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title</a:t>
            </a:r>
            <a:endParaRPr sz="2200">
              <a:latin typeface="Courier New"/>
              <a:cs typeface="Courier New"/>
            </a:endParaRPr>
          </a:p>
          <a:p>
            <a:pPr marL="1125220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jQuery</a:t>
            </a:r>
            <a:r>
              <a:rPr sz="2200" spc="-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Adv...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body</a:t>
            </a:r>
            <a:endParaRPr sz="2200">
              <a:latin typeface="Courier New"/>
              <a:cs typeface="Courier New"/>
            </a:endParaRPr>
          </a:p>
          <a:p>
            <a:pPr marL="535305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latin typeface="Courier New"/>
                <a:cs typeface="Courier New"/>
              </a:rPr>
              <a:t>h1</a:t>
            </a:r>
            <a:endParaRPr sz="2200">
              <a:latin typeface="Courier New"/>
              <a:cs typeface="Courier New"/>
            </a:endParaRPr>
          </a:p>
          <a:p>
            <a:pPr marL="131445" algn="ctr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Where</a:t>
            </a:r>
            <a:endParaRPr sz="2200">
              <a:latin typeface="Courier New"/>
              <a:cs typeface="Courier New"/>
            </a:endParaRPr>
          </a:p>
          <a:p>
            <a:pPr marR="1902460" algn="ctr">
              <a:lnSpc>
                <a:spcPct val="100000"/>
              </a:lnSpc>
              <a:spcBef>
                <a:spcPts val="15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3298169" y="5727700"/>
            <a:ext cx="86360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do...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495832" y="3058845"/>
            <a:ext cx="1657486" cy="59292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765334" y="1657350"/>
            <a:ext cx="5229065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b="1" i="1" spc="25" dirty="0">
                <a:solidFill>
                  <a:srgbClr val="FFFFFF"/>
                </a:solidFill>
                <a:latin typeface="Calibri"/>
                <a:cs typeface="Calibri"/>
              </a:rPr>
              <a:t>text() </a:t>
            </a:r>
            <a:r>
              <a:rPr sz="2500" i="1" spc="-90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500" i="1" spc="-11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500" i="1" spc="-65">
                <a:solidFill>
                  <a:srgbClr val="FFFFFF"/>
                </a:solidFill>
                <a:latin typeface="Arial"/>
                <a:cs typeface="Arial"/>
              </a:rPr>
              <a:t>method </a:t>
            </a:r>
            <a:r>
              <a:rPr sz="2500" i="1" spc="40" smtClean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lang="en-US" sz="2500" i="1" spc="40" dirty="0" smtClean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2500" i="1" spc="40" smtClean="0">
                <a:solidFill>
                  <a:srgbClr val="FFFFFF"/>
                </a:solidFill>
                <a:latin typeface="Arial"/>
                <a:cs typeface="Arial"/>
              </a:rPr>
              <a:t>fered</a:t>
            </a:r>
            <a:r>
              <a:rPr sz="2500" i="1" spc="-455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i="1" spc="-140" dirty="0">
                <a:solidFill>
                  <a:srgbClr val="FFFFFF"/>
                </a:solidFill>
                <a:latin typeface="Arial"/>
                <a:cs typeface="Arial"/>
              </a:rPr>
              <a:t>by </a:t>
            </a:r>
            <a:r>
              <a:rPr sz="2500" i="1" spc="-150" dirty="0">
                <a:solidFill>
                  <a:srgbClr val="FFFFFF"/>
                </a:solidFill>
                <a:latin typeface="Arial"/>
                <a:cs typeface="Arial"/>
              </a:rPr>
              <a:t>jQuery</a:t>
            </a:r>
            <a:endParaRPr sz="25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58800" y="2946400"/>
            <a:ext cx="6527800" cy="86360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84200" y="2094072"/>
            <a:ext cx="6477000" cy="166512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812800" y="3162300"/>
            <a:ext cx="2903220" cy="1005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$("</a:t>
            </a:r>
            <a:r>
              <a:rPr sz="2400" b="1" spc="-5" dirty="0">
                <a:solidFill>
                  <a:srgbClr val="222222"/>
                </a:solidFill>
                <a:latin typeface="Courier New"/>
                <a:cs typeface="Courier New"/>
              </a:rPr>
              <a:t>h1</a:t>
            </a: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")</a:t>
            </a:r>
            <a:r>
              <a:rPr sz="3600" spc="-7" baseline="1157" dirty="0">
                <a:solidFill>
                  <a:srgbClr val="222222"/>
                </a:solidFill>
                <a:latin typeface="Courier New"/>
                <a:cs typeface="Courier New"/>
              </a:rPr>
              <a:t>.text();</a:t>
            </a:r>
            <a:endParaRPr sz="3600" baseline="1157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Times New Roman"/>
              <a:cs typeface="Times New Roman"/>
            </a:endParaRPr>
          </a:p>
          <a:p>
            <a:pPr marL="711200">
              <a:lnSpc>
                <a:spcPct val="100000"/>
              </a:lnSpc>
            </a:pPr>
            <a:r>
              <a:rPr sz="2200" spc="-5" dirty="0">
                <a:solidFill>
                  <a:srgbClr val="EBEBEB"/>
                </a:solidFill>
                <a:latin typeface="Courier New"/>
                <a:cs typeface="Courier New"/>
              </a:rPr>
              <a:t>"</a:t>
            </a:r>
            <a:r>
              <a:rPr sz="2200" b="1" spc="-5" dirty="0">
                <a:solidFill>
                  <a:srgbClr val="EBEBEB"/>
                </a:solidFill>
                <a:latin typeface="Courier New"/>
                <a:cs typeface="Courier New"/>
              </a:rPr>
              <a:t>Where do</a:t>
            </a:r>
            <a:r>
              <a:rPr sz="2200" b="1" spc="-55" dirty="0">
                <a:solidFill>
                  <a:srgbClr val="EBEBEB"/>
                </a:solidFill>
                <a:latin typeface="Courier New"/>
                <a:cs typeface="Courier New"/>
              </a:rPr>
              <a:t> </a:t>
            </a:r>
            <a:r>
              <a:rPr sz="2200" b="1" spc="-5" dirty="0">
                <a:solidFill>
                  <a:srgbClr val="EBEBEB"/>
                </a:solidFill>
                <a:latin typeface="Courier New"/>
                <a:cs typeface="Courier New"/>
              </a:rPr>
              <a:t>you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90327" y="8316278"/>
            <a:ext cx="423608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610" dirty="0">
                <a:solidFill>
                  <a:srgbClr val="7999AF"/>
                </a:solidFill>
                <a:latin typeface="Arial"/>
                <a:cs typeface="Arial"/>
              </a:rPr>
              <a:t>1.1  </a:t>
            </a:r>
            <a:r>
              <a:rPr sz="4200" b="1" spc="75" dirty="0">
                <a:solidFill>
                  <a:srgbClr val="7999AF"/>
                </a:solidFill>
                <a:latin typeface="Calibri"/>
                <a:cs typeface="Calibri"/>
              </a:rPr>
              <a:t>What </a:t>
            </a:r>
            <a:r>
              <a:rPr sz="4200" b="1" spc="130" dirty="0">
                <a:solidFill>
                  <a:srgbClr val="7999AF"/>
                </a:solidFill>
                <a:latin typeface="Calibri"/>
                <a:cs typeface="Calibri"/>
              </a:rPr>
              <a:t>is</a:t>
            </a:r>
            <a:r>
              <a:rPr sz="4200" b="1" spc="-52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-20" dirty="0">
                <a:solidFill>
                  <a:srgbClr val="7999AF"/>
                </a:solidFill>
                <a:latin typeface="Calibri"/>
                <a:cs typeface="Calibri"/>
              </a:rPr>
              <a:t>jQuery?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8800" y="2946400"/>
            <a:ext cx="6527800" cy="86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84200" y="2946400"/>
            <a:ext cx="6477000" cy="812800"/>
          </a:xfrm>
          <a:custGeom>
            <a:avLst/>
            <a:gdLst/>
            <a:ahLst/>
            <a:cxnLst/>
            <a:rect l="l" t="t" r="r" b="b"/>
            <a:pathLst>
              <a:path w="6477000" h="812800">
                <a:moveTo>
                  <a:pt x="63807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16508"/>
                </a:lnTo>
                <a:lnTo>
                  <a:pt x="7567" y="753987"/>
                </a:lnTo>
                <a:lnTo>
                  <a:pt x="28203" y="784594"/>
                </a:lnTo>
                <a:lnTo>
                  <a:pt x="58810" y="805232"/>
                </a:lnTo>
                <a:lnTo>
                  <a:pt x="96291" y="812800"/>
                </a:lnTo>
                <a:lnTo>
                  <a:pt x="6380708" y="812800"/>
                </a:lnTo>
                <a:lnTo>
                  <a:pt x="6418187" y="805232"/>
                </a:lnTo>
                <a:lnTo>
                  <a:pt x="6448794" y="784594"/>
                </a:lnTo>
                <a:lnTo>
                  <a:pt x="6469432" y="753987"/>
                </a:lnTo>
                <a:lnTo>
                  <a:pt x="6477000" y="716508"/>
                </a:lnTo>
                <a:lnTo>
                  <a:pt x="6477000" y="96291"/>
                </a:lnTo>
                <a:lnTo>
                  <a:pt x="6469432" y="58812"/>
                </a:lnTo>
                <a:lnTo>
                  <a:pt x="6448794" y="28205"/>
                </a:lnTo>
                <a:lnTo>
                  <a:pt x="6418187" y="7567"/>
                </a:lnTo>
                <a:lnTo>
                  <a:pt x="6380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563100" y="1524000"/>
            <a:ext cx="5410200" cy="604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88500" y="1524000"/>
            <a:ext cx="5359400" cy="5994400"/>
          </a:xfrm>
          <a:custGeom>
            <a:avLst/>
            <a:gdLst/>
            <a:ahLst/>
            <a:cxnLst/>
            <a:rect l="l" t="t" r="r" b="b"/>
            <a:pathLst>
              <a:path w="5359400" h="5994400">
                <a:moveTo>
                  <a:pt x="52631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5898108"/>
                </a:lnTo>
                <a:lnTo>
                  <a:pt x="7567" y="5935587"/>
                </a:lnTo>
                <a:lnTo>
                  <a:pt x="28205" y="5966194"/>
                </a:lnTo>
                <a:lnTo>
                  <a:pt x="58812" y="5986832"/>
                </a:lnTo>
                <a:lnTo>
                  <a:pt x="96291" y="5994400"/>
                </a:lnTo>
                <a:lnTo>
                  <a:pt x="5263134" y="5994400"/>
                </a:lnTo>
                <a:lnTo>
                  <a:pt x="5300624" y="5986832"/>
                </a:lnTo>
                <a:lnTo>
                  <a:pt x="5331221" y="5966194"/>
                </a:lnTo>
                <a:lnTo>
                  <a:pt x="5351841" y="5935587"/>
                </a:lnTo>
                <a:lnTo>
                  <a:pt x="5359400" y="5898108"/>
                </a:lnTo>
                <a:lnTo>
                  <a:pt x="5359400" y="96291"/>
                </a:lnTo>
                <a:lnTo>
                  <a:pt x="5351841" y="58812"/>
                </a:lnTo>
                <a:lnTo>
                  <a:pt x="5331221" y="28205"/>
                </a:lnTo>
                <a:lnTo>
                  <a:pt x="5300624" y="7567"/>
                </a:lnTo>
                <a:lnTo>
                  <a:pt x="52631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8800" y="495300"/>
            <a:ext cx="7670800" cy="812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75" dirty="0"/>
              <a:t>Modifying </a:t>
            </a:r>
            <a:r>
              <a:rPr spc="-210" dirty="0"/>
              <a:t>an </a:t>
            </a:r>
            <a:r>
              <a:rPr spc="-100" dirty="0"/>
              <a:t>element’s</a:t>
            </a:r>
            <a:r>
              <a:rPr spc="-715" dirty="0"/>
              <a:t> </a:t>
            </a:r>
            <a:r>
              <a:rPr spc="65" dirty="0"/>
              <a:t>text</a:t>
            </a:r>
          </a:p>
        </p:txBody>
      </p:sp>
      <p:sp>
        <p:nvSpPr>
          <p:cNvPr id="8" name="object 8"/>
          <p:cNvSpPr/>
          <p:nvPr/>
        </p:nvSpPr>
        <p:spPr>
          <a:xfrm>
            <a:off x="9963531" y="2365425"/>
            <a:ext cx="1390269" cy="9809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477500" y="2641600"/>
            <a:ext cx="711200" cy="292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807700" y="30734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33" y="444500"/>
                </a:lnTo>
                <a:lnTo>
                  <a:pt x="950233" y="436757"/>
                </a:lnTo>
                <a:lnTo>
                  <a:pt x="991922" y="415197"/>
                </a:lnTo>
                <a:lnTo>
                  <a:pt x="1024797" y="382322"/>
                </a:lnTo>
                <a:lnTo>
                  <a:pt x="1046357" y="340633"/>
                </a:lnTo>
                <a:lnTo>
                  <a:pt x="1054100" y="292633"/>
                </a:lnTo>
                <a:lnTo>
                  <a:pt x="1054100" y="151866"/>
                </a:lnTo>
                <a:lnTo>
                  <a:pt x="1046357" y="103866"/>
                </a:lnTo>
                <a:lnTo>
                  <a:pt x="1024797" y="62177"/>
                </a:lnTo>
                <a:lnTo>
                  <a:pt x="991922" y="29302"/>
                </a:lnTo>
                <a:lnTo>
                  <a:pt x="950233" y="7742"/>
                </a:lnTo>
                <a:lnTo>
                  <a:pt x="9022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985500" y="3162300"/>
            <a:ext cx="698500" cy="292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820400" y="46482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33" y="444500"/>
                </a:lnTo>
                <a:lnTo>
                  <a:pt x="950233" y="436757"/>
                </a:lnTo>
                <a:lnTo>
                  <a:pt x="991922" y="415197"/>
                </a:lnTo>
                <a:lnTo>
                  <a:pt x="1024797" y="382322"/>
                </a:lnTo>
                <a:lnTo>
                  <a:pt x="1046357" y="340633"/>
                </a:lnTo>
                <a:lnTo>
                  <a:pt x="1054100" y="292633"/>
                </a:lnTo>
                <a:lnTo>
                  <a:pt x="1054100" y="151866"/>
                </a:lnTo>
                <a:lnTo>
                  <a:pt x="1046357" y="103866"/>
                </a:lnTo>
                <a:lnTo>
                  <a:pt x="1024797" y="62177"/>
                </a:lnTo>
                <a:lnTo>
                  <a:pt x="991922" y="29302"/>
                </a:lnTo>
                <a:lnTo>
                  <a:pt x="950233" y="7742"/>
                </a:lnTo>
                <a:lnTo>
                  <a:pt x="9022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998200" y="4737100"/>
            <a:ext cx="711200" cy="3429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315700" y="3594100"/>
            <a:ext cx="1155700" cy="444500"/>
          </a:xfrm>
          <a:custGeom>
            <a:avLst/>
            <a:gdLst/>
            <a:ahLst/>
            <a:cxnLst/>
            <a:rect l="l" t="t" r="r" b="b"/>
            <a:pathLst>
              <a:path w="1155700" h="444500">
                <a:moveTo>
                  <a:pt x="10038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003833" y="444500"/>
                </a:lnTo>
                <a:lnTo>
                  <a:pt x="1051833" y="436757"/>
                </a:lnTo>
                <a:lnTo>
                  <a:pt x="1093522" y="415197"/>
                </a:lnTo>
                <a:lnTo>
                  <a:pt x="1126397" y="382322"/>
                </a:lnTo>
                <a:lnTo>
                  <a:pt x="1147957" y="340633"/>
                </a:lnTo>
                <a:lnTo>
                  <a:pt x="1155700" y="292633"/>
                </a:lnTo>
                <a:lnTo>
                  <a:pt x="1155700" y="151866"/>
                </a:lnTo>
                <a:lnTo>
                  <a:pt x="1147957" y="103866"/>
                </a:lnTo>
                <a:lnTo>
                  <a:pt x="1126397" y="62177"/>
                </a:lnTo>
                <a:lnTo>
                  <a:pt x="1093522" y="29302"/>
                </a:lnTo>
                <a:lnTo>
                  <a:pt x="1051833" y="7742"/>
                </a:lnTo>
                <a:lnTo>
                  <a:pt x="10038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455400" y="3683000"/>
            <a:ext cx="876300" cy="292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328400" y="51689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DAB3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328400" y="62230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595100" y="6375400"/>
            <a:ext cx="215900" cy="279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976995" y="3568656"/>
            <a:ext cx="283536" cy="3111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481246" y="3159979"/>
            <a:ext cx="321945" cy="1757045"/>
          </a:xfrm>
          <a:custGeom>
            <a:avLst/>
            <a:gdLst/>
            <a:ahLst/>
            <a:cxnLst/>
            <a:rect l="l" t="t" r="r" b="b"/>
            <a:pathLst>
              <a:path w="321945" h="1757045">
                <a:moveTo>
                  <a:pt x="12758" y="1739900"/>
                </a:moveTo>
                <a:lnTo>
                  <a:pt x="12217" y="1739900"/>
                </a:lnTo>
                <a:lnTo>
                  <a:pt x="11988" y="1752600"/>
                </a:lnTo>
                <a:lnTo>
                  <a:pt x="12965" y="1752600"/>
                </a:lnTo>
                <a:lnTo>
                  <a:pt x="12758" y="1739900"/>
                </a:lnTo>
                <a:close/>
              </a:path>
              <a:path w="321945" h="1757045">
                <a:moveTo>
                  <a:pt x="15404" y="1651000"/>
                </a:moveTo>
                <a:lnTo>
                  <a:pt x="14973" y="1651000"/>
                </a:lnTo>
                <a:lnTo>
                  <a:pt x="14690" y="1676400"/>
                </a:lnTo>
                <a:lnTo>
                  <a:pt x="14514" y="1701800"/>
                </a:lnTo>
                <a:lnTo>
                  <a:pt x="14278" y="1727200"/>
                </a:lnTo>
                <a:lnTo>
                  <a:pt x="13817" y="1752600"/>
                </a:lnTo>
                <a:lnTo>
                  <a:pt x="16167" y="1752600"/>
                </a:lnTo>
                <a:lnTo>
                  <a:pt x="16114" y="1701800"/>
                </a:lnTo>
                <a:lnTo>
                  <a:pt x="15822" y="1663700"/>
                </a:lnTo>
                <a:lnTo>
                  <a:pt x="15404" y="1651000"/>
                </a:lnTo>
                <a:close/>
              </a:path>
              <a:path w="321945" h="1757045">
                <a:moveTo>
                  <a:pt x="83426" y="1562100"/>
                </a:moveTo>
                <a:lnTo>
                  <a:pt x="21145" y="1562100"/>
                </a:lnTo>
                <a:lnTo>
                  <a:pt x="22682" y="1574800"/>
                </a:lnTo>
                <a:lnTo>
                  <a:pt x="22948" y="1574800"/>
                </a:lnTo>
                <a:lnTo>
                  <a:pt x="23164" y="1587500"/>
                </a:lnTo>
                <a:lnTo>
                  <a:pt x="21958" y="1625600"/>
                </a:lnTo>
                <a:lnTo>
                  <a:pt x="19988" y="1663700"/>
                </a:lnTo>
                <a:lnTo>
                  <a:pt x="18073" y="1714500"/>
                </a:lnTo>
                <a:lnTo>
                  <a:pt x="17030" y="1752600"/>
                </a:lnTo>
                <a:lnTo>
                  <a:pt x="206449" y="1752600"/>
                </a:lnTo>
                <a:lnTo>
                  <a:pt x="226352" y="1739900"/>
                </a:lnTo>
                <a:lnTo>
                  <a:pt x="313459" y="1739900"/>
                </a:lnTo>
                <a:lnTo>
                  <a:pt x="321856" y="1727200"/>
                </a:lnTo>
                <a:lnTo>
                  <a:pt x="276526" y="1727200"/>
                </a:lnTo>
                <a:lnTo>
                  <a:pt x="290620" y="1714500"/>
                </a:lnTo>
                <a:lnTo>
                  <a:pt x="244812" y="1714500"/>
                </a:lnTo>
                <a:lnTo>
                  <a:pt x="254990" y="1701800"/>
                </a:lnTo>
                <a:lnTo>
                  <a:pt x="71627" y="1701800"/>
                </a:lnTo>
                <a:lnTo>
                  <a:pt x="72097" y="1663700"/>
                </a:lnTo>
                <a:lnTo>
                  <a:pt x="74337" y="1663700"/>
                </a:lnTo>
                <a:lnTo>
                  <a:pt x="74447" y="1600200"/>
                </a:lnTo>
                <a:lnTo>
                  <a:pt x="83005" y="1600200"/>
                </a:lnTo>
                <a:lnTo>
                  <a:pt x="83426" y="1562100"/>
                </a:lnTo>
                <a:close/>
              </a:path>
              <a:path w="321945" h="1757045">
                <a:moveTo>
                  <a:pt x="11214" y="1701800"/>
                </a:moveTo>
                <a:lnTo>
                  <a:pt x="11017" y="1714500"/>
                </a:lnTo>
                <a:lnTo>
                  <a:pt x="10833" y="1739900"/>
                </a:lnTo>
                <a:lnTo>
                  <a:pt x="12049" y="1739900"/>
                </a:lnTo>
                <a:lnTo>
                  <a:pt x="12966" y="1727200"/>
                </a:lnTo>
                <a:lnTo>
                  <a:pt x="12911" y="1714500"/>
                </a:lnTo>
                <a:lnTo>
                  <a:pt x="11214" y="1701800"/>
                </a:lnTo>
                <a:close/>
              </a:path>
              <a:path w="321945" h="1757045">
                <a:moveTo>
                  <a:pt x="9817" y="1371600"/>
                </a:moveTo>
                <a:lnTo>
                  <a:pt x="9257" y="1422400"/>
                </a:lnTo>
                <a:lnTo>
                  <a:pt x="9140" y="1447800"/>
                </a:lnTo>
                <a:lnTo>
                  <a:pt x="9025" y="1536700"/>
                </a:lnTo>
                <a:lnTo>
                  <a:pt x="9135" y="1701800"/>
                </a:lnTo>
                <a:lnTo>
                  <a:pt x="9042" y="1727200"/>
                </a:lnTo>
                <a:lnTo>
                  <a:pt x="9976" y="1689100"/>
                </a:lnTo>
                <a:lnTo>
                  <a:pt x="10429" y="1638300"/>
                </a:lnTo>
                <a:lnTo>
                  <a:pt x="10535" y="1600200"/>
                </a:lnTo>
                <a:lnTo>
                  <a:pt x="10660" y="1460500"/>
                </a:lnTo>
                <a:lnTo>
                  <a:pt x="10833" y="1422400"/>
                </a:lnTo>
                <a:lnTo>
                  <a:pt x="14051" y="1422400"/>
                </a:lnTo>
                <a:lnTo>
                  <a:pt x="14218" y="1384300"/>
                </a:lnTo>
                <a:lnTo>
                  <a:pt x="10068" y="1384300"/>
                </a:lnTo>
                <a:lnTo>
                  <a:pt x="9817" y="1371600"/>
                </a:lnTo>
                <a:close/>
              </a:path>
              <a:path w="321945" h="1757045">
                <a:moveTo>
                  <a:pt x="74337" y="1663700"/>
                </a:moveTo>
                <a:lnTo>
                  <a:pt x="72097" y="1663700"/>
                </a:lnTo>
                <a:lnTo>
                  <a:pt x="72337" y="1676400"/>
                </a:lnTo>
                <a:lnTo>
                  <a:pt x="72474" y="1676400"/>
                </a:lnTo>
                <a:lnTo>
                  <a:pt x="72593" y="1701800"/>
                </a:lnTo>
                <a:lnTo>
                  <a:pt x="74193" y="1701800"/>
                </a:lnTo>
                <a:lnTo>
                  <a:pt x="74315" y="1676400"/>
                </a:lnTo>
                <a:lnTo>
                  <a:pt x="74337" y="1663700"/>
                </a:lnTo>
                <a:close/>
              </a:path>
              <a:path w="321945" h="1757045">
                <a:moveTo>
                  <a:pt x="147129" y="1689100"/>
                </a:moveTo>
                <a:lnTo>
                  <a:pt x="77254" y="1689100"/>
                </a:lnTo>
                <a:lnTo>
                  <a:pt x="108713" y="1701800"/>
                </a:lnTo>
                <a:lnTo>
                  <a:pt x="149783" y="1701800"/>
                </a:lnTo>
                <a:lnTo>
                  <a:pt x="147129" y="1689100"/>
                </a:lnTo>
                <a:close/>
              </a:path>
              <a:path w="321945" h="1757045">
                <a:moveTo>
                  <a:pt x="78181" y="1600200"/>
                </a:moveTo>
                <a:lnTo>
                  <a:pt x="74447" y="1600200"/>
                </a:lnTo>
                <a:lnTo>
                  <a:pt x="75115" y="1612900"/>
                </a:lnTo>
                <a:lnTo>
                  <a:pt x="75334" y="1638300"/>
                </a:lnTo>
                <a:lnTo>
                  <a:pt x="75488" y="1689100"/>
                </a:lnTo>
                <a:lnTo>
                  <a:pt x="76283" y="1689100"/>
                </a:lnTo>
                <a:lnTo>
                  <a:pt x="76463" y="1676400"/>
                </a:lnTo>
                <a:lnTo>
                  <a:pt x="79165" y="1676400"/>
                </a:lnTo>
                <a:lnTo>
                  <a:pt x="78747" y="1651000"/>
                </a:lnTo>
                <a:lnTo>
                  <a:pt x="78625" y="1625600"/>
                </a:lnTo>
                <a:lnTo>
                  <a:pt x="77914" y="1625600"/>
                </a:lnTo>
                <a:lnTo>
                  <a:pt x="77997" y="1612900"/>
                </a:lnTo>
                <a:lnTo>
                  <a:pt x="78181" y="1600200"/>
                </a:lnTo>
                <a:close/>
              </a:path>
              <a:path w="321945" h="1757045">
                <a:moveTo>
                  <a:pt x="79165" y="1676400"/>
                </a:moveTo>
                <a:lnTo>
                  <a:pt x="77304" y="1676400"/>
                </a:lnTo>
                <a:lnTo>
                  <a:pt x="77571" y="1689100"/>
                </a:lnTo>
                <a:lnTo>
                  <a:pt x="79375" y="1689100"/>
                </a:lnTo>
                <a:lnTo>
                  <a:pt x="79165" y="1676400"/>
                </a:lnTo>
                <a:close/>
              </a:path>
              <a:path w="321945" h="1757045">
                <a:moveTo>
                  <a:pt x="80721" y="1625600"/>
                </a:moveTo>
                <a:lnTo>
                  <a:pt x="78625" y="1625600"/>
                </a:lnTo>
                <a:lnTo>
                  <a:pt x="78907" y="1638300"/>
                </a:lnTo>
                <a:lnTo>
                  <a:pt x="79090" y="1651000"/>
                </a:lnTo>
                <a:lnTo>
                  <a:pt x="79324" y="1676400"/>
                </a:lnTo>
                <a:lnTo>
                  <a:pt x="79756" y="1689100"/>
                </a:lnTo>
                <a:lnTo>
                  <a:pt x="80238" y="1676400"/>
                </a:lnTo>
                <a:lnTo>
                  <a:pt x="80352" y="1638300"/>
                </a:lnTo>
                <a:lnTo>
                  <a:pt x="80721" y="1625600"/>
                </a:lnTo>
                <a:close/>
              </a:path>
              <a:path w="321945" h="1757045">
                <a:moveTo>
                  <a:pt x="84072" y="1663700"/>
                </a:moveTo>
                <a:lnTo>
                  <a:pt x="83250" y="1663700"/>
                </a:lnTo>
                <a:lnTo>
                  <a:pt x="83058" y="1689100"/>
                </a:lnTo>
                <a:lnTo>
                  <a:pt x="84112" y="1689100"/>
                </a:lnTo>
                <a:lnTo>
                  <a:pt x="84072" y="1663700"/>
                </a:lnTo>
                <a:close/>
              </a:path>
              <a:path w="321945" h="1757045">
                <a:moveTo>
                  <a:pt x="81737" y="1384300"/>
                </a:moveTo>
                <a:lnTo>
                  <a:pt x="15481" y="1384300"/>
                </a:lnTo>
                <a:lnTo>
                  <a:pt x="16097" y="1435100"/>
                </a:lnTo>
                <a:lnTo>
                  <a:pt x="16321" y="1473200"/>
                </a:lnTo>
                <a:lnTo>
                  <a:pt x="16438" y="1498600"/>
                </a:lnTo>
                <a:lnTo>
                  <a:pt x="16565" y="1536700"/>
                </a:lnTo>
                <a:lnTo>
                  <a:pt x="16792" y="1587500"/>
                </a:lnTo>
                <a:lnTo>
                  <a:pt x="17266" y="1638300"/>
                </a:lnTo>
                <a:lnTo>
                  <a:pt x="18173" y="1676400"/>
                </a:lnTo>
                <a:lnTo>
                  <a:pt x="18896" y="1651000"/>
                </a:lnTo>
                <a:lnTo>
                  <a:pt x="19666" y="1600200"/>
                </a:lnTo>
                <a:lnTo>
                  <a:pt x="20697" y="1600200"/>
                </a:lnTo>
                <a:lnTo>
                  <a:pt x="20896" y="1587500"/>
                </a:lnTo>
                <a:lnTo>
                  <a:pt x="21045" y="1574800"/>
                </a:lnTo>
                <a:lnTo>
                  <a:pt x="21145" y="1562100"/>
                </a:lnTo>
                <a:lnTo>
                  <a:pt x="84212" y="1562100"/>
                </a:lnTo>
                <a:lnTo>
                  <a:pt x="84324" y="1549400"/>
                </a:lnTo>
                <a:lnTo>
                  <a:pt x="84849" y="1447800"/>
                </a:lnTo>
                <a:lnTo>
                  <a:pt x="83513" y="1447800"/>
                </a:lnTo>
                <a:lnTo>
                  <a:pt x="83040" y="1397000"/>
                </a:lnTo>
                <a:lnTo>
                  <a:pt x="82016" y="1397000"/>
                </a:lnTo>
                <a:lnTo>
                  <a:pt x="81737" y="1384300"/>
                </a:lnTo>
                <a:close/>
              </a:path>
              <a:path w="321945" h="1757045">
                <a:moveTo>
                  <a:pt x="14284" y="1625600"/>
                </a:moveTo>
                <a:lnTo>
                  <a:pt x="12623" y="1625600"/>
                </a:lnTo>
                <a:lnTo>
                  <a:pt x="12388" y="1638300"/>
                </a:lnTo>
                <a:lnTo>
                  <a:pt x="12179" y="1663700"/>
                </a:lnTo>
                <a:lnTo>
                  <a:pt x="13397" y="1663700"/>
                </a:lnTo>
                <a:lnTo>
                  <a:pt x="14320" y="1638300"/>
                </a:lnTo>
                <a:lnTo>
                  <a:pt x="14284" y="1625600"/>
                </a:lnTo>
                <a:close/>
              </a:path>
              <a:path w="321945" h="1757045">
                <a:moveTo>
                  <a:pt x="83005" y="1600200"/>
                </a:moveTo>
                <a:lnTo>
                  <a:pt x="78181" y="1600200"/>
                </a:lnTo>
                <a:lnTo>
                  <a:pt x="78359" y="1612900"/>
                </a:lnTo>
                <a:lnTo>
                  <a:pt x="77914" y="1625600"/>
                </a:lnTo>
                <a:lnTo>
                  <a:pt x="80969" y="1625600"/>
                </a:lnTo>
                <a:lnTo>
                  <a:pt x="81126" y="1651000"/>
                </a:lnTo>
                <a:lnTo>
                  <a:pt x="81267" y="1663700"/>
                </a:lnTo>
                <a:lnTo>
                  <a:pt x="81521" y="1651000"/>
                </a:lnTo>
                <a:lnTo>
                  <a:pt x="81889" y="1651000"/>
                </a:lnTo>
                <a:lnTo>
                  <a:pt x="82130" y="1638300"/>
                </a:lnTo>
                <a:lnTo>
                  <a:pt x="82842" y="1638300"/>
                </a:lnTo>
                <a:lnTo>
                  <a:pt x="83005" y="1600200"/>
                </a:lnTo>
                <a:close/>
              </a:path>
              <a:path w="321945" h="1757045">
                <a:moveTo>
                  <a:pt x="14521" y="1498600"/>
                </a:moveTo>
                <a:lnTo>
                  <a:pt x="12433" y="1498600"/>
                </a:lnTo>
                <a:lnTo>
                  <a:pt x="13309" y="1524000"/>
                </a:lnTo>
                <a:lnTo>
                  <a:pt x="13566" y="1549400"/>
                </a:lnTo>
                <a:lnTo>
                  <a:pt x="13652" y="1612900"/>
                </a:lnTo>
                <a:lnTo>
                  <a:pt x="14619" y="1574800"/>
                </a:lnTo>
                <a:lnTo>
                  <a:pt x="14521" y="1498600"/>
                </a:lnTo>
                <a:close/>
              </a:path>
              <a:path w="321945" h="1757045">
                <a:moveTo>
                  <a:pt x="84212" y="1562100"/>
                </a:moveTo>
                <a:lnTo>
                  <a:pt x="83426" y="1562100"/>
                </a:lnTo>
                <a:lnTo>
                  <a:pt x="83635" y="1574800"/>
                </a:lnTo>
                <a:lnTo>
                  <a:pt x="84099" y="1574800"/>
                </a:lnTo>
                <a:lnTo>
                  <a:pt x="84212" y="1562100"/>
                </a:lnTo>
                <a:close/>
              </a:path>
              <a:path w="321945" h="1757045">
                <a:moveTo>
                  <a:pt x="85826" y="1549400"/>
                </a:moveTo>
                <a:lnTo>
                  <a:pt x="85115" y="1562100"/>
                </a:lnTo>
                <a:lnTo>
                  <a:pt x="84874" y="1562100"/>
                </a:lnTo>
                <a:lnTo>
                  <a:pt x="84886" y="1574800"/>
                </a:lnTo>
                <a:lnTo>
                  <a:pt x="86321" y="1574800"/>
                </a:lnTo>
                <a:lnTo>
                  <a:pt x="85775" y="1562100"/>
                </a:lnTo>
                <a:lnTo>
                  <a:pt x="85826" y="1549400"/>
                </a:lnTo>
                <a:close/>
              </a:path>
              <a:path w="321945" h="1757045">
                <a:moveTo>
                  <a:pt x="14051" y="1422400"/>
                </a:moveTo>
                <a:lnTo>
                  <a:pt x="10833" y="1422400"/>
                </a:lnTo>
                <a:lnTo>
                  <a:pt x="11425" y="1447800"/>
                </a:lnTo>
                <a:lnTo>
                  <a:pt x="11476" y="1511300"/>
                </a:lnTo>
                <a:lnTo>
                  <a:pt x="12039" y="1536700"/>
                </a:lnTo>
                <a:lnTo>
                  <a:pt x="12369" y="1524000"/>
                </a:lnTo>
                <a:lnTo>
                  <a:pt x="12433" y="1498600"/>
                </a:lnTo>
                <a:lnTo>
                  <a:pt x="14521" y="1498600"/>
                </a:lnTo>
                <a:lnTo>
                  <a:pt x="14051" y="1422400"/>
                </a:lnTo>
                <a:close/>
              </a:path>
              <a:path w="321945" h="1757045">
                <a:moveTo>
                  <a:pt x="90463" y="1231900"/>
                </a:moveTo>
                <a:lnTo>
                  <a:pt x="6912" y="1231900"/>
                </a:lnTo>
                <a:lnTo>
                  <a:pt x="7162" y="1270000"/>
                </a:lnTo>
                <a:lnTo>
                  <a:pt x="6461" y="1295400"/>
                </a:lnTo>
                <a:lnTo>
                  <a:pt x="3244" y="1295400"/>
                </a:lnTo>
                <a:lnTo>
                  <a:pt x="2400" y="1308100"/>
                </a:lnTo>
                <a:lnTo>
                  <a:pt x="2463" y="1346200"/>
                </a:lnTo>
                <a:lnTo>
                  <a:pt x="2588" y="1371600"/>
                </a:lnTo>
                <a:lnTo>
                  <a:pt x="2900" y="1409700"/>
                </a:lnTo>
                <a:lnTo>
                  <a:pt x="3771" y="1498600"/>
                </a:lnTo>
                <a:lnTo>
                  <a:pt x="4180" y="1498600"/>
                </a:lnTo>
                <a:lnTo>
                  <a:pt x="4822" y="1460500"/>
                </a:lnTo>
                <a:lnTo>
                  <a:pt x="5479" y="1409700"/>
                </a:lnTo>
                <a:lnTo>
                  <a:pt x="5930" y="1371600"/>
                </a:lnTo>
                <a:lnTo>
                  <a:pt x="6327" y="1346200"/>
                </a:lnTo>
                <a:lnTo>
                  <a:pt x="9311" y="1346200"/>
                </a:lnTo>
                <a:lnTo>
                  <a:pt x="9716" y="1270000"/>
                </a:lnTo>
                <a:lnTo>
                  <a:pt x="91019" y="1270000"/>
                </a:lnTo>
                <a:lnTo>
                  <a:pt x="90812" y="1244600"/>
                </a:lnTo>
                <a:lnTo>
                  <a:pt x="90463" y="1231900"/>
                </a:lnTo>
                <a:close/>
              </a:path>
              <a:path w="321945" h="1757045">
                <a:moveTo>
                  <a:pt x="88761" y="1485900"/>
                </a:moveTo>
                <a:lnTo>
                  <a:pt x="88078" y="1485900"/>
                </a:lnTo>
                <a:lnTo>
                  <a:pt x="87617" y="1498600"/>
                </a:lnTo>
                <a:lnTo>
                  <a:pt x="88371" y="1498600"/>
                </a:lnTo>
                <a:lnTo>
                  <a:pt x="88761" y="1485900"/>
                </a:lnTo>
                <a:close/>
              </a:path>
              <a:path w="321945" h="1757045">
                <a:moveTo>
                  <a:pt x="89001" y="1473200"/>
                </a:moveTo>
                <a:lnTo>
                  <a:pt x="88276" y="1473200"/>
                </a:lnTo>
                <a:lnTo>
                  <a:pt x="88133" y="1485900"/>
                </a:lnTo>
                <a:lnTo>
                  <a:pt x="88926" y="1485900"/>
                </a:lnTo>
                <a:lnTo>
                  <a:pt x="89001" y="1473200"/>
                </a:lnTo>
                <a:close/>
              </a:path>
              <a:path w="321945" h="1757045">
                <a:moveTo>
                  <a:pt x="9311" y="1346200"/>
                </a:moveTo>
                <a:lnTo>
                  <a:pt x="6327" y="1346200"/>
                </a:lnTo>
                <a:lnTo>
                  <a:pt x="6888" y="1358900"/>
                </a:lnTo>
                <a:lnTo>
                  <a:pt x="7493" y="1384300"/>
                </a:lnTo>
                <a:lnTo>
                  <a:pt x="8026" y="1435100"/>
                </a:lnTo>
                <a:lnTo>
                  <a:pt x="8387" y="1447800"/>
                </a:lnTo>
                <a:lnTo>
                  <a:pt x="8729" y="1435100"/>
                </a:lnTo>
                <a:lnTo>
                  <a:pt x="9041" y="1397000"/>
                </a:lnTo>
                <a:lnTo>
                  <a:pt x="9311" y="1346200"/>
                </a:lnTo>
                <a:close/>
              </a:path>
              <a:path w="321945" h="1757045">
                <a:moveTo>
                  <a:pt x="85013" y="1346200"/>
                </a:moveTo>
                <a:lnTo>
                  <a:pt x="84528" y="1358900"/>
                </a:lnTo>
                <a:lnTo>
                  <a:pt x="84399" y="1397000"/>
                </a:lnTo>
                <a:lnTo>
                  <a:pt x="84301" y="1435100"/>
                </a:lnTo>
                <a:lnTo>
                  <a:pt x="83908" y="1447800"/>
                </a:lnTo>
                <a:lnTo>
                  <a:pt x="84849" y="1447800"/>
                </a:lnTo>
                <a:lnTo>
                  <a:pt x="84924" y="1435100"/>
                </a:lnTo>
                <a:lnTo>
                  <a:pt x="85644" y="1435100"/>
                </a:lnTo>
                <a:lnTo>
                  <a:pt x="85768" y="1409700"/>
                </a:lnTo>
                <a:lnTo>
                  <a:pt x="85966" y="1397000"/>
                </a:lnTo>
                <a:lnTo>
                  <a:pt x="88061" y="1397000"/>
                </a:lnTo>
                <a:lnTo>
                  <a:pt x="88024" y="1384300"/>
                </a:lnTo>
                <a:lnTo>
                  <a:pt x="85456" y="1384300"/>
                </a:lnTo>
                <a:lnTo>
                  <a:pt x="85223" y="1358900"/>
                </a:lnTo>
                <a:lnTo>
                  <a:pt x="85013" y="1346200"/>
                </a:lnTo>
                <a:close/>
              </a:path>
              <a:path w="321945" h="1757045">
                <a:moveTo>
                  <a:pt x="85644" y="1435100"/>
                </a:moveTo>
                <a:lnTo>
                  <a:pt x="85132" y="1435100"/>
                </a:lnTo>
                <a:lnTo>
                  <a:pt x="85219" y="1447800"/>
                </a:lnTo>
                <a:lnTo>
                  <a:pt x="85582" y="1447800"/>
                </a:lnTo>
                <a:lnTo>
                  <a:pt x="85644" y="1435100"/>
                </a:lnTo>
                <a:close/>
              </a:path>
              <a:path w="321945" h="1757045">
                <a:moveTo>
                  <a:pt x="89281" y="1422400"/>
                </a:moveTo>
                <a:lnTo>
                  <a:pt x="87185" y="1422400"/>
                </a:lnTo>
                <a:lnTo>
                  <a:pt x="88138" y="1435100"/>
                </a:lnTo>
                <a:lnTo>
                  <a:pt x="88658" y="1435100"/>
                </a:lnTo>
                <a:lnTo>
                  <a:pt x="89281" y="1422400"/>
                </a:lnTo>
                <a:close/>
              </a:path>
              <a:path w="321945" h="1757045">
                <a:moveTo>
                  <a:pt x="82441" y="1371600"/>
                </a:moveTo>
                <a:lnTo>
                  <a:pt x="14274" y="1371600"/>
                </a:lnTo>
                <a:lnTo>
                  <a:pt x="14554" y="1384300"/>
                </a:lnTo>
                <a:lnTo>
                  <a:pt x="15024" y="1409700"/>
                </a:lnTo>
                <a:lnTo>
                  <a:pt x="15246" y="1409700"/>
                </a:lnTo>
                <a:lnTo>
                  <a:pt x="15392" y="1397000"/>
                </a:lnTo>
                <a:lnTo>
                  <a:pt x="15481" y="1384300"/>
                </a:lnTo>
                <a:lnTo>
                  <a:pt x="81737" y="1384300"/>
                </a:lnTo>
                <a:lnTo>
                  <a:pt x="82441" y="1371600"/>
                </a:lnTo>
                <a:close/>
              </a:path>
              <a:path w="321945" h="1757045">
                <a:moveTo>
                  <a:pt x="87008" y="1397000"/>
                </a:moveTo>
                <a:lnTo>
                  <a:pt x="86614" y="1397000"/>
                </a:lnTo>
                <a:lnTo>
                  <a:pt x="86194" y="1409700"/>
                </a:lnTo>
                <a:lnTo>
                  <a:pt x="86906" y="1409700"/>
                </a:lnTo>
                <a:lnTo>
                  <a:pt x="87008" y="1397000"/>
                </a:lnTo>
                <a:close/>
              </a:path>
              <a:path w="321945" h="1757045">
                <a:moveTo>
                  <a:pt x="82588" y="1384300"/>
                </a:moveTo>
                <a:lnTo>
                  <a:pt x="81876" y="1384300"/>
                </a:lnTo>
                <a:lnTo>
                  <a:pt x="82016" y="1397000"/>
                </a:lnTo>
                <a:lnTo>
                  <a:pt x="83040" y="1397000"/>
                </a:lnTo>
                <a:lnTo>
                  <a:pt x="82588" y="1384300"/>
                </a:lnTo>
                <a:close/>
              </a:path>
              <a:path w="321945" h="1757045">
                <a:moveTo>
                  <a:pt x="88065" y="1282700"/>
                </a:moveTo>
                <a:lnTo>
                  <a:pt x="11798" y="1282700"/>
                </a:lnTo>
                <a:lnTo>
                  <a:pt x="12128" y="1295400"/>
                </a:lnTo>
                <a:lnTo>
                  <a:pt x="11277" y="1384300"/>
                </a:lnTo>
                <a:lnTo>
                  <a:pt x="14218" y="1384300"/>
                </a:lnTo>
                <a:lnTo>
                  <a:pt x="14274" y="1371600"/>
                </a:lnTo>
                <a:lnTo>
                  <a:pt x="82441" y="1371600"/>
                </a:lnTo>
                <a:lnTo>
                  <a:pt x="83145" y="1358900"/>
                </a:lnTo>
                <a:lnTo>
                  <a:pt x="84553" y="1346200"/>
                </a:lnTo>
                <a:lnTo>
                  <a:pt x="85852" y="1320800"/>
                </a:lnTo>
                <a:lnTo>
                  <a:pt x="86931" y="1295400"/>
                </a:lnTo>
                <a:lnTo>
                  <a:pt x="87579" y="1295400"/>
                </a:lnTo>
                <a:lnTo>
                  <a:pt x="88065" y="1282700"/>
                </a:lnTo>
                <a:close/>
              </a:path>
              <a:path w="321945" h="1757045">
                <a:moveTo>
                  <a:pt x="86539" y="1346200"/>
                </a:moveTo>
                <a:lnTo>
                  <a:pt x="86050" y="1346200"/>
                </a:lnTo>
                <a:lnTo>
                  <a:pt x="85901" y="1358900"/>
                </a:lnTo>
                <a:lnTo>
                  <a:pt x="85737" y="1384300"/>
                </a:lnTo>
                <a:lnTo>
                  <a:pt x="88024" y="1384300"/>
                </a:lnTo>
                <a:lnTo>
                  <a:pt x="87987" y="1371600"/>
                </a:lnTo>
                <a:lnTo>
                  <a:pt x="86845" y="1371600"/>
                </a:lnTo>
                <a:lnTo>
                  <a:pt x="86539" y="1346200"/>
                </a:lnTo>
                <a:close/>
              </a:path>
              <a:path w="321945" h="1757045">
                <a:moveTo>
                  <a:pt x="87769" y="1358900"/>
                </a:moveTo>
                <a:lnTo>
                  <a:pt x="87071" y="1358900"/>
                </a:lnTo>
                <a:lnTo>
                  <a:pt x="87096" y="1371600"/>
                </a:lnTo>
                <a:lnTo>
                  <a:pt x="87987" y="1371600"/>
                </a:lnTo>
                <a:lnTo>
                  <a:pt x="87769" y="1358900"/>
                </a:lnTo>
                <a:close/>
              </a:path>
              <a:path w="321945" h="1757045">
                <a:moveTo>
                  <a:pt x="89446" y="1270000"/>
                </a:moveTo>
                <a:lnTo>
                  <a:pt x="9716" y="1270000"/>
                </a:lnTo>
                <a:lnTo>
                  <a:pt x="9866" y="1282700"/>
                </a:lnTo>
                <a:lnTo>
                  <a:pt x="10023" y="1308100"/>
                </a:lnTo>
                <a:lnTo>
                  <a:pt x="10236" y="1333500"/>
                </a:lnTo>
                <a:lnTo>
                  <a:pt x="10947" y="1320800"/>
                </a:lnTo>
                <a:lnTo>
                  <a:pt x="10807" y="1320800"/>
                </a:lnTo>
                <a:lnTo>
                  <a:pt x="11607" y="1295400"/>
                </a:lnTo>
                <a:lnTo>
                  <a:pt x="11798" y="1282700"/>
                </a:lnTo>
                <a:lnTo>
                  <a:pt x="89252" y="1282700"/>
                </a:lnTo>
                <a:lnTo>
                  <a:pt x="89446" y="1270000"/>
                </a:lnTo>
                <a:close/>
              </a:path>
              <a:path w="321945" h="1757045">
                <a:moveTo>
                  <a:pt x="91960" y="1320800"/>
                </a:moveTo>
                <a:lnTo>
                  <a:pt x="90182" y="1320800"/>
                </a:lnTo>
                <a:lnTo>
                  <a:pt x="91135" y="1333500"/>
                </a:lnTo>
                <a:lnTo>
                  <a:pt x="92252" y="1333500"/>
                </a:lnTo>
                <a:lnTo>
                  <a:pt x="91960" y="1320800"/>
                </a:lnTo>
                <a:close/>
              </a:path>
              <a:path w="321945" h="1757045">
                <a:moveTo>
                  <a:pt x="87579" y="1295400"/>
                </a:moveTo>
                <a:lnTo>
                  <a:pt x="86931" y="1295400"/>
                </a:lnTo>
                <a:lnTo>
                  <a:pt x="86957" y="1320800"/>
                </a:lnTo>
                <a:lnTo>
                  <a:pt x="87102" y="1320800"/>
                </a:lnTo>
                <a:lnTo>
                  <a:pt x="87324" y="1308100"/>
                </a:lnTo>
                <a:lnTo>
                  <a:pt x="87579" y="1295400"/>
                </a:lnTo>
                <a:close/>
              </a:path>
              <a:path w="321945" h="1757045">
                <a:moveTo>
                  <a:pt x="91019" y="1270000"/>
                </a:moveTo>
                <a:lnTo>
                  <a:pt x="89446" y="1270000"/>
                </a:lnTo>
                <a:lnTo>
                  <a:pt x="90182" y="1282700"/>
                </a:lnTo>
                <a:lnTo>
                  <a:pt x="90462" y="1295400"/>
                </a:lnTo>
                <a:lnTo>
                  <a:pt x="91019" y="1270000"/>
                </a:lnTo>
                <a:close/>
              </a:path>
              <a:path w="321945" h="1757045">
                <a:moveTo>
                  <a:pt x="7550" y="1054100"/>
                </a:moveTo>
                <a:lnTo>
                  <a:pt x="4292" y="1054100"/>
                </a:lnTo>
                <a:lnTo>
                  <a:pt x="4738" y="1066800"/>
                </a:lnTo>
                <a:lnTo>
                  <a:pt x="5000" y="1092200"/>
                </a:lnTo>
                <a:lnTo>
                  <a:pt x="5181" y="1117600"/>
                </a:lnTo>
                <a:lnTo>
                  <a:pt x="5384" y="1130300"/>
                </a:lnTo>
                <a:lnTo>
                  <a:pt x="5664" y="1244600"/>
                </a:lnTo>
                <a:lnTo>
                  <a:pt x="5878" y="1244600"/>
                </a:lnTo>
                <a:lnTo>
                  <a:pt x="6389" y="1231900"/>
                </a:lnTo>
                <a:lnTo>
                  <a:pt x="90463" y="1231900"/>
                </a:lnTo>
                <a:lnTo>
                  <a:pt x="89763" y="1206500"/>
                </a:lnTo>
                <a:lnTo>
                  <a:pt x="13794" y="1206500"/>
                </a:lnTo>
                <a:lnTo>
                  <a:pt x="13650" y="1193800"/>
                </a:lnTo>
                <a:lnTo>
                  <a:pt x="10871" y="1193800"/>
                </a:lnTo>
                <a:lnTo>
                  <a:pt x="11147" y="1104900"/>
                </a:lnTo>
                <a:lnTo>
                  <a:pt x="9639" y="1104900"/>
                </a:lnTo>
                <a:lnTo>
                  <a:pt x="9391" y="1079500"/>
                </a:lnTo>
                <a:lnTo>
                  <a:pt x="7685" y="1079500"/>
                </a:lnTo>
                <a:lnTo>
                  <a:pt x="7550" y="1054100"/>
                </a:lnTo>
                <a:close/>
              </a:path>
              <a:path w="321945" h="1757045">
                <a:moveTo>
                  <a:pt x="86870" y="1079500"/>
                </a:moveTo>
                <a:lnTo>
                  <a:pt x="11226" y="1079500"/>
                </a:lnTo>
                <a:lnTo>
                  <a:pt x="12360" y="1092200"/>
                </a:lnTo>
                <a:lnTo>
                  <a:pt x="13330" y="1104900"/>
                </a:lnTo>
                <a:lnTo>
                  <a:pt x="14093" y="1117600"/>
                </a:lnTo>
                <a:lnTo>
                  <a:pt x="14605" y="1130300"/>
                </a:lnTo>
                <a:lnTo>
                  <a:pt x="14109" y="1206500"/>
                </a:lnTo>
                <a:lnTo>
                  <a:pt x="88519" y="1206500"/>
                </a:lnTo>
                <a:lnTo>
                  <a:pt x="88785" y="1181100"/>
                </a:lnTo>
                <a:lnTo>
                  <a:pt x="89067" y="1168400"/>
                </a:lnTo>
                <a:lnTo>
                  <a:pt x="91478" y="1168400"/>
                </a:lnTo>
                <a:lnTo>
                  <a:pt x="91558" y="1155700"/>
                </a:lnTo>
                <a:lnTo>
                  <a:pt x="87096" y="1155700"/>
                </a:lnTo>
                <a:lnTo>
                  <a:pt x="86448" y="1130300"/>
                </a:lnTo>
                <a:lnTo>
                  <a:pt x="87018" y="1104900"/>
                </a:lnTo>
                <a:lnTo>
                  <a:pt x="86870" y="1079500"/>
                </a:lnTo>
                <a:close/>
              </a:path>
              <a:path w="321945" h="1757045">
                <a:moveTo>
                  <a:pt x="12966" y="1117600"/>
                </a:moveTo>
                <a:lnTo>
                  <a:pt x="12526" y="1130300"/>
                </a:lnTo>
                <a:lnTo>
                  <a:pt x="11960" y="1143000"/>
                </a:lnTo>
                <a:lnTo>
                  <a:pt x="11201" y="1193800"/>
                </a:lnTo>
                <a:lnTo>
                  <a:pt x="13650" y="1193800"/>
                </a:lnTo>
                <a:lnTo>
                  <a:pt x="13506" y="1181100"/>
                </a:lnTo>
                <a:lnTo>
                  <a:pt x="13284" y="1155700"/>
                </a:lnTo>
                <a:lnTo>
                  <a:pt x="13169" y="1130300"/>
                </a:lnTo>
                <a:lnTo>
                  <a:pt x="12966" y="1117600"/>
                </a:lnTo>
                <a:close/>
              </a:path>
              <a:path w="321945" h="1757045">
                <a:moveTo>
                  <a:pt x="91478" y="1168400"/>
                </a:moveTo>
                <a:lnTo>
                  <a:pt x="90225" y="1168400"/>
                </a:lnTo>
                <a:lnTo>
                  <a:pt x="90906" y="1193800"/>
                </a:lnTo>
                <a:lnTo>
                  <a:pt x="91200" y="1193800"/>
                </a:lnTo>
                <a:lnTo>
                  <a:pt x="91478" y="1168400"/>
                </a:lnTo>
                <a:close/>
              </a:path>
              <a:path w="321945" h="1757045">
                <a:moveTo>
                  <a:pt x="91892" y="977900"/>
                </a:moveTo>
                <a:lnTo>
                  <a:pt x="88163" y="977900"/>
                </a:lnTo>
                <a:lnTo>
                  <a:pt x="87752" y="1016000"/>
                </a:lnTo>
                <a:lnTo>
                  <a:pt x="87444" y="1054100"/>
                </a:lnTo>
                <a:lnTo>
                  <a:pt x="87196" y="1117600"/>
                </a:lnTo>
                <a:lnTo>
                  <a:pt x="87096" y="1155700"/>
                </a:lnTo>
                <a:lnTo>
                  <a:pt x="91558" y="1155700"/>
                </a:lnTo>
                <a:lnTo>
                  <a:pt x="91638" y="1143000"/>
                </a:lnTo>
                <a:lnTo>
                  <a:pt x="91755" y="1117600"/>
                </a:lnTo>
                <a:lnTo>
                  <a:pt x="91865" y="1079500"/>
                </a:lnTo>
                <a:lnTo>
                  <a:pt x="91892" y="977900"/>
                </a:lnTo>
                <a:close/>
              </a:path>
              <a:path w="321945" h="1757045">
                <a:moveTo>
                  <a:pt x="39789" y="0"/>
                </a:moveTo>
                <a:lnTo>
                  <a:pt x="18318" y="0"/>
                </a:lnTo>
                <a:lnTo>
                  <a:pt x="12750" y="12700"/>
                </a:lnTo>
                <a:lnTo>
                  <a:pt x="10711" y="25400"/>
                </a:lnTo>
                <a:lnTo>
                  <a:pt x="9453" y="25400"/>
                </a:lnTo>
                <a:lnTo>
                  <a:pt x="8469" y="38100"/>
                </a:lnTo>
                <a:lnTo>
                  <a:pt x="7251" y="50800"/>
                </a:lnTo>
                <a:lnTo>
                  <a:pt x="3543" y="76200"/>
                </a:lnTo>
                <a:lnTo>
                  <a:pt x="2027" y="88900"/>
                </a:lnTo>
                <a:lnTo>
                  <a:pt x="1656" y="114300"/>
                </a:lnTo>
                <a:lnTo>
                  <a:pt x="1384" y="165100"/>
                </a:lnTo>
                <a:lnTo>
                  <a:pt x="1183" y="177800"/>
                </a:lnTo>
                <a:lnTo>
                  <a:pt x="819" y="190500"/>
                </a:lnTo>
                <a:lnTo>
                  <a:pt x="416" y="228600"/>
                </a:lnTo>
                <a:lnTo>
                  <a:pt x="206" y="254000"/>
                </a:lnTo>
                <a:lnTo>
                  <a:pt x="85" y="317500"/>
                </a:lnTo>
                <a:lnTo>
                  <a:pt x="582" y="342900"/>
                </a:lnTo>
                <a:lnTo>
                  <a:pt x="2730" y="431800"/>
                </a:lnTo>
                <a:lnTo>
                  <a:pt x="1694" y="444500"/>
                </a:lnTo>
                <a:lnTo>
                  <a:pt x="855" y="482600"/>
                </a:lnTo>
                <a:lnTo>
                  <a:pt x="271" y="520700"/>
                </a:lnTo>
                <a:lnTo>
                  <a:pt x="0" y="533400"/>
                </a:lnTo>
                <a:lnTo>
                  <a:pt x="2525" y="584200"/>
                </a:lnTo>
                <a:lnTo>
                  <a:pt x="2886" y="635000"/>
                </a:lnTo>
                <a:lnTo>
                  <a:pt x="2869" y="660400"/>
                </a:lnTo>
                <a:lnTo>
                  <a:pt x="2548" y="698500"/>
                </a:lnTo>
                <a:lnTo>
                  <a:pt x="2438" y="736600"/>
                </a:lnTo>
                <a:lnTo>
                  <a:pt x="2714" y="749300"/>
                </a:lnTo>
                <a:lnTo>
                  <a:pt x="2995" y="774700"/>
                </a:lnTo>
                <a:lnTo>
                  <a:pt x="3551" y="812800"/>
                </a:lnTo>
                <a:lnTo>
                  <a:pt x="4648" y="850900"/>
                </a:lnTo>
                <a:lnTo>
                  <a:pt x="4526" y="939800"/>
                </a:lnTo>
                <a:lnTo>
                  <a:pt x="4635" y="965200"/>
                </a:lnTo>
                <a:lnTo>
                  <a:pt x="3618" y="965200"/>
                </a:lnTo>
                <a:lnTo>
                  <a:pt x="3249" y="990600"/>
                </a:lnTo>
                <a:lnTo>
                  <a:pt x="3298" y="1054100"/>
                </a:lnTo>
                <a:lnTo>
                  <a:pt x="3416" y="1104900"/>
                </a:lnTo>
                <a:lnTo>
                  <a:pt x="3806" y="1117600"/>
                </a:lnTo>
                <a:lnTo>
                  <a:pt x="3944" y="1066800"/>
                </a:lnTo>
                <a:lnTo>
                  <a:pt x="4292" y="1054100"/>
                </a:lnTo>
                <a:lnTo>
                  <a:pt x="7550" y="1054100"/>
                </a:lnTo>
                <a:lnTo>
                  <a:pt x="7531" y="1041400"/>
                </a:lnTo>
                <a:lnTo>
                  <a:pt x="86812" y="1041400"/>
                </a:lnTo>
                <a:lnTo>
                  <a:pt x="86821" y="1028700"/>
                </a:lnTo>
                <a:lnTo>
                  <a:pt x="7569" y="1028700"/>
                </a:lnTo>
                <a:lnTo>
                  <a:pt x="7175" y="1016000"/>
                </a:lnTo>
                <a:lnTo>
                  <a:pt x="6718" y="1016000"/>
                </a:lnTo>
                <a:lnTo>
                  <a:pt x="7023" y="977900"/>
                </a:lnTo>
                <a:lnTo>
                  <a:pt x="91892" y="977900"/>
                </a:lnTo>
                <a:lnTo>
                  <a:pt x="91889" y="952500"/>
                </a:lnTo>
                <a:lnTo>
                  <a:pt x="90163" y="952500"/>
                </a:lnTo>
                <a:lnTo>
                  <a:pt x="89992" y="939800"/>
                </a:lnTo>
                <a:lnTo>
                  <a:pt x="91135" y="927100"/>
                </a:lnTo>
                <a:lnTo>
                  <a:pt x="91887" y="927100"/>
                </a:lnTo>
                <a:lnTo>
                  <a:pt x="91884" y="901700"/>
                </a:lnTo>
                <a:lnTo>
                  <a:pt x="92752" y="876300"/>
                </a:lnTo>
                <a:lnTo>
                  <a:pt x="93292" y="850900"/>
                </a:lnTo>
                <a:lnTo>
                  <a:pt x="93354" y="825500"/>
                </a:lnTo>
                <a:lnTo>
                  <a:pt x="92786" y="800100"/>
                </a:lnTo>
                <a:lnTo>
                  <a:pt x="92524" y="762000"/>
                </a:lnTo>
                <a:lnTo>
                  <a:pt x="92681" y="749300"/>
                </a:lnTo>
                <a:lnTo>
                  <a:pt x="92938" y="749300"/>
                </a:lnTo>
                <a:lnTo>
                  <a:pt x="93306" y="736600"/>
                </a:lnTo>
                <a:lnTo>
                  <a:pt x="95662" y="736600"/>
                </a:lnTo>
                <a:lnTo>
                  <a:pt x="96367" y="723900"/>
                </a:lnTo>
                <a:lnTo>
                  <a:pt x="96520" y="711200"/>
                </a:lnTo>
                <a:lnTo>
                  <a:pt x="96581" y="698500"/>
                </a:lnTo>
                <a:lnTo>
                  <a:pt x="96097" y="673100"/>
                </a:lnTo>
                <a:lnTo>
                  <a:pt x="94615" y="673100"/>
                </a:lnTo>
                <a:lnTo>
                  <a:pt x="95295" y="660400"/>
                </a:lnTo>
                <a:lnTo>
                  <a:pt x="95604" y="635000"/>
                </a:lnTo>
                <a:lnTo>
                  <a:pt x="95509" y="609600"/>
                </a:lnTo>
                <a:lnTo>
                  <a:pt x="94983" y="596900"/>
                </a:lnTo>
                <a:lnTo>
                  <a:pt x="93797" y="584200"/>
                </a:lnTo>
                <a:lnTo>
                  <a:pt x="93013" y="571500"/>
                </a:lnTo>
                <a:lnTo>
                  <a:pt x="92559" y="558800"/>
                </a:lnTo>
                <a:lnTo>
                  <a:pt x="92367" y="533400"/>
                </a:lnTo>
                <a:lnTo>
                  <a:pt x="92450" y="508000"/>
                </a:lnTo>
                <a:lnTo>
                  <a:pt x="92767" y="482600"/>
                </a:lnTo>
                <a:lnTo>
                  <a:pt x="92788" y="444500"/>
                </a:lnTo>
                <a:lnTo>
                  <a:pt x="91986" y="419100"/>
                </a:lnTo>
                <a:lnTo>
                  <a:pt x="91719" y="381000"/>
                </a:lnTo>
                <a:lnTo>
                  <a:pt x="91438" y="355600"/>
                </a:lnTo>
                <a:lnTo>
                  <a:pt x="91063" y="330200"/>
                </a:lnTo>
                <a:lnTo>
                  <a:pt x="90553" y="304800"/>
                </a:lnTo>
                <a:lnTo>
                  <a:pt x="89865" y="279400"/>
                </a:lnTo>
                <a:lnTo>
                  <a:pt x="89077" y="254000"/>
                </a:lnTo>
                <a:lnTo>
                  <a:pt x="87544" y="203200"/>
                </a:lnTo>
                <a:lnTo>
                  <a:pt x="85301" y="165100"/>
                </a:lnTo>
                <a:lnTo>
                  <a:pt x="82221" y="127000"/>
                </a:lnTo>
                <a:lnTo>
                  <a:pt x="78181" y="88900"/>
                </a:lnTo>
                <a:lnTo>
                  <a:pt x="66069" y="38100"/>
                </a:lnTo>
                <a:lnTo>
                  <a:pt x="49550" y="12700"/>
                </a:lnTo>
                <a:lnTo>
                  <a:pt x="39789" y="0"/>
                </a:lnTo>
                <a:close/>
              </a:path>
              <a:path w="321945" h="1757045">
                <a:moveTo>
                  <a:pt x="86804" y="1054100"/>
                </a:moveTo>
                <a:lnTo>
                  <a:pt x="9804" y="1054100"/>
                </a:lnTo>
                <a:lnTo>
                  <a:pt x="9639" y="1104900"/>
                </a:lnTo>
                <a:lnTo>
                  <a:pt x="11147" y="1104900"/>
                </a:lnTo>
                <a:lnTo>
                  <a:pt x="11226" y="1079500"/>
                </a:lnTo>
                <a:lnTo>
                  <a:pt x="86870" y="1079500"/>
                </a:lnTo>
                <a:lnTo>
                  <a:pt x="86804" y="1054100"/>
                </a:lnTo>
                <a:close/>
              </a:path>
              <a:path w="321945" h="1757045">
                <a:moveTo>
                  <a:pt x="86812" y="1041400"/>
                </a:moveTo>
                <a:lnTo>
                  <a:pt x="8407" y="1041400"/>
                </a:lnTo>
                <a:lnTo>
                  <a:pt x="8191" y="1066800"/>
                </a:lnTo>
                <a:lnTo>
                  <a:pt x="7907" y="1079500"/>
                </a:lnTo>
                <a:lnTo>
                  <a:pt x="9391" y="1079500"/>
                </a:lnTo>
                <a:lnTo>
                  <a:pt x="9144" y="1054100"/>
                </a:lnTo>
                <a:lnTo>
                  <a:pt x="86804" y="1054100"/>
                </a:lnTo>
                <a:lnTo>
                  <a:pt x="86812" y="1041400"/>
                </a:lnTo>
                <a:close/>
              </a:path>
              <a:path w="321945" h="1757045">
                <a:moveTo>
                  <a:pt x="88163" y="977900"/>
                </a:moveTo>
                <a:lnTo>
                  <a:pt x="7574" y="977900"/>
                </a:lnTo>
                <a:lnTo>
                  <a:pt x="7658" y="1028700"/>
                </a:lnTo>
                <a:lnTo>
                  <a:pt x="86821" y="1028700"/>
                </a:lnTo>
                <a:lnTo>
                  <a:pt x="86829" y="1016000"/>
                </a:lnTo>
                <a:lnTo>
                  <a:pt x="88163" y="977900"/>
                </a:lnTo>
                <a:close/>
              </a:path>
              <a:path w="321945" h="1757045">
                <a:moveTo>
                  <a:pt x="91887" y="927100"/>
                </a:moveTo>
                <a:lnTo>
                  <a:pt x="91135" y="927100"/>
                </a:lnTo>
                <a:lnTo>
                  <a:pt x="90792" y="939800"/>
                </a:lnTo>
                <a:lnTo>
                  <a:pt x="90549" y="952500"/>
                </a:lnTo>
                <a:lnTo>
                  <a:pt x="91889" y="952500"/>
                </a:lnTo>
                <a:lnTo>
                  <a:pt x="91887" y="927100"/>
                </a:lnTo>
                <a:close/>
              </a:path>
              <a:path w="321945" h="1757045">
                <a:moveTo>
                  <a:pt x="95108" y="736600"/>
                </a:moveTo>
                <a:lnTo>
                  <a:pt x="93306" y="736600"/>
                </a:lnTo>
                <a:lnTo>
                  <a:pt x="93592" y="749300"/>
                </a:lnTo>
                <a:lnTo>
                  <a:pt x="94704" y="749300"/>
                </a:lnTo>
                <a:lnTo>
                  <a:pt x="95108" y="736600"/>
                </a:lnTo>
                <a:close/>
              </a:path>
              <a:path w="321945" h="1757045">
                <a:moveTo>
                  <a:pt x="15455" y="1755708"/>
                </a:moveTo>
                <a:lnTo>
                  <a:pt x="20038" y="1756660"/>
                </a:lnTo>
                <a:lnTo>
                  <a:pt x="27424" y="1756998"/>
                </a:lnTo>
                <a:lnTo>
                  <a:pt x="36760" y="1756920"/>
                </a:lnTo>
                <a:lnTo>
                  <a:pt x="47193" y="1756622"/>
                </a:lnTo>
                <a:lnTo>
                  <a:pt x="41178" y="1756165"/>
                </a:lnTo>
                <a:lnTo>
                  <a:pt x="33748" y="1755870"/>
                </a:lnTo>
                <a:lnTo>
                  <a:pt x="25106" y="1755722"/>
                </a:lnTo>
                <a:lnTo>
                  <a:pt x="15455" y="17557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823700" y="4114800"/>
            <a:ext cx="2781300" cy="444500"/>
          </a:xfrm>
          <a:custGeom>
            <a:avLst/>
            <a:gdLst/>
            <a:ahLst/>
            <a:cxnLst/>
            <a:rect l="l" t="t" r="r" b="b"/>
            <a:pathLst>
              <a:path w="2781300" h="444500">
                <a:moveTo>
                  <a:pt x="2629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629407" y="444500"/>
                </a:lnTo>
                <a:lnTo>
                  <a:pt x="2677440" y="436757"/>
                </a:lnTo>
                <a:lnTo>
                  <a:pt x="2719139" y="415197"/>
                </a:lnTo>
                <a:lnTo>
                  <a:pt x="2752010" y="382322"/>
                </a:lnTo>
                <a:lnTo>
                  <a:pt x="2773562" y="340633"/>
                </a:lnTo>
                <a:lnTo>
                  <a:pt x="2781300" y="292633"/>
                </a:lnTo>
                <a:lnTo>
                  <a:pt x="2781300" y="151866"/>
                </a:lnTo>
                <a:lnTo>
                  <a:pt x="2773562" y="103866"/>
                </a:lnTo>
                <a:lnTo>
                  <a:pt x="2752010" y="62177"/>
                </a:lnTo>
                <a:lnTo>
                  <a:pt x="2719139" y="29302"/>
                </a:lnTo>
                <a:lnTo>
                  <a:pt x="2677440" y="7742"/>
                </a:lnTo>
                <a:lnTo>
                  <a:pt x="26294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090400" y="4203700"/>
            <a:ext cx="2197100" cy="3429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0986769" y="3111500"/>
            <a:ext cx="2156460" cy="2452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head</a:t>
            </a:r>
            <a:endParaRPr sz="2200">
              <a:latin typeface="Courier New"/>
              <a:cs typeface="Courier New"/>
            </a:endParaRPr>
          </a:p>
          <a:p>
            <a:pPr marL="487045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title</a:t>
            </a:r>
            <a:endParaRPr sz="2200">
              <a:latin typeface="Courier New"/>
              <a:cs typeface="Courier New"/>
            </a:endParaRPr>
          </a:p>
          <a:p>
            <a:pPr marL="1137920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jQuery</a:t>
            </a:r>
            <a:endParaRPr sz="2200">
              <a:latin typeface="Courier New"/>
              <a:cs typeface="Courier New"/>
            </a:endParaRPr>
          </a:p>
          <a:p>
            <a:pPr marL="25400">
              <a:lnSpc>
                <a:spcPct val="100000"/>
              </a:lnSpc>
              <a:spcBef>
                <a:spcPts val="15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body</a:t>
            </a:r>
            <a:endParaRPr sz="2200">
              <a:latin typeface="Courier New"/>
              <a:cs typeface="Courier New"/>
            </a:endParaRPr>
          </a:p>
          <a:p>
            <a:pPr marL="548005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latin typeface="Courier New"/>
                <a:cs typeface="Courier New"/>
              </a:rPr>
              <a:t>h1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285469" y="4152900"/>
            <a:ext cx="10312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Adv...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845967" y="1079500"/>
            <a:ext cx="4389120" cy="35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00" dirty="0">
                <a:solidFill>
                  <a:srgbClr val="FFFFFF"/>
                </a:solidFill>
                <a:latin typeface="Calibri"/>
                <a:cs typeface="Calibri"/>
              </a:rPr>
              <a:t>DOM 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representation </a:t>
            </a:r>
            <a:r>
              <a:rPr sz="2200" spc="6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-1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document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791700" y="1803400"/>
            <a:ext cx="2146300" cy="533400"/>
          </a:xfrm>
          <a:custGeom>
            <a:avLst/>
            <a:gdLst/>
            <a:ahLst/>
            <a:cxnLst/>
            <a:rect l="l" t="t" r="r" b="b"/>
            <a:pathLst>
              <a:path w="2146300" h="533400">
                <a:moveTo>
                  <a:pt x="1994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381533"/>
                </a:lnTo>
                <a:lnTo>
                  <a:pt x="7742" y="429533"/>
                </a:lnTo>
                <a:lnTo>
                  <a:pt x="29302" y="471222"/>
                </a:lnTo>
                <a:lnTo>
                  <a:pt x="62177" y="504097"/>
                </a:lnTo>
                <a:lnTo>
                  <a:pt x="103866" y="525657"/>
                </a:lnTo>
                <a:lnTo>
                  <a:pt x="151866" y="533400"/>
                </a:lnTo>
                <a:lnTo>
                  <a:pt x="1994433" y="533400"/>
                </a:lnTo>
                <a:lnTo>
                  <a:pt x="2042433" y="525657"/>
                </a:lnTo>
                <a:lnTo>
                  <a:pt x="2084122" y="504097"/>
                </a:lnTo>
                <a:lnTo>
                  <a:pt x="2116997" y="471222"/>
                </a:lnTo>
                <a:lnTo>
                  <a:pt x="2138557" y="429533"/>
                </a:lnTo>
                <a:lnTo>
                  <a:pt x="2146300" y="381533"/>
                </a:lnTo>
                <a:lnTo>
                  <a:pt x="2146300" y="151866"/>
                </a:lnTo>
                <a:lnTo>
                  <a:pt x="2138557" y="103866"/>
                </a:lnTo>
                <a:lnTo>
                  <a:pt x="2116997" y="62177"/>
                </a:lnTo>
                <a:lnTo>
                  <a:pt x="2084122" y="29302"/>
                </a:lnTo>
                <a:lnTo>
                  <a:pt x="2042433" y="7742"/>
                </a:lnTo>
                <a:lnTo>
                  <a:pt x="1994433" y="0"/>
                </a:lnTo>
                <a:close/>
              </a:path>
            </a:pathLst>
          </a:custGeom>
          <a:solidFill>
            <a:srgbClr val="273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172700" y="1955800"/>
            <a:ext cx="1397000" cy="2794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0181590" y="1892300"/>
            <a:ext cx="1366520" cy="1055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DOCUMENT</a:t>
            </a:r>
            <a:endParaRPr sz="2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450">
              <a:latin typeface="Times New Roman"/>
              <a:cs typeface="Times New Roman"/>
            </a:endParaRPr>
          </a:p>
          <a:p>
            <a:pPr marR="68580" algn="ctr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html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1484995" y="4076656"/>
            <a:ext cx="283536" cy="3111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989695" y="5143456"/>
            <a:ext cx="283536" cy="3111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836400" y="5689600"/>
            <a:ext cx="2781300" cy="444500"/>
          </a:xfrm>
          <a:custGeom>
            <a:avLst/>
            <a:gdLst/>
            <a:ahLst/>
            <a:cxnLst/>
            <a:rect l="l" t="t" r="r" b="b"/>
            <a:pathLst>
              <a:path w="2781300" h="444500">
                <a:moveTo>
                  <a:pt x="2629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629407" y="444500"/>
                </a:lnTo>
                <a:lnTo>
                  <a:pt x="2677440" y="436757"/>
                </a:lnTo>
                <a:lnTo>
                  <a:pt x="2719139" y="415197"/>
                </a:lnTo>
                <a:lnTo>
                  <a:pt x="2752010" y="382322"/>
                </a:lnTo>
                <a:lnTo>
                  <a:pt x="2773562" y="340633"/>
                </a:lnTo>
                <a:lnTo>
                  <a:pt x="2781300" y="292633"/>
                </a:lnTo>
                <a:lnTo>
                  <a:pt x="2781300" y="151866"/>
                </a:lnTo>
                <a:lnTo>
                  <a:pt x="2773562" y="103866"/>
                </a:lnTo>
                <a:lnTo>
                  <a:pt x="2752010" y="62177"/>
                </a:lnTo>
                <a:lnTo>
                  <a:pt x="2719139" y="29302"/>
                </a:lnTo>
                <a:lnTo>
                  <a:pt x="2677440" y="7742"/>
                </a:lnTo>
                <a:lnTo>
                  <a:pt x="2629407" y="0"/>
                </a:lnTo>
                <a:close/>
              </a:path>
            </a:pathLst>
          </a:custGeom>
          <a:solidFill>
            <a:srgbClr val="9CBF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606530" y="5727700"/>
            <a:ext cx="2387600" cy="8902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6140">
              <a:lnSpc>
                <a:spcPct val="100000"/>
              </a:lnSpc>
            </a:pPr>
            <a:r>
              <a:rPr sz="2200" spc="-5" dirty="0">
                <a:latin typeface="Courier New"/>
                <a:cs typeface="Courier New"/>
              </a:rPr>
              <a:t>Where</a:t>
            </a:r>
            <a:r>
              <a:rPr sz="2200" spc="-70" dirty="0">
                <a:latin typeface="Courier New"/>
                <a:cs typeface="Courier New"/>
              </a:rPr>
              <a:t> </a:t>
            </a:r>
            <a:r>
              <a:rPr sz="2200" spc="-5" dirty="0">
                <a:latin typeface="Courier New"/>
                <a:cs typeface="Courier New"/>
              </a:rPr>
              <a:t>to?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1497695" y="5651456"/>
            <a:ext cx="283845" cy="311150"/>
          </a:xfrm>
          <a:custGeom>
            <a:avLst/>
            <a:gdLst/>
            <a:ahLst/>
            <a:cxnLst/>
            <a:rect l="l" t="t" r="r" b="b"/>
            <a:pathLst>
              <a:path w="283845" h="311150">
                <a:moveTo>
                  <a:pt x="83255" y="307339"/>
                </a:moveTo>
                <a:lnTo>
                  <a:pt x="68690" y="307339"/>
                </a:lnTo>
                <a:lnTo>
                  <a:pt x="66974" y="309880"/>
                </a:lnTo>
                <a:lnTo>
                  <a:pt x="63960" y="311150"/>
                </a:lnTo>
                <a:lnTo>
                  <a:pt x="123567" y="311150"/>
                </a:lnTo>
                <a:lnTo>
                  <a:pt x="125050" y="309880"/>
                </a:lnTo>
                <a:lnTo>
                  <a:pt x="114977" y="309880"/>
                </a:lnTo>
                <a:lnTo>
                  <a:pt x="100333" y="308610"/>
                </a:lnTo>
                <a:lnTo>
                  <a:pt x="88108" y="308610"/>
                </a:lnTo>
                <a:lnTo>
                  <a:pt x="83255" y="307339"/>
                </a:lnTo>
                <a:close/>
              </a:path>
              <a:path w="283845" h="311150">
                <a:moveTo>
                  <a:pt x="39353" y="0"/>
                </a:moveTo>
                <a:lnTo>
                  <a:pt x="24221" y="0"/>
                </a:lnTo>
                <a:lnTo>
                  <a:pt x="17886" y="1270"/>
                </a:lnTo>
                <a:lnTo>
                  <a:pt x="12327" y="3810"/>
                </a:lnTo>
                <a:lnTo>
                  <a:pt x="8873" y="5079"/>
                </a:lnTo>
                <a:lnTo>
                  <a:pt x="8860" y="10160"/>
                </a:lnTo>
                <a:lnTo>
                  <a:pt x="6854" y="13970"/>
                </a:lnTo>
                <a:lnTo>
                  <a:pt x="3176" y="20320"/>
                </a:lnTo>
                <a:lnTo>
                  <a:pt x="1685" y="25400"/>
                </a:lnTo>
                <a:lnTo>
                  <a:pt x="1346" y="33020"/>
                </a:lnTo>
                <a:lnTo>
                  <a:pt x="1126" y="45720"/>
                </a:lnTo>
                <a:lnTo>
                  <a:pt x="594" y="55879"/>
                </a:lnTo>
                <a:lnTo>
                  <a:pt x="224" y="63500"/>
                </a:lnTo>
                <a:lnTo>
                  <a:pt x="30" y="73660"/>
                </a:lnTo>
                <a:lnTo>
                  <a:pt x="0" y="91439"/>
                </a:lnTo>
                <a:lnTo>
                  <a:pt x="532" y="100329"/>
                </a:lnTo>
                <a:lnTo>
                  <a:pt x="1479" y="109220"/>
                </a:lnTo>
                <a:lnTo>
                  <a:pt x="2764" y="123189"/>
                </a:lnTo>
                <a:lnTo>
                  <a:pt x="1752" y="128270"/>
                </a:lnTo>
                <a:lnTo>
                  <a:pt x="953" y="139700"/>
                </a:lnTo>
                <a:lnTo>
                  <a:pt x="408" y="148589"/>
                </a:lnTo>
                <a:lnTo>
                  <a:pt x="161" y="153670"/>
                </a:lnTo>
                <a:lnTo>
                  <a:pt x="2733" y="167639"/>
                </a:lnTo>
                <a:lnTo>
                  <a:pt x="3248" y="185420"/>
                </a:lnTo>
                <a:lnTo>
                  <a:pt x="2881" y="201929"/>
                </a:lnTo>
                <a:lnTo>
                  <a:pt x="2802" y="209550"/>
                </a:lnTo>
                <a:lnTo>
                  <a:pt x="3090" y="213360"/>
                </a:lnTo>
                <a:lnTo>
                  <a:pt x="3402" y="220979"/>
                </a:lnTo>
                <a:lnTo>
                  <a:pt x="3995" y="229870"/>
                </a:lnTo>
                <a:lnTo>
                  <a:pt x="4985" y="238760"/>
                </a:lnTo>
                <a:lnTo>
                  <a:pt x="5025" y="257810"/>
                </a:lnTo>
                <a:lnTo>
                  <a:pt x="5150" y="270510"/>
                </a:lnTo>
                <a:lnTo>
                  <a:pt x="5253" y="275589"/>
                </a:lnTo>
                <a:lnTo>
                  <a:pt x="4226" y="275589"/>
                </a:lnTo>
                <a:lnTo>
                  <a:pt x="4102" y="278130"/>
                </a:lnTo>
                <a:lnTo>
                  <a:pt x="4009" y="300795"/>
                </a:lnTo>
                <a:lnTo>
                  <a:pt x="4123" y="309880"/>
                </a:lnTo>
                <a:lnTo>
                  <a:pt x="4644" y="309880"/>
                </a:lnTo>
                <a:lnTo>
                  <a:pt x="4720" y="300795"/>
                </a:lnTo>
                <a:lnTo>
                  <a:pt x="4999" y="299719"/>
                </a:lnTo>
                <a:lnTo>
                  <a:pt x="8168" y="299719"/>
                </a:lnTo>
                <a:lnTo>
                  <a:pt x="8200" y="293369"/>
                </a:lnTo>
                <a:lnTo>
                  <a:pt x="155405" y="293369"/>
                </a:lnTo>
                <a:lnTo>
                  <a:pt x="159914" y="292100"/>
                </a:lnTo>
                <a:lnTo>
                  <a:pt x="8327" y="292100"/>
                </a:lnTo>
                <a:lnTo>
                  <a:pt x="8225" y="289560"/>
                </a:lnTo>
                <a:lnTo>
                  <a:pt x="7819" y="288289"/>
                </a:lnTo>
                <a:lnTo>
                  <a:pt x="7362" y="288289"/>
                </a:lnTo>
                <a:lnTo>
                  <a:pt x="7463" y="280669"/>
                </a:lnTo>
                <a:lnTo>
                  <a:pt x="7616" y="276860"/>
                </a:lnTo>
                <a:lnTo>
                  <a:pt x="8136" y="275589"/>
                </a:lnTo>
                <a:lnTo>
                  <a:pt x="5253" y="275589"/>
                </a:lnTo>
                <a:lnTo>
                  <a:pt x="4287" y="274319"/>
                </a:lnTo>
                <a:lnTo>
                  <a:pt x="252967" y="274319"/>
                </a:lnTo>
                <a:lnTo>
                  <a:pt x="252408" y="273050"/>
                </a:lnTo>
                <a:lnTo>
                  <a:pt x="273287" y="273050"/>
                </a:lnTo>
                <a:lnTo>
                  <a:pt x="267026" y="271780"/>
                </a:lnTo>
                <a:lnTo>
                  <a:pt x="251481" y="271780"/>
                </a:lnTo>
                <a:lnTo>
                  <a:pt x="251506" y="270510"/>
                </a:lnTo>
                <a:lnTo>
                  <a:pt x="260028" y="270510"/>
                </a:lnTo>
                <a:lnTo>
                  <a:pt x="260739" y="269239"/>
                </a:lnTo>
                <a:lnTo>
                  <a:pt x="252014" y="269239"/>
                </a:lnTo>
                <a:lnTo>
                  <a:pt x="252370" y="267969"/>
                </a:lnTo>
                <a:lnTo>
                  <a:pt x="252014" y="266700"/>
                </a:lnTo>
                <a:lnTo>
                  <a:pt x="269744" y="266700"/>
                </a:lnTo>
                <a:lnTo>
                  <a:pt x="271826" y="265430"/>
                </a:lnTo>
                <a:lnTo>
                  <a:pt x="281669" y="265430"/>
                </a:lnTo>
                <a:lnTo>
                  <a:pt x="281802" y="264160"/>
                </a:lnTo>
                <a:lnTo>
                  <a:pt x="249932" y="264160"/>
                </a:lnTo>
                <a:lnTo>
                  <a:pt x="248954" y="262889"/>
                </a:lnTo>
                <a:lnTo>
                  <a:pt x="254008" y="262889"/>
                </a:lnTo>
                <a:lnTo>
                  <a:pt x="258936" y="261619"/>
                </a:lnTo>
                <a:lnTo>
                  <a:pt x="275547" y="261619"/>
                </a:lnTo>
                <a:lnTo>
                  <a:pt x="272309" y="260350"/>
                </a:lnTo>
                <a:lnTo>
                  <a:pt x="267610" y="260350"/>
                </a:lnTo>
                <a:lnTo>
                  <a:pt x="270086" y="259080"/>
                </a:lnTo>
                <a:lnTo>
                  <a:pt x="281821" y="259080"/>
                </a:lnTo>
                <a:lnTo>
                  <a:pt x="278430" y="257810"/>
                </a:lnTo>
                <a:lnTo>
                  <a:pt x="267153" y="257810"/>
                </a:lnTo>
                <a:lnTo>
                  <a:pt x="266962" y="256539"/>
                </a:lnTo>
                <a:lnTo>
                  <a:pt x="259253" y="256539"/>
                </a:lnTo>
                <a:lnTo>
                  <a:pt x="254656" y="255269"/>
                </a:lnTo>
                <a:lnTo>
                  <a:pt x="258187" y="255269"/>
                </a:lnTo>
                <a:lnTo>
                  <a:pt x="259876" y="254000"/>
                </a:lnTo>
                <a:lnTo>
                  <a:pt x="256180" y="254000"/>
                </a:lnTo>
                <a:lnTo>
                  <a:pt x="259533" y="252730"/>
                </a:lnTo>
                <a:lnTo>
                  <a:pt x="267000" y="252730"/>
                </a:lnTo>
                <a:lnTo>
                  <a:pt x="265070" y="251460"/>
                </a:lnTo>
                <a:lnTo>
                  <a:pt x="264232" y="251460"/>
                </a:lnTo>
                <a:lnTo>
                  <a:pt x="265946" y="250189"/>
                </a:lnTo>
                <a:lnTo>
                  <a:pt x="251006" y="250189"/>
                </a:lnTo>
                <a:lnTo>
                  <a:pt x="243531" y="248919"/>
                </a:lnTo>
                <a:lnTo>
                  <a:pt x="236266" y="248919"/>
                </a:lnTo>
                <a:lnTo>
                  <a:pt x="234145" y="246380"/>
                </a:lnTo>
                <a:lnTo>
                  <a:pt x="250909" y="246380"/>
                </a:lnTo>
                <a:lnTo>
                  <a:pt x="232825" y="245110"/>
                </a:lnTo>
                <a:lnTo>
                  <a:pt x="236393" y="245110"/>
                </a:lnTo>
                <a:lnTo>
                  <a:pt x="234920" y="243839"/>
                </a:lnTo>
                <a:lnTo>
                  <a:pt x="233041" y="243839"/>
                </a:lnTo>
                <a:lnTo>
                  <a:pt x="214702" y="242569"/>
                </a:lnTo>
                <a:lnTo>
                  <a:pt x="227389" y="242569"/>
                </a:lnTo>
                <a:lnTo>
                  <a:pt x="229993" y="241300"/>
                </a:lnTo>
                <a:lnTo>
                  <a:pt x="223534" y="241300"/>
                </a:lnTo>
                <a:lnTo>
                  <a:pt x="216416" y="240029"/>
                </a:lnTo>
                <a:lnTo>
                  <a:pt x="200592" y="240029"/>
                </a:lnTo>
                <a:lnTo>
                  <a:pt x="205786" y="238760"/>
                </a:lnTo>
                <a:lnTo>
                  <a:pt x="217521" y="238760"/>
                </a:lnTo>
                <a:lnTo>
                  <a:pt x="219998" y="237489"/>
                </a:lnTo>
                <a:lnTo>
                  <a:pt x="208237" y="237489"/>
                </a:lnTo>
                <a:lnTo>
                  <a:pt x="206485" y="236220"/>
                </a:lnTo>
                <a:lnTo>
                  <a:pt x="216215" y="236220"/>
                </a:lnTo>
                <a:lnTo>
                  <a:pt x="223910" y="235015"/>
                </a:lnTo>
                <a:lnTo>
                  <a:pt x="224176" y="234950"/>
                </a:lnTo>
                <a:lnTo>
                  <a:pt x="212670" y="234950"/>
                </a:lnTo>
                <a:lnTo>
                  <a:pt x="209444" y="233679"/>
                </a:lnTo>
                <a:lnTo>
                  <a:pt x="216213" y="233679"/>
                </a:lnTo>
                <a:lnTo>
                  <a:pt x="215667" y="232410"/>
                </a:lnTo>
                <a:lnTo>
                  <a:pt x="157590" y="232410"/>
                </a:lnTo>
                <a:lnTo>
                  <a:pt x="152218" y="231139"/>
                </a:lnTo>
                <a:lnTo>
                  <a:pt x="149449" y="228600"/>
                </a:lnTo>
                <a:lnTo>
                  <a:pt x="143810" y="227329"/>
                </a:lnTo>
                <a:lnTo>
                  <a:pt x="86660" y="227329"/>
                </a:lnTo>
                <a:lnTo>
                  <a:pt x="86781" y="220979"/>
                </a:lnTo>
                <a:lnTo>
                  <a:pt x="87029" y="217170"/>
                </a:lnTo>
                <a:lnTo>
                  <a:pt x="88070" y="212089"/>
                </a:lnTo>
                <a:lnTo>
                  <a:pt x="91868" y="212089"/>
                </a:lnTo>
                <a:lnTo>
                  <a:pt x="91873" y="208279"/>
                </a:lnTo>
                <a:lnTo>
                  <a:pt x="90318" y="208279"/>
                </a:lnTo>
                <a:lnTo>
                  <a:pt x="90089" y="207010"/>
                </a:lnTo>
                <a:lnTo>
                  <a:pt x="89873" y="204470"/>
                </a:lnTo>
                <a:lnTo>
                  <a:pt x="90991" y="199389"/>
                </a:lnTo>
                <a:lnTo>
                  <a:pt x="91794" y="199389"/>
                </a:lnTo>
                <a:lnTo>
                  <a:pt x="91728" y="194310"/>
                </a:lnTo>
                <a:lnTo>
                  <a:pt x="93010" y="186689"/>
                </a:lnTo>
                <a:lnTo>
                  <a:pt x="93836" y="177800"/>
                </a:lnTo>
                <a:lnTo>
                  <a:pt x="92579" y="171450"/>
                </a:lnTo>
                <a:lnTo>
                  <a:pt x="92464" y="168910"/>
                </a:lnTo>
                <a:lnTo>
                  <a:pt x="92429" y="167639"/>
                </a:lnTo>
                <a:lnTo>
                  <a:pt x="92528" y="160020"/>
                </a:lnTo>
                <a:lnTo>
                  <a:pt x="93087" y="157479"/>
                </a:lnTo>
                <a:lnTo>
                  <a:pt x="94471" y="157479"/>
                </a:lnTo>
                <a:lnTo>
                  <a:pt x="95093" y="154939"/>
                </a:lnTo>
                <a:lnTo>
                  <a:pt x="96109" y="152400"/>
                </a:lnTo>
                <a:lnTo>
                  <a:pt x="96263" y="152400"/>
                </a:lnTo>
                <a:lnTo>
                  <a:pt x="96880" y="142239"/>
                </a:lnTo>
                <a:lnTo>
                  <a:pt x="94357" y="142239"/>
                </a:lnTo>
                <a:lnTo>
                  <a:pt x="95487" y="138429"/>
                </a:lnTo>
                <a:lnTo>
                  <a:pt x="95715" y="128270"/>
                </a:lnTo>
                <a:lnTo>
                  <a:pt x="94712" y="127000"/>
                </a:lnTo>
                <a:lnTo>
                  <a:pt x="92833" y="123189"/>
                </a:lnTo>
                <a:lnTo>
                  <a:pt x="92198" y="119379"/>
                </a:lnTo>
                <a:lnTo>
                  <a:pt x="92157" y="107950"/>
                </a:lnTo>
                <a:lnTo>
                  <a:pt x="92464" y="101600"/>
                </a:lnTo>
                <a:lnTo>
                  <a:pt x="92476" y="95250"/>
                </a:lnTo>
                <a:lnTo>
                  <a:pt x="91664" y="88900"/>
                </a:lnTo>
                <a:lnTo>
                  <a:pt x="91385" y="81279"/>
                </a:lnTo>
                <a:lnTo>
                  <a:pt x="91055" y="73660"/>
                </a:lnTo>
                <a:lnTo>
                  <a:pt x="90572" y="67310"/>
                </a:lnTo>
                <a:lnTo>
                  <a:pt x="89518" y="59689"/>
                </a:lnTo>
                <a:lnTo>
                  <a:pt x="88718" y="53339"/>
                </a:lnTo>
                <a:lnTo>
                  <a:pt x="75903" y="16510"/>
                </a:lnTo>
                <a:lnTo>
                  <a:pt x="72271" y="12700"/>
                </a:lnTo>
                <a:lnTo>
                  <a:pt x="65644" y="8889"/>
                </a:lnTo>
                <a:lnTo>
                  <a:pt x="57903" y="3810"/>
                </a:lnTo>
                <a:lnTo>
                  <a:pt x="49117" y="1270"/>
                </a:lnTo>
                <a:lnTo>
                  <a:pt x="39353" y="0"/>
                </a:lnTo>
                <a:close/>
              </a:path>
              <a:path w="283845" h="311150">
                <a:moveTo>
                  <a:pt x="8568" y="308610"/>
                </a:moveTo>
                <a:lnTo>
                  <a:pt x="8517" y="309880"/>
                </a:lnTo>
                <a:lnTo>
                  <a:pt x="8568" y="308610"/>
                </a:lnTo>
                <a:close/>
              </a:path>
              <a:path w="283845" h="311150">
                <a:moveTo>
                  <a:pt x="8168" y="299719"/>
                </a:moveTo>
                <a:lnTo>
                  <a:pt x="4999" y="299719"/>
                </a:lnTo>
                <a:lnTo>
                  <a:pt x="5342" y="302260"/>
                </a:lnTo>
                <a:lnTo>
                  <a:pt x="5533" y="304800"/>
                </a:lnTo>
                <a:lnTo>
                  <a:pt x="5685" y="308610"/>
                </a:lnTo>
                <a:lnTo>
                  <a:pt x="8466" y="308610"/>
                </a:lnTo>
                <a:lnTo>
                  <a:pt x="8263" y="303530"/>
                </a:lnTo>
                <a:lnTo>
                  <a:pt x="8168" y="299719"/>
                </a:lnTo>
                <a:close/>
              </a:path>
              <a:path w="283845" h="311150">
                <a:moveTo>
                  <a:pt x="163064" y="293369"/>
                </a:moveTo>
                <a:lnTo>
                  <a:pt x="8200" y="293369"/>
                </a:lnTo>
                <a:lnTo>
                  <a:pt x="9076" y="294639"/>
                </a:lnTo>
                <a:lnTo>
                  <a:pt x="8879" y="300795"/>
                </a:lnTo>
                <a:lnTo>
                  <a:pt x="8568" y="308610"/>
                </a:lnTo>
                <a:lnTo>
                  <a:pt x="51358" y="308610"/>
                </a:lnTo>
                <a:lnTo>
                  <a:pt x="49165" y="307339"/>
                </a:lnTo>
                <a:lnTo>
                  <a:pt x="93878" y="307339"/>
                </a:lnTo>
                <a:lnTo>
                  <a:pt x="107806" y="306069"/>
                </a:lnTo>
                <a:lnTo>
                  <a:pt x="106177" y="306069"/>
                </a:lnTo>
                <a:lnTo>
                  <a:pt x="89929" y="304800"/>
                </a:lnTo>
                <a:lnTo>
                  <a:pt x="10105" y="304800"/>
                </a:lnTo>
                <a:lnTo>
                  <a:pt x="9813" y="297180"/>
                </a:lnTo>
                <a:lnTo>
                  <a:pt x="184476" y="297180"/>
                </a:lnTo>
                <a:lnTo>
                  <a:pt x="179160" y="295910"/>
                </a:lnTo>
                <a:lnTo>
                  <a:pt x="169812" y="295910"/>
                </a:lnTo>
                <a:lnTo>
                  <a:pt x="163157" y="294639"/>
                </a:lnTo>
                <a:lnTo>
                  <a:pt x="165921" y="294639"/>
                </a:lnTo>
                <a:lnTo>
                  <a:pt x="163064" y="293369"/>
                </a:lnTo>
                <a:close/>
              </a:path>
              <a:path w="283845" h="311150">
                <a:moveTo>
                  <a:pt x="211095" y="306069"/>
                </a:moveTo>
                <a:lnTo>
                  <a:pt x="204745" y="306069"/>
                </a:lnTo>
                <a:lnTo>
                  <a:pt x="205672" y="308610"/>
                </a:lnTo>
                <a:lnTo>
                  <a:pt x="209190" y="307339"/>
                </a:lnTo>
                <a:lnTo>
                  <a:pt x="212873" y="307339"/>
                </a:lnTo>
                <a:lnTo>
                  <a:pt x="211095" y="306069"/>
                </a:lnTo>
                <a:close/>
              </a:path>
              <a:path w="283845" h="311150">
                <a:moveTo>
                  <a:pt x="176510" y="304800"/>
                </a:moveTo>
                <a:lnTo>
                  <a:pt x="116220" y="304800"/>
                </a:lnTo>
                <a:lnTo>
                  <a:pt x="142229" y="306069"/>
                </a:lnTo>
                <a:lnTo>
                  <a:pt x="194509" y="306069"/>
                </a:lnTo>
                <a:lnTo>
                  <a:pt x="176510" y="304800"/>
                </a:lnTo>
                <a:close/>
              </a:path>
              <a:path w="283845" h="311150">
                <a:moveTo>
                  <a:pt x="75540" y="303530"/>
                </a:moveTo>
                <a:lnTo>
                  <a:pt x="16391" y="303530"/>
                </a:lnTo>
                <a:lnTo>
                  <a:pt x="10105" y="304800"/>
                </a:lnTo>
                <a:lnTo>
                  <a:pt x="67936" y="304800"/>
                </a:lnTo>
                <a:lnTo>
                  <a:pt x="75540" y="303530"/>
                </a:lnTo>
                <a:close/>
              </a:path>
              <a:path w="283845" h="311150">
                <a:moveTo>
                  <a:pt x="130458" y="303530"/>
                </a:moveTo>
                <a:lnTo>
                  <a:pt x="99246" y="303530"/>
                </a:lnTo>
                <a:lnTo>
                  <a:pt x="98878" y="304800"/>
                </a:lnTo>
                <a:lnTo>
                  <a:pt x="154215" y="304800"/>
                </a:lnTo>
                <a:lnTo>
                  <a:pt x="130458" y="303530"/>
                </a:lnTo>
                <a:close/>
              </a:path>
              <a:path w="283845" h="311150">
                <a:moveTo>
                  <a:pt x="188705" y="299719"/>
                </a:moveTo>
                <a:lnTo>
                  <a:pt x="188436" y="300795"/>
                </a:lnTo>
                <a:lnTo>
                  <a:pt x="189667" y="300989"/>
                </a:lnTo>
                <a:lnTo>
                  <a:pt x="188387" y="300989"/>
                </a:lnTo>
                <a:lnTo>
                  <a:pt x="187752" y="303530"/>
                </a:lnTo>
                <a:lnTo>
                  <a:pt x="191131" y="304800"/>
                </a:lnTo>
                <a:lnTo>
                  <a:pt x="198624" y="304800"/>
                </a:lnTo>
                <a:lnTo>
                  <a:pt x="201027" y="302510"/>
                </a:lnTo>
                <a:lnTo>
                  <a:pt x="199843" y="302260"/>
                </a:lnTo>
                <a:lnTo>
                  <a:pt x="201291" y="302260"/>
                </a:lnTo>
                <a:lnTo>
                  <a:pt x="194998" y="300989"/>
                </a:lnTo>
                <a:lnTo>
                  <a:pt x="189667" y="300989"/>
                </a:lnTo>
                <a:lnTo>
                  <a:pt x="188436" y="300795"/>
                </a:lnTo>
                <a:lnTo>
                  <a:pt x="194032" y="300795"/>
                </a:lnTo>
                <a:lnTo>
                  <a:pt x="188705" y="299719"/>
                </a:lnTo>
                <a:close/>
              </a:path>
              <a:path w="283845" h="311150">
                <a:moveTo>
                  <a:pt x="184476" y="297180"/>
                </a:moveTo>
                <a:lnTo>
                  <a:pt x="10473" y="297180"/>
                </a:lnTo>
                <a:lnTo>
                  <a:pt x="10410" y="303530"/>
                </a:lnTo>
                <a:lnTo>
                  <a:pt x="42261" y="303530"/>
                </a:lnTo>
                <a:lnTo>
                  <a:pt x="35077" y="302260"/>
                </a:lnTo>
                <a:lnTo>
                  <a:pt x="11883" y="302260"/>
                </a:lnTo>
                <a:lnTo>
                  <a:pt x="11895" y="300989"/>
                </a:lnTo>
                <a:lnTo>
                  <a:pt x="18436" y="300989"/>
                </a:lnTo>
                <a:lnTo>
                  <a:pt x="24164" y="299719"/>
                </a:lnTo>
                <a:lnTo>
                  <a:pt x="109495" y="299719"/>
                </a:lnTo>
                <a:lnTo>
                  <a:pt x="107819" y="298450"/>
                </a:lnTo>
                <a:lnTo>
                  <a:pt x="166159" y="298450"/>
                </a:lnTo>
                <a:lnTo>
                  <a:pt x="184476" y="297180"/>
                </a:lnTo>
                <a:close/>
              </a:path>
              <a:path w="283845" h="311150">
                <a:moveTo>
                  <a:pt x="71293" y="302260"/>
                </a:moveTo>
                <a:lnTo>
                  <a:pt x="43239" y="302260"/>
                </a:lnTo>
                <a:lnTo>
                  <a:pt x="43531" y="303530"/>
                </a:lnTo>
                <a:lnTo>
                  <a:pt x="78177" y="303530"/>
                </a:lnTo>
                <a:lnTo>
                  <a:pt x="71293" y="302260"/>
                </a:lnTo>
                <a:close/>
              </a:path>
              <a:path w="283845" h="311150">
                <a:moveTo>
                  <a:pt x="139899" y="302260"/>
                </a:moveTo>
                <a:lnTo>
                  <a:pt x="72855" y="302260"/>
                </a:lnTo>
                <a:lnTo>
                  <a:pt x="97265" y="303530"/>
                </a:lnTo>
                <a:lnTo>
                  <a:pt x="133083" y="303530"/>
                </a:lnTo>
                <a:lnTo>
                  <a:pt x="139899" y="302260"/>
                </a:lnTo>
                <a:close/>
              </a:path>
              <a:path w="283845" h="311150">
                <a:moveTo>
                  <a:pt x="215409" y="302260"/>
                </a:moveTo>
                <a:lnTo>
                  <a:pt x="201291" y="302260"/>
                </a:lnTo>
                <a:lnTo>
                  <a:pt x="201027" y="302510"/>
                </a:lnTo>
                <a:lnTo>
                  <a:pt x="205843" y="303530"/>
                </a:lnTo>
                <a:lnTo>
                  <a:pt x="211905" y="303530"/>
                </a:lnTo>
                <a:lnTo>
                  <a:pt x="215409" y="302260"/>
                </a:lnTo>
                <a:close/>
              </a:path>
              <a:path w="283845" h="311150">
                <a:moveTo>
                  <a:pt x="201291" y="302260"/>
                </a:moveTo>
                <a:lnTo>
                  <a:pt x="199843" y="302260"/>
                </a:lnTo>
                <a:lnTo>
                  <a:pt x="201027" y="302510"/>
                </a:lnTo>
                <a:lnTo>
                  <a:pt x="201291" y="302260"/>
                </a:lnTo>
                <a:close/>
              </a:path>
              <a:path w="283845" h="311150">
                <a:moveTo>
                  <a:pt x="18436" y="300989"/>
                </a:moveTo>
                <a:lnTo>
                  <a:pt x="11895" y="300989"/>
                </a:lnTo>
                <a:lnTo>
                  <a:pt x="12315" y="302260"/>
                </a:lnTo>
                <a:lnTo>
                  <a:pt x="18436" y="300989"/>
                </a:lnTo>
                <a:close/>
              </a:path>
              <a:path w="283845" h="311150">
                <a:moveTo>
                  <a:pt x="137342" y="300989"/>
                </a:moveTo>
                <a:lnTo>
                  <a:pt x="25764" y="300989"/>
                </a:lnTo>
                <a:lnTo>
                  <a:pt x="31527" y="302260"/>
                </a:lnTo>
                <a:lnTo>
                  <a:pt x="131275" y="302260"/>
                </a:lnTo>
                <a:lnTo>
                  <a:pt x="137342" y="300989"/>
                </a:lnTo>
                <a:close/>
              </a:path>
              <a:path w="283845" h="311150">
                <a:moveTo>
                  <a:pt x="167255" y="298450"/>
                </a:moveTo>
                <a:lnTo>
                  <a:pt x="166035" y="302260"/>
                </a:lnTo>
                <a:lnTo>
                  <a:pt x="176780" y="302260"/>
                </a:lnTo>
                <a:lnTo>
                  <a:pt x="179561" y="300989"/>
                </a:lnTo>
                <a:lnTo>
                  <a:pt x="167255" y="298450"/>
                </a:lnTo>
                <a:close/>
              </a:path>
              <a:path w="283845" h="311150">
                <a:moveTo>
                  <a:pt x="211802" y="300989"/>
                </a:moveTo>
                <a:lnTo>
                  <a:pt x="205761" y="300989"/>
                </a:lnTo>
                <a:lnTo>
                  <a:pt x="204631" y="302260"/>
                </a:lnTo>
                <a:lnTo>
                  <a:pt x="213737" y="302260"/>
                </a:lnTo>
                <a:lnTo>
                  <a:pt x="211802" y="300989"/>
                </a:lnTo>
                <a:close/>
              </a:path>
              <a:path w="283845" h="311150">
                <a:moveTo>
                  <a:pt x="150387" y="299719"/>
                </a:moveTo>
                <a:lnTo>
                  <a:pt x="48797" y="299719"/>
                </a:lnTo>
                <a:lnTo>
                  <a:pt x="43312" y="300989"/>
                </a:lnTo>
                <a:lnTo>
                  <a:pt x="165083" y="300989"/>
                </a:lnTo>
                <a:lnTo>
                  <a:pt x="150387" y="299719"/>
                </a:lnTo>
                <a:close/>
              </a:path>
              <a:path w="283845" h="311150">
                <a:moveTo>
                  <a:pt x="204694" y="298450"/>
                </a:moveTo>
                <a:lnTo>
                  <a:pt x="192080" y="298450"/>
                </a:lnTo>
                <a:lnTo>
                  <a:pt x="181304" y="299719"/>
                </a:lnTo>
                <a:lnTo>
                  <a:pt x="188705" y="299719"/>
                </a:lnTo>
                <a:lnTo>
                  <a:pt x="194998" y="300989"/>
                </a:lnTo>
                <a:lnTo>
                  <a:pt x="212997" y="300989"/>
                </a:lnTo>
                <a:lnTo>
                  <a:pt x="212301" y="299719"/>
                </a:lnTo>
                <a:lnTo>
                  <a:pt x="204694" y="298450"/>
                </a:lnTo>
                <a:close/>
              </a:path>
              <a:path w="283845" h="311150">
                <a:moveTo>
                  <a:pt x="234985" y="299719"/>
                </a:moveTo>
                <a:lnTo>
                  <a:pt x="228343" y="299719"/>
                </a:lnTo>
                <a:lnTo>
                  <a:pt x="224771" y="300989"/>
                </a:lnTo>
                <a:lnTo>
                  <a:pt x="239518" y="300989"/>
                </a:lnTo>
                <a:lnTo>
                  <a:pt x="234985" y="299719"/>
                </a:lnTo>
                <a:close/>
              </a:path>
              <a:path w="283845" h="311150">
                <a:moveTo>
                  <a:pt x="188705" y="299719"/>
                </a:moveTo>
                <a:lnTo>
                  <a:pt x="181644" y="299719"/>
                </a:lnTo>
                <a:lnTo>
                  <a:pt x="188436" y="300795"/>
                </a:lnTo>
                <a:lnTo>
                  <a:pt x="188705" y="299719"/>
                </a:lnTo>
                <a:close/>
              </a:path>
              <a:path w="283845" h="311150">
                <a:moveTo>
                  <a:pt x="222550" y="274319"/>
                </a:moveTo>
                <a:lnTo>
                  <a:pt x="8657" y="274319"/>
                </a:lnTo>
                <a:lnTo>
                  <a:pt x="8444" y="284480"/>
                </a:lnTo>
                <a:lnTo>
                  <a:pt x="8327" y="292100"/>
                </a:lnTo>
                <a:lnTo>
                  <a:pt x="162949" y="292100"/>
                </a:lnTo>
                <a:lnTo>
                  <a:pt x="175294" y="293369"/>
                </a:lnTo>
                <a:lnTo>
                  <a:pt x="187457" y="295910"/>
                </a:lnTo>
                <a:lnTo>
                  <a:pt x="212898" y="298450"/>
                </a:lnTo>
                <a:lnTo>
                  <a:pt x="233256" y="298450"/>
                </a:lnTo>
                <a:lnTo>
                  <a:pt x="235568" y="297180"/>
                </a:lnTo>
                <a:lnTo>
                  <a:pt x="231390" y="295910"/>
                </a:lnTo>
                <a:lnTo>
                  <a:pt x="243797" y="295910"/>
                </a:lnTo>
                <a:lnTo>
                  <a:pt x="241016" y="294639"/>
                </a:lnTo>
                <a:lnTo>
                  <a:pt x="236304" y="294639"/>
                </a:lnTo>
                <a:lnTo>
                  <a:pt x="231136" y="293369"/>
                </a:lnTo>
                <a:lnTo>
                  <a:pt x="238667" y="290830"/>
                </a:lnTo>
                <a:lnTo>
                  <a:pt x="259177" y="290830"/>
                </a:lnTo>
                <a:lnTo>
                  <a:pt x="255761" y="289560"/>
                </a:lnTo>
                <a:lnTo>
                  <a:pt x="255989" y="288289"/>
                </a:lnTo>
                <a:lnTo>
                  <a:pt x="226056" y="288289"/>
                </a:lnTo>
                <a:lnTo>
                  <a:pt x="223770" y="287019"/>
                </a:lnTo>
                <a:lnTo>
                  <a:pt x="228989" y="287019"/>
                </a:lnTo>
                <a:lnTo>
                  <a:pt x="234580" y="285934"/>
                </a:lnTo>
                <a:lnTo>
                  <a:pt x="234742" y="285750"/>
                </a:lnTo>
                <a:lnTo>
                  <a:pt x="218905" y="285750"/>
                </a:lnTo>
                <a:lnTo>
                  <a:pt x="216810" y="284480"/>
                </a:lnTo>
                <a:lnTo>
                  <a:pt x="220937" y="283210"/>
                </a:lnTo>
                <a:lnTo>
                  <a:pt x="236254" y="283210"/>
                </a:lnTo>
                <a:lnTo>
                  <a:pt x="242350" y="281939"/>
                </a:lnTo>
                <a:lnTo>
                  <a:pt x="252802" y="281939"/>
                </a:lnTo>
                <a:lnTo>
                  <a:pt x="253729" y="279400"/>
                </a:lnTo>
                <a:lnTo>
                  <a:pt x="261235" y="279400"/>
                </a:lnTo>
                <a:lnTo>
                  <a:pt x="261438" y="278130"/>
                </a:lnTo>
                <a:lnTo>
                  <a:pt x="281412" y="278130"/>
                </a:lnTo>
                <a:lnTo>
                  <a:pt x="283536" y="276860"/>
                </a:lnTo>
                <a:lnTo>
                  <a:pt x="226983" y="276860"/>
                </a:lnTo>
                <a:lnTo>
                  <a:pt x="222550" y="274319"/>
                </a:lnTo>
                <a:close/>
              </a:path>
              <a:path w="283845" h="311150">
                <a:moveTo>
                  <a:pt x="247125" y="295910"/>
                </a:moveTo>
                <a:lnTo>
                  <a:pt x="240534" y="295910"/>
                </a:lnTo>
                <a:lnTo>
                  <a:pt x="242502" y="297180"/>
                </a:lnTo>
                <a:lnTo>
                  <a:pt x="248827" y="297180"/>
                </a:lnTo>
                <a:lnTo>
                  <a:pt x="251786" y="298450"/>
                </a:lnTo>
                <a:lnTo>
                  <a:pt x="252827" y="297180"/>
                </a:lnTo>
                <a:lnTo>
                  <a:pt x="247125" y="295910"/>
                </a:lnTo>
                <a:close/>
              </a:path>
              <a:path w="283845" h="311150">
                <a:moveTo>
                  <a:pt x="248204" y="285750"/>
                </a:moveTo>
                <a:lnTo>
                  <a:pt x="235530" y="285750"/>
                </a:lnTo>
                <a:lnTo>
                  <a:pt x="234580" y="285934"/>
                </a:lnTo>
                <a:lnTo>
                  <a:pt x="233625" y="287019"/>
                </a:lnTo>
                <a:lnTo>
                  <a:pt x="236089" y="287019"/>
                </a:lnTo>
                <a:lnTo>
                  <a:pt x="235847" y="288289"/>
                </a:lnTo>
                <a:lnTo>
                  <a:pt x="244940" y="288289"/>
                </a:lnTo>
                <a:lnTo>
                  <a:pt x="248204" y="285750"/>
                </a:lnTo>
                <a:close/>
              </a:path>
              <a:path w="283845" h="311150">
                <a:moveTo>
                  <a:pt x="262365" y="285750"/>
                </a:moveTo>
                <a:lnTo>
                  <a:pt x="248204" y="285750"/>
                </a:lnTo>
                <a:lnTo>
                  <a:pt x="254440" y="287019"/>
                </a:lnTo>
                <a:lnTo>
                  <a:pt x="262365" y="285750"/>
                </a:lnTo>
                <a:close/>
              </a:path>
              <a:path w="283845" h="311150">
                <a:moveTo>
                  <a:pt x="235530" y="285750"/>
                </a:moveTo>
                <a:lnTo>
                  <a:pt x="234742" y="285750"/>
                </a:lnTo>
                <a:lnTo>
                  <a:pt x="234580" y="285934"/>
                </a:lnTo>
                <a:lnTo>
                  <a:pt x="235530" y="285750"/>
                </a:lnTo>
                <a:close/>
              </a:path>
              <a:path w="283845" h="311150">
                <a:moveTo>
                  <a:pt x="228602" y="284480"/>
                </a:moveTo>
                <a:lnTo>
                  <a:pt x="224468" y="284480"/>
                </a:lnTo>
                <a:lnTo>
                  <a:pt x="221293" y="285750"/>
                </a:lnTo>
                <a:lnTo>
                  <a:pt x="236025" y="285750"/>
                </a:lnTo>
                <a:lnTo>
                  <a:pt x="235797" y="285672"/>
                </a:lnTo>
                <a:lnTo>
                  <a:pt x="228602" y="284480"/>
                </a:lnTo>
                <a:close/>
              </a:path>
              <a:path w="283845" h="311150">
                <a:moveTo>
                  <a:pt x="234450" y="284480"/>
                </a:moveTo>
                <a:lnTo>
                  <a:pt x="232304" y="284480"/>
                </a:lnTo>
                <a:lnTo>
                  <a:pt x="235797" y="285672"/>
                </a:lnTo>
                <a:lnTo>
                  <a:pt x="236266" y="285750"/>
                </a:lnTo>
                <a:lnTo>
                  <a:pt x="234450" y="284480"/>
                </a:lnTo>
                <a:close/>
              </a:path>
              <a:path w="283845" h="311150">
                <a:moveTo>
                  <a:pt x="252472" y="283210"/>
                </a:moveTo>
                <a:lnTo>
                  <a:pt x="244026" y="283210"/>
                </a:lnTo>
                <a:lnTo>
                  <a:pt x="243315" y="284480"/>
                </a:lnTo>
                <a:lnTo>
                  <a:pt x="241778" y="285750"/>
                </a:lnTo>
                <a:lnTo>
                  <a:pt x="255075" y="285750"/>
                </a:lnTo>
                <a:lnTo>
                  <a:pt x="250973" y="284480"/>
                </a:lnTo>
                <a:lnTo>
                  <a:pt x="252472" y="283210"/>
                </a:lnTo>
                <a:close/>
              </a:path>
              <a:path w="283845" h="311150">
                <a:moveTo>
                  <a:pt x="232634" y="283210"/>
                </a:moveTo>
                <a:lnTo>
                  <a:pt x="220937" y="283210"/>
                </a:lnTo>
                <a:lnTo>
                  <a:pt x="235797" y="285672"/>
                </a:lnTo>
                <a:lnTo>
                  <a:pt x="232304" y="284480"/>
                </a:lnTo>
                <a:lnTo>
                  <a:pt x="234450" y="284480"/>
                </a:lnTo>
                <a:lnTo>
                  <a:pt x="232634" y="283210"/>
                </a:lnTo>
                <a:close/>
              </a:path>
              <a:path w="283845" h="311150">
                <a:moveTo>
                  <a:pt x="256828" y="281939"/>
                </a:moveTo>
                <a:lnTo>
                  <a:pt x="242350" y="281939"/>
                </a:lnTo>
                <a:lnTo>
                  <a:pt x="244432" y="283210"/>
                </a:lnTo>
                <a:lnTo>
                  <a:pt x="261514" y="283210"/>
                </a:lnTo>
                <a:lnTo>
                  <a:pt x="256828" y="281939"/>
                </a:lnTo>
                <a:close/>
              </a:path>
              <a:path w="283845" h="311150">
                <a:moveTo>
                  <a:pt x="268093" y="280669"/>
                </a:moveTo>
                <a:lnTo>
                  <a:pt x="261920" y="280669"/>
                </a:lnTo>
                <a:lnTo>
                  <a:pt x="261514" y="283210"/>
                </a:lnTo>
                <a:lnTo>
                  <a:pt x="264524" y="283210"/>
                </a:lnTo>
                <a:lnTo>
                  <a:pt x="269388" y="281939"/>
                </a:lnTo>
                <a:lnTo>
                  <a:pt x="268639" y="281939"/>
                </a:lnTo>
                <a:lnTo>
                  <a:pt x="268093" y="280669"/>
                </a:lnTo>
                <a:close/>
              </a:path>
              <a:path w="283845" h="311150">
                <a:moveTo>
                  <a:pt x="233256" y="274319"/>
                </a:moveTo>
                <a:lnTo>
                  <a:pt x="226983" y="276860"/>
                </a:lnTo>
                <a:lnTo>
                  <a:pt x="245144" y="276860"/>
                </a:lnTo>
                <a:lnTo>
                  <a:pt x="242527" y="275589"/>
                </a:lnTo>
                <a:lnTo>
                  <a:pt x="239606" y="275589"/>
                </a:lnTo>
                <a:lnTo>
                  <a:pt x="233256" y="274319"/>
                </a:lnTo>
                <a:close/>
              </a:path>
              <a:path w="283845" h="311150">
                <a:moveTo>
                  <a:pt x="260028" y="270510"/>
                </a:moveTo>
                <a:lnTo>
                  <a:pt x="255227" y="270510"/>
                </a:lnTo>
                <a:lnTo>
                  <a:pt x="259317" y="271780"/>
                </a:lnTo>
                <a:lnTo>
                  <a:pt x="260028" y="270510"/>
                </a:lnTo>
                <a:close/>
              </a:path>
              <a:path w="283845" h="311150">
                <a:moveTo>
                  <a:pt x="266810" y="266700"/>
                </a:moveTo>
                <a:lnTo>
                  <a:pt x="264968" y="266700"/>
                </a:lnTo>
                <a:lnTo>
                  <a:pt x="267077" y="267969"/>
                </a:lnTo>
                <a:lnTo>
                  <a:pt x="266810" y="266700"/>
                </a:lnTo>
                <a:close/>
              </a:path>
              <a:path w="283845" h="311150">
                <a:moveTo>
                  <a:pt x="270298" y="267204"/>
                </a:moveTo>
                <a:lnTo>
                  <a:pt x="271141" y="267969"/>
                </a:lnTo>
                <a:lnTo>
                  <a:pt x="272559" y="267530"/>
                </a:lnTo>
                <a:lnTo>
                  <a:pt x="270298" y="267204"/>
                </a:lnTo>
                <a:close/>
              </a:path>
              <a:path w="283845" h="311150">
                <a:moveTo>
                  <a:pt x="275243" y="266700"/>
                </a:moveTo>
                <a:lnTo>
                  <a:pt x="272559" y="267530"/>
                </a:lnTo>
                <a:lnTo>
                  <a:pt x="275598" y="267969"/>
                </a:lnTo>
                <a:lnTo>
                  <a:pt x="275243" y="266700"/>
                </a:lnTo>
                <a:close/>
              </a:path>
              <a:path w="283845" h="311150">
                <a:moveTo>
                  <a:pt x="269744" y="266700"/>
                </a:moveTo>
                <a:lnTo>
                  <a:pt x="266810" y="266700"/>
                </a:lnTo>
                <a:lnTo>
                  <a:pt x="270298" y="267204"/>
                </a:lnTo>
                <a:lnTo>
                  <a:pt x="269744" y="266700"/>
                </a:lnTo>
                <a:close/>
              </a:path>
              <a:path w="283845" h="311150">
                <a:moveTo>
                  <a:pt x="271458" y="261619"/>
                </a:moveTo>
                <a:lnTo>
                  <a:pt x="258936" y="261619"/>
                </a:lnTo>
                <a:lnTo>
                  <a:pt x="262720" y="262889"/>
                </a:lnTo>
                <a:lnTo>
                  <a:pt x="259177" y="264160"/>
                </a:lnTo>
                <a:lnTo>
                  <a:pt x="281802" y="264160"/>
                </a:lnTo>
                <a:lnTo>
                  <a:pt x="281936" y="262889"/>
                </a:lnTo>
                <a:lnTo>
                  <a:pt x="271941" y="262889"/>
                </a:lnTo>
                <a:lnTo>
                  <a:pt x="271458" y="261619"/>
                </a:lnTo>
                <a:close/>
              </a:path>
              <a:path w="283845" h="311150">
                <a:moveTo>
                  <a:pt x="281821" y="259080"/>
                </a:moveTo>
                <a:lnTo>
                  <a:pt x="270086" y="259080"/>
                </a:lnTo>
                <a:lnTo>
                  <a:pt x="277821" y="260350"/>
                </a:lnTo>
                <a:lnTo>
                  <a:pt x="281821" y="259080"/>
                </a:lnTo>
                <a:close/>
              </a:path>
              <a:path w="283845" h="311150">
                <a:moveTo>
                  <a:pt x="269134" y="256539"/>
                </a:moveTo>
                <a:lnTo>
                  <a:pt x="266962" y="256539"/>
                </a:lnTo>
                <a:lnTo>
                  <a:pt x="270036" y="257810"/>
                </a:lnTo>
                <a:lnTo>
                  <a:pt x="269134" y="256539"/>
                </a:lnTo>
                <a:close/>
              </a:path>
              <a:path w="283845" h="311150">
                <a:moveTo>
                  <a:pt x="258136" y="245110"/>
                </a:moveTo>
                <a:lnTo>
                  <a:pt x="253919" y="246380"/>
                </a:lnTo>
                <a:lnTo>
                  <a:pt x="258987" y="246380"/>
                </a:lnTo>
                <a:lnTo>
                  <a:pt x="258136" y="245110"/>
                </a:lnTo>
                <a:close/>
              </a:path>
              <a:path w="283845" h="311150">
                <a:moveTo>
                  <a:pt x="251443" y="242569"/>
                </a:moveTo>
                <a:lnTo>
                  <a:pt x="247950" y="242569"/>
                </a:lnTo>
                <a:lnTo>
                  <a:pt x="248039" y="243839"/>
                </a:lnTo>
                <a:lnTo>
                  <a:pt x="251443" y="242569"/>
                </a:lnTo>
                <a:close/>
              </a:path>
              <a:path w="283845" h="311150">
                <a:moveTo>
                  <a:pt x="244699" y="241300"/>
                </a:moveTo>
                <a:lnTo>
                  <a:pt x="241600" y="241300"/>
                </a:lnTo>
                <a:lnTo>
                  <a:pt x="239924" y="242569"/>
                </a:lnTo>
                <a:lnTo>
                  <a:pt x="245550" y="242569"/>
                </a:lnTo>
                <a:lnTo>
                  <a:pt x="244699" y="241300"/>
                </a:lnTo>
                <a:close/>
              </a:path>
              <a:path w="283845" h="311150">
                <a:moveTo>
                  <a:pt x="253094" y="241300"/>
                </a:moveTo>
                <a:lnTo>
                  <a:pt x="249004" y="242569"/>
                </a:lnTo>
                <a:lnTo>
                  <a:pt x="252916" y="242569"/>
                </a:lnTo>
                <a:lnTo>
                  <a:pt x="253094" y="241300"/>
                </a:lnTo>
                <a:close/>
              </a:path>
              <a:path w="283845" h="311150">
                <a:moveTo>
                  <a:pt x="247569" y="237489"/>
                </a:moveTo>
                <a:lnTo>
                  <a:pt x="227694" y="237489"/>
                </a:lnTo>
                <a:lnTo>
                  <a:pt x="231821" y="241300"/>
                </a:lnTo>
                <a:lnTo>
                  <a:pt x="241334" y="240029"/>
                </a:lnTo>
                <a:lnTo>
                  <a:pt x="240686" y="240029"/>
                </a:lnTo>
                <a:lnTo>
                  <a:pt x="240383" y="238768"/>
                </a:lnTo>
                <a:lnTo>
                  <a:pt x="250719" y="238760"/>
                </a:lnTo>
                <a:lnTo>
                  <a:pt x="247569" y="237489"/>
                </a:lnTo>
                <a:close/>
              </a:path>
              <a:path w="283845" h="311150">
                <a:moveTo>
                  <a:pt x="224913" y="238760"/>
                </a:moveTo>
                <a:lnTo>
                  <a:pt x="205786" y="238760"/>
                </a:lnTo>
                <a:lnTo>
                  <a:pt x="215756" y="240029"/>
                </a:lnTo>
                <a:lnTo>
                  <a:pt x="225370" y="240029"/>
                </a:lnTo>
                <a:lnTo>
                  <a:pt x="224913" y="238760"/>
                </a:lnTo>
                <a:close/>
              </a:path>
              <a:path w="283845" h="311150">
                <a:moveTo>
                  <a:pt x="253945" y="238760"/>
                </a:moveTo>
                <a:lnTo>
                  <a:pt x="240381" y="238760"/>
                </a:lnTo>
                <a:lnTo>
                  <a:pt x="244255" y="240029"/>
                </a:lnTo>
                <a:lnTo>
                  <a:pt x="253945" y="238760"/>
                </a:lnTo>
                <a:close/>
              </a:path>
              <a:path w="283845" h="311150">
                <a:moveTo>
                  <a:pt x="240381" y="238760"/>
                </a:moveTo>
                <a:close/>
              </a:path>
              <a:path w="283845" h="311150">
                <a:moveTo>
                  <a:pt x="237003" y="236220"/>
                </a:moveTo>
                <a:lnTo>
                  <a:pt x="207323" y="236220"/>
                </a:lnTo>
                <a:lnTo>
                  <a:pt x="208237" y="237489"/>
                </a:lnTo>
                <a:lnTo>
                  <a:pt x="236114" y="237489"/>
                </a:lnTo>
                <a:lnTo>
                  <a:pt x="237003" y="236220"/>
                </a:lnTo>
                <a:close/>
              </a:path>
              <a:path w="283845" h="311150">
                <a:moveTo>
                  <a:pt x="243340" y="236220"/>
                </a:moveTo>
                <a:lnTo>
                  <a:pt x="238222" y="237489"/>
                </a:lnTo>
                <a:lnTo>
                  <a:pt x="245956" y="237489"/>
                </a:lnTo>
                <a:lnTo>
                  <a:pt x="243340" y="236220"/>
                </a:lnTo>
                <a:close/>
              </a:path>
              <a:path w="283845" h="311150">
                <a:moveTo>
                  <a:pt x="223910" y="235015"/>
                </a:moveTo>
                <a:lnTo>
                  <a:pt x="216215" y="236220"/>
                </a:lnTo>
                <a:lnTo>
                  <a:pt x="219020" y="236220"/>
                </a:lnTo>
                <a:lnTo>
                  <a:pt x="223910" y="235015"/>
                </a:lnTo>
                <a:close/>
              </a:path>
              <a:path w="283845" h="311150">
                <a:moveTo>
                  <a:pt x="231956" y="234950"/>
                </a:moveTo>
                <a:lnTo>
                  <a:pt x="224328" y="234950"/>
                </a:lnTo>
                <a:lnTo>
                  <a:pt x="223910" y="235015"/>
                </a:lnTo>
                <a:lnTo>
                  <a:pt x="219020" y="236220"/>
                </a:lnTo>
                <a:lnTo>
                  <a:pt x="238603" y="236220"/>
                </a:lnTo>
                <a:lnTo>
                  <a:pt x="231956" y="234950"/>
                </a:lnTo>
                <a:close/>
              </a:path>
              <a:path w="283845" h="311150">
                <a:moveTo>
                  <a:pt x="221433" y="233679"/>
                </a:moveTo>
                <a:lnTo>
                  <a:pt x="212670" y="234950"/>
                </a:lnTo>
                <a:lnTo>
                  <a:pt x="224176" y="234950"/>
                </a:lnTo>
                <a:lnTo>
                  <a:pt x="221433" y="233679"/>
                </a:lnTo>
                <a:close/>
              </a:path>
              <a:path w="283845" h="311150">
                <a:moveTo>
                  <a:pt x="198751" y="231139"/>
                </a:moveTo>
                <a:lnTo>
                  <a:pt x="158504" y="231139"/>
                </a:lnTo>
                <a:lnTo>
                  <a:pt x="158809" y="232410"/>
                </a:lnTo>
                <a:lnTo>
                  <a:pt x="203551" y="232410"/>
                </a:lnTo>
                <a:lnTo>
                  <a:pt x="198751" y="231139"/>
                </a:lnTo>
                <a:close/>
              </a:path>
              <a:path w="283845" h="311150">
                <a:moveTo>
                  <a:pt x="220150" y="229870"/>
                </a:moveTo>
                <a:lnTo>
                  <a:pt x="218690" y="232410"/>
                </a:lnTo>
                <a:lnTo>
                  <a:pt x="236406" y="232410"/>
                </a:lnTo>
                <a:lnTo>
                  <a:pt x="230729" y="231139"/>
                </a:lnTo>
                <a:lnTo>
                  <a:pt x="220150" y="229870"/>
                </a:lnTo>
                <a:close/>
              </a:path>
              <a:path w="283845" h="311150">
                <a:moveTo>
                  <a:pt x="195897" y="229870"/>
                </a:moveTo>
                <a:lnTo>
                  <a:pt x="170977" y="229870"/>
                </a:lnTo>
                <a:lnTo>
                  <a:pt x="174481" y="231139"/>
                </a:lnTo>
                <a:lnTo>
                  <a:pt x="200579" y="231139"/>
                </a:lnTo>
                <a:lnTo>
                  <a:pt x="195897" y="229870"/>
                </a:lnTo>
                <a:close/>
              </a:path>
              <a:path w="283845" h="311150">
                <a:moveTo>
                  <a:pt x="171382" y="228600"/>
                </a:moveTo>
                <a:lnTo>
                  <a:pt x="155571" y="228600"/>
                </a:lnTo>
                <a:lnTo>
                  <a:pt x="153323" y="229870"/>
                </a:lnTo>
                <a:lnTo>
                  <a:pt x="171001" y="229870"/>
                </a:lnTo>
                <a:lnTo>
                  <a:pt x="171382" y="228600"/>
                </a:lnTo>
                <a:close/>
              </a:path>
              <a:path w="283845" h="311150">
                <a:moveTo>
                  <a:pt x="175154" y="228600"/>
                </a:moveTo>
                <a:lnTo>
                  <a:pt x="171382" y="228600"/>
                </a:lnTo>
                <a:lnTo>
                  <a:pt x="176399" y="229870"/>
                </a:lnTo>
                <a:lnTo>
                  <a:pt x="175154" y="228600"/>
                </a:lnTo>
                <a:close/>
              </a:path>
              <a:path w="283845" h="311150">
                <a:moveTo>
                  <a:pt x="202395" y="228600"/>
                </a:moveTo>
                <a:lnTo>
                  <a:pt x="197595" y="228600"/>
                </a:lnTo>
                <a:lnTo>
                  <a:pt x="198281" y="229870"/>
                </a:lnTo>
                <a:lnTo>
                  <a:pt x="201913" y="229870"/>
                </a:lnTo>
                <a:lnTo>
                  <a:pt x="202395" y="228600"/>
                </a:lnTo>
                <a:close/>
              </a:path>
              <a:path w="283845" h="311150">
                <a:moveTo>
                  <a:pt x="164854" y="227329"/>
                </a:moveTo>
                <a:lnTo>
                  <a:pt x="151926" y="227329"/>
                </a:lnTo>
                <a:lnTo>
                  <a:pt x="153754" y="228600"/>
                </a:lnTo>
                <a:lnTo>
                  <a:pt x="164689" y="228600"/>
                </a:lnTo>
                <a:lnTo>
                  <a:pt x="164854" y="227329"/>
                </a:lnTo>
                <a:close/>
              </a:path>
              <a:path w="283845" h="311150">
                <a:moveTo>
                  <a:pt x="167534" y="227329"/>
                </a:moveTo>
                <a:lnTo>
                  <a:pt x="164854" y="227329"/>
                </a:lnTo>
                <a:lnTo>
                  <a:pt x="167801" y="228600"/>
                </a:lnTo>
                <a:lnTo>
                  <a:pt x="167534" y="227329"/>
                </a:lnTo>
                <a:close/>
              </a:path>
              <a:path w="283845" h="311150">
                <a:moveTo>
                  <a:pt x="104998" y="226179"/>
                </a:moveTo>
                <a:lnTo>
                  <a:pt x="95677" y="227329"/>
                </a:lnTo>
                <a:lnTo>
                  <a:pt x="105825" y="227329"/>
                </a:lnTo>
                <a:lnTo>
                  <a:pt x="105936" y="226317"/>
                </a:lnTo>
                <a:lnTo>
                  <a:pt x="104998" y="226179"/>
                </a:lnTo>
                <a:close/>
              </a:path>
              <a:path w="283845" h="311150">
                <a:moveTo>
                  <a:pt x="142337" y="226060"/>
                </a:moveTo>
                <a:lnTo>
                  <a:pt x="105964" y="226060"/>
                </a:lnTo>
                <a:lnTo>
                  <a:pt x="105936" y="226317"/>
                </a:lnTo>
                <a:lnTo>
                  <a:pt x="112822" y="227329"/>
                </a:lnTo>
                <a:lnTo>
                  <a:pt x="148116" y="227329"/>
                </a:lnTo>
                <a:lnTo>
                  <a:pt x="142337" y="226060"/>
                </a:lnTo>
                <a:close/>
              </a:path>
              <a:path w="283845" h="311150">
                <a:moveTo>
                  <a:pt x="165946" y="226060"/>
                </a:moveTo>
                <a:lnTo>
                  <a:pt x="155875" y="226060"/>
                </a:lnTo>
                <a:lnTo>
                  <a:pt x="156218" y="227329"/>
                </a:lnTo>
                <a:lnTo>
                  <a:pt x="167470" y="227329"/>
                </a:lnTo>
                <a:lnTo>
                  <a:pt x="165946" y="226060"/>
                </a:lnTo>
                <a:close/>
              </a:path>
              <a:path w="283845" h="311150">
                <a:moveTo>
                  <a:pt x="171750" y="224789"/>
                </a:moveTo>
                <a:lnTo>
                  <a:pt x="169820" y="226060"/>
                </a:lnTo>
                <a:lnTo>
                  <a:pt x="169668" y="227329"/>
                </a:lnTo>
                <a:lnTo>
                  <a:pt x="173427" y="226060"/>
                </a:lnTo>
                <a:lnTo>
                  <a:pt x="174367" y="226060"/>
                </a:lnTo>
                <a:lnTo>
                  <a:pt x="171750" y="224789"/>
                </a:lnTo>
                <a:close/>
              </a:path>
              <a:path w="283845" h="311150">
                <a:moveTo>
                  <a:pt x="186533" y="226060"/>
                </a:moveTo>
                <a:lnTo>
                  <a:pt x="182304" y="226060"/>
                </a:lnTo>
                <a:lnTo>
                  <a:pt x="181796" y="227329"/>
                </a:lnTo>
                <a:lnTo>
                  <a:pt x="186533" y="226060"/>
                </a:lnTo>
                <a:close/>
              </a:path>
              <a:path w="283845" h="311150">
                <a:moveTo>
                  <a:pt x="188108" y="226060"/>
                </a:moveTo>
                <a:lnTo>
                  <a:pt x="186533" y="226060"/>
                </a:lnTo>
                <a:lnTo>
                  <a:pt x="186889" y="227329"/>
                </a:lnTo>
                <a:lnTo>
                  <a:pt x="188108" y="226060"/>
                </a:lnTo>
                <a:close/>
              </a:path>
              <a:path w="283845" h="311150">
                <a:moveTo>
                  <a:pt x="105964" y="226060"/>
                </a:moveTo>
                <a:lnTo>
                  <a:pt x="104998" y="226179"/>
                </a:lnTo>
                <a:lnTo>
                  <a:pt x="105936" y="226317"/>
                </a:lnTo>
                <a:lnTo>
                  <a:pt x="105964" y="226060"/>
                </a:lnTo>
                <a:close/>
              </a:path>
              <a:path w="283845" h="311150">
                <a:moveTo>
                  <a:pt x="105964" y="226060"/>
                </a:moveTo>
                <a:lnTo>
                  <a:pt x="104186" y="226060"/>
                </a:lnTo>
                <a:lnTo>
                  <a:pt x="104998" y="226179"/>
                </a:lnTo>
                <a:lnTo>
                  <a:pt x="105964" y="226060"/>
                </a:lnTo>
                <a:close/>
              </a:path>
              <a:path w="283845" h="311150">
                <a:moveTo>
                  <a:pt x="91868" y="212089"/>
                </a:moveTo>
                <a:lnTo>
                  <a:pt x="88070" y="212089"/>
                </a:lnTo>
                <a:lnTo>
                  <a:pt x="87841" y="215900"/>
                </a:lnTo>
                <a:lnTo>
                  <a:pt x="87629" y="222250"/>
                </a:lnTo>
                <a:lnTo>
                  <a:pt x="87524" y="226060"/>
                </a:lnTo>
                <a:lnTo>
                  <a:pt x="126386" y="226060"/>
                </a:lnTo>
                <a:lnTo>
                  <a:pt x="123998" y="224789"/>
                </a:lnTo>
                <a:lnTo>
                  <a:pt x="117610" y="224789"/>
                </a:lnTo>
                <a:lnTo>
                  <a:pt x="113153" y="223520"/>
                </a:lnTo>
                <a:lnTo>
                  <a:pt x="124290" y="223520"/>
                </a:lnTo>
                <a:lnTo>
                  <a:pt x="124644" y="222250"/>
                </a:lnTo>
                <a:lnTo>
                  <a:pt x="91855" y="222250"/>
                </a:lnTo>
                <a:lnTo>
                  <a:pt x="91868" y="212089"/>
                </a:lnTo>
                <a:close/>
              </a:path>
              <a:path w="283845" h="311150">
                <a:moveTo>
                  <a:pt x="144204" y="224789"/>
                </a:moveTo>
                <a:lnTo>
                  <a:pt x="126729" y="224789"/>
                </a:lnTo>
                <a:lnTo>
                  <a:pt x="126386" y="226060"/>
                </a:lnTo>
                <a:lnTo>
                  <a:pt x="140508" y="226060"/>
                </a:lnTo>
                <a:lnTo>
                  <a:pt x="144204" y="224789"/>
                </a:lnTo>
                <a:close/>
              </a:path>
              <a:path w="283845" h="311150">
                <a:moveTo>
                  <a:pt x="139569" y="222250"/>
                </a:moveTo>
                <a:lnTo>
                  <a:pt x="131745" y="223520"/>
                </a:lnTo>
                <a:lnTo>
                  <a:pt x="126742" y="224789"/>
                </a:lnTo>
                <a:lnTo>
                  <a:pt x="140877" y="224789"/>
                </a:lnTo>
                <a:lnTo>
                  <a:pt x="141969" y="223520"/>
                </a:lnTo>
                <a:lnTo>
                  <a:pt x="144890" y="223520"/>
                </a:lnTo>
                <a:lnTo>
                  <a:pt x="139569" y="222250"/>
                </a:lnTo>
                <a:close/>
              </a:path>
              <a:path w="283845" h="311150">
                <a:moveTo>
                  <a:pt x="156218" y="222250"/>
                </a:moveTo>
                <a:lnTo>
                  <a:pt x="152357" y="222250"/>
                </a:lnTo>
                <a:lnTo>
                  <a:pt x="151049" y="223520"/>
                </a:lnTo>
                <a:lnTo>
                  <a:pt x="155304" y="223520"/>
                </a:lnTo>
                <a:lnTo>
                  <a:pt x="156218" y="222250"/>
                </a:lnTo>
                <a:close/>
              </a:path>
              <a:path w="283845" h="311150">
                <a:moveTo>
                  <a:pt x="91794" y="199389"/>
                </a:moveTo>
                <a:lnTo>
                  <a:pt x="90991" y="199389"/>
                </a:lnTo>
                <a:lnTo>
                  <a:pt x="90661" y="204470"/>
                </a:lnTo>
                <a:lnTo>
                  <a:pt x="90318" y="208279"/>
                </a:lnTo>
                <a:lnTo>
                  <a:pt x="91873" y="208279"/>
                </a:lnTo>
                <a:lnTo>
                  <a:pt x="91794" y="199389"/>
                </a:lnTo>
                <a:close/>
              </a:path>
              <a:path w="283845" h="311150">
                <a:moveTo>
                  <a:pt x="94471" y="157479"/>
                </a:moveTo>
                <a:lnTo>
                  <a:pt x="93087" y="157479"/>
                </a:lnTo>
                <a:lnTo>
                  <a:pt x="93442" y="160020"/>
                </a:lnTo>
                <a:lnTo>
                  <a:pt x="93925" y="161289"/>
                </a:lnTo>
                <a:lnTo>
                  <a:pt x="94230" y="160020"/>
                </a:lnTo>
                <a:lnTo>
                  <a:pt x="94471" y="157479"/>
                </a:lnTo>
                <a:close/>
              </a:path>
              <a:path w="283845" h="311150">
                <a:moveTo>
                  <a:pt x="96263" y="152400"/>
                </a:moveTo>
                <a:lnTo>
                  <a:pt x="96109" y="152400"/>
                </a:lnTo>
                <a:lnTo>
                  <a:pt x="96185" y="153670"/>
                </a:lnTo>
                <a:lnTo>
                  <a:pt x="96263" y="152400"/>
                </a:lnTo>
                <a:close/>
              </a:path>
              <a:path w="283845" h="311150">
                <a:moveTo>
                  <a:pt x="97189" y="137160"/>
                </a:moveTo>
                <a:lnTo>
                  <a:pt x="94357" y="142239"/>
                </a:lnTo>
                <a:lnTo>
                  <a:pt x="96880" y="142239"/>
                </a:lnTo>
                <a:lnTo>
                  <a:pt x="97189" y="1371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836400" y="6743700"/>
            <a:ext cx="2781300" cy="444500"/>
          </a:xfrm>
          <a:custGeom>
            <a:avLst/>
            <a:gdLst/>
            <a:ahLst/>
            <a:cxnLst/>
            <a:rect l="l" t="t" r="r" b="b"/>
            <a:pathLst>
              <a:path w="2781300" h="444500">
                <a:moveTo>
                  <a:pt x="2629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629407" y="444500"/>
                </a:lnTo>
                <a:lnTo>
                  <a:pt x="2677440" y="436757"/>
                </a:lnTo>
                <a:lnTo>
                  <a:pt x="2719139" y="415197"/>
                </a:lnTo>
                <a:lnTo>
                  <a:pt x="2752010" y="382322"/>
                </a:lnTo>
                <a:lnTo>
                  <a:pt x="2773562" y="340633"/>
                </a:lnTo>
                <a:lnTo>
                  <a:pt x="2781300" y="292633"/>
                </a:lnTo>
                <a:lnTo>
                  <a:pt x="2781300" y="151866"/>
                </a:lnTo>
                <a:lnTo>
                  <a:pt x="2773562" y="103866"/>
                </a:lnTo>
                <a:lnTo>
                  <a:pt x="2752010" y="62177"/>
                </a:lnTo>
                <a:lnTo>
                  <a:pt x="2719139" y="29302"/>
                </a:lnTo>
                <a:lnTo>
                  <a:pt x="2677440" y="7742"/>
                </a:lnTo>
                <a:lnTo>
                  <a:pt x="26294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204700" y="6832600"/>
            <a:ext cx="2006600" cy="3429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2208509" y="6781800"/>
            <a:ext cx="69596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Plan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3046710" y="6781800"/>
            <a:ext cx="11988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your...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1497695" y="6705556"/>
            <a:ext cx="283536" cy="3111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989347" y="5335790"/>
            <a:ext cx="321741" cy="118186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495832" y="3058845"/>
            <a:ext cx="1657486" cy="59292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531289" y="2094072"/>
            <a:ext cx="494536" cy="1026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756603" y="1657350"/>
            <a:ext cx="534479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i="1" spc="-15" dirty="0">
                <a:solidFill>
                  <a:srgbClr val="FFFFFF"/>
                </a:solidFill>
                <a:latin typeface="Arial"/>
                <a:cs typeface="Arial"/>
              </a:rPr>
              <a:t>text()</a:t>
            </a:r>
            <a:r>
              <a:rPr sz="2500" i="1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i="1" spc="-105" dirty="0">
                <a:solidFill>
                  <a:srgbClr val="FFFFFF"/>
                </a:solidFill>
                <a:latin typeface="Arial"/>
                <a:cs typeface="Arial"/>
              </a:rPr>
              <a:t>also</a:t>
            </a:r>
            <a:r>
              <a:rPr sz="2500" i="1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i="1" spc="-75" dirty="0">
                <a:solidFill>
                  <a:srgbClr val="FFFFFF"/>
                </a:solidFill>
                <a:latin typeface="Arial"/>
                <a:cs typeface="Arial"/>
              </a:rPr>
              <a:t>allows</a:t>
            </a:r>
            <a:r>
              <a:rPr sz="2500" i="1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i="1" spc="4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500" i="1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i="1" spc="-35" dirty="0">
                <a:solidFill>
                  <a:srgbClr val="FFFFFF"/>
                </a:solidFill>
                <a:latin typeface="Arial"/>
                <a:cs typeface="Arial"/>
              </a:rPr>
              <a:t>modify</a:t>
            </a:r>
            <a:r>
              <a:rPr sz="2500" i="1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i="1" spc="-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500" i="1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i="1" spc="15" dirty="0">
                <a:solidFill>
                  <a:srgbClr val="FFFFFF"/>
                </a:solidFill>
                <a:latin typeface="Arial"/>
                <a:cs typeface="Arial"/>
              </a:rPr>
              <a:t>text</a:t>
            </a:r>
            <a:r>
              <a:rPr sz="2500" i="1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00" i="1" spc="-140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endParaRPr sz="25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90327" y="8316278"/>
            <a:ext cx="423608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610" dirty="0">
                <a:solidFill>
                  <a:srgbClr val="7999AF"/>
                </a:solidFill>
                <a:latin typeface="Arial"/>
                <a:cs typeface="Arial"/>
              </a:rPr>
              <a:t>1.1  </a:t>
            </a:r>
            <a:r>
              <a:rPr sz="4200" b="1" spc="75" dirty="0">
                <a:solidFill>
                  <a:srgbClr val="7999AF"/>
                </a:solidFill>
                <a:latin typeface="Calibri"/>
                <a:cs typeface="Calibri"/>
              </a:rPr>
              <a:t>What </a:t>
            </a:r>
            <a:r>
              <a:rPr sz="4200" b="1" spc="130" dirty="0">
                <a:solidFill>
                  <a:srgbClr val="7999AF"/>
                </a:solidFill>
                <a:latin typeface="Calibri"/>
                <a:cs typeface="Calibri"/>
              </a:rPr>
              <a:t>is</a:t>
            </a:r>
            <a:r>
              <a:rPr sz="4200" b="1" spc="-52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-20" dirty="0">
                <a:solidFill>
                  <a:srgbClr val="7999AF"/>
                </a:solidFill>
                <a:latin typeface="Calibri"/>
                <a:cs typeface="Calibri"/>
              </a:rPr>
              <a:t>jQuery?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12800" y="3162300"/>
            <a:ext cx="3497579" cy="389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$("</a:t>
            </a:r>
            <a:r>
              <a:rPr sz="2400" b="1" spc="-5" dirty="0">
                <a:solidFill>
                  <a:srgbClr val="222222"/>
                </a:solidFill>
                <a:latin typeface="Courier New"/>
                <a:cs typeface="Courier New"/>
              </a:rPr>
              <a:t>h1</a:t>
            </a: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")</a:t>
            </a:r>
            <a:r>
              <a:rPr sz="3600" spc="-7" baseline="1157" dirty="0">
                <a:solidFill>
                  <a:srgbClr val="222222"/>
                </a:solidFill>
                <a:latin typeface="Courier New"/>
                <a:cs typeface="Courier New"/>
              </a:rPr>
              <a:t>.text("Where</a:t>
            </a:r>
            <a:endParaRPr sz="3600" baseline="1157">
              <a:latin typeface="Courier New"/>
              <a:cs typeface="Courier New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467860" y="3155950"/>
            <a:ext cx="111252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to?</a:t>
            </a:r>
            <a:r>
              <a:rPr sz="2400" spc="-145" dirty="0">
                <a:solidFill>
                  <a:srgbClr val="222222"/>
                </a:solidFill>
                <a:latin typeface="Courier New"/>
                <a:cs typeface="Courier New"/>
              </a:rPr>
              <a:t>"</a:t>
            </a:r>
            <a:r>
              <a:rPr sz="2400" spc="50" dirty="0">
                <a:solidFill>
                  <a:srgbClr val="222222"/>
                </a:solidFill>
                <a:latin typeface="Courier New"/>
                <a:cs typeface="Courier New"/>
              </a:rPr>
              <a:t>)</a:t>
            </a: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;</a:t>
            </a:r>
            <a:endParaRPr sz="24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62900" y="1612900"/>
            <a:ext cx="2311400" cy="1130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8800" y="495300"/>
            <a:ext cx="11912600" cy="81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285" dirty="0"/>
              <a:t>JavaScript </a:t>
            </a:r>
            <a:r>
              <a:rPr spc="-195" dirty="0"/>
              <a:t>may </a:t>
            </a:r>
            <a:r>
              <a:rPr spc="-204" dirty="0"/>
              <a:t>execute </a:t>
            </a:r>
            <a:r>
              <a:rPr spc="-160" dirty="0"/>
              <a:t>before </a:t>
            </a:r>
            <a:r>
              <a:rPr spc="-15" dirty="0"/>
              <a:t>the</a:t>
            </a:r>
            <a:r>
              <a:rPr spc="-509" dirty="0"/>
              <a:t> DOM </a:t>
            </a:r>
            <a:r>
              <a:rPr spc="-180" dirty="0"/>
              <a:t>loads</a:t>
            </a:r>
          </a:p>
        </p:txBody>
      </p:sp>
      <p:sp>
        <p:nvSpPr>
          <p:cNvPr id="5" name="object 5"/>
          <p:cNvSpPr/>
          <p:nvPr/>
        </p:nvSpPr>
        <p:spPr>
          <a:xfrm>
            <a:off x="736600" y="1612900"/>
            <a:ext cx="2717800" cy="1130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58057" y="1859953"/>
            <a:ext cx="4226633" cy="24256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05637" y="1568450"/>
            <a:ext cx="9004300" cy="1343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665"/>
              </a:lnSpc>
              <a:tabLst>
                <a:tab pos="7238365" algn="l"/>
              </a:tabLst>
            </a:pPr>
            <a:r>
              <a:rPr sz="6900" b="1" spc="65" dirty="0">
                <a:solidFill>
                  <a:srgbClr val="FDFDFE"/>
                </a:solidFill>
                <a:latin typeface="Calibri"/>
                <a:cs typeface="Calibri"/>
              </a:rPr>
              <a:t>HTML	</a:t>
            </a:r>
            <a:r>
              <a:rPr sz="6900" b="1" spc="-420" dirty="0">
                <a:solidFill>
                  <a:srgbClr val="FDFDFE"/>
                </a:solidFill>
                <a:latin typeface="Calibri"/>
                <a:cs typeface="Calibri"/>
              </a:rPr>
              <a:t>DOM</a:t>
            </a:r>
            <a:endParaRPr sz="6900">
              <a:latin typeface="Calibri"/>
              <a:cs typeface="Calibri"/>
            </a:endParaRPr>
          </a:p>
          <a:p>
            <a:pPr marL="2502535">
              <a:lnSpc>
                <a:spcPts val="2745"/>
              </a:lnSpc>
              <a:tabLst>
                <a:tab pos="4384675" algn="l"/>
                <a:tab pos="6115050" algn="l"/>
              </a:tabLst>
            </a:pPr>
            <a:r>
              <a:rPr sz="2800" i="1" spc="-75" dirty="0">
                <a:solidFill>
                  <a:srgbClr val="D3EEFF"/>
                </a:solidFill>
                <a:latin typeface="Arial"/>
                <a:cs typeface="Arial"/>
              </a:rPr>
              <a:t>0%	</a:t>
            </a:r>
            <a:r>
              <a:rPr sz="2800" i="1" spc="-120" dirty="0">
                <a:solidFill>
                  <a:srgbClr val="D3EEFF"/>
                </a:solidFill>
                <a:latin typeface="Arial"/>
                <a:cs typeface="Arial"/>
              </a:rPr>
              <a:t>50%	</a:t>
            </a:r>
            <a:r>
              <a:rPr sz="2800" i="1" spc="-190" dirty="0">
                <a:solidFill>
                  <a:srgbClr val="D3EEFF"/>
                </a:solidFill>
                <a:latin typeface="Arial"/>
                <a:cs typeface="Arial"/>
              </a:rPr>
              <a:t>100%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70200" y="4483100"/>
            <a:ext cx="5549900" cy="863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95600" y="4483100"/>
            <a:ext cx="5499100" cy="812800"/>
          </a:xfrm>
          <a:custGeom>
            <a:avLst/>
            <a:gdLst/>
            <a:ahLst/>
            <a:cxnLst/>
            <a:rect l="l" t="t" r="r" b="b"/>
            <a:pathLst>
              <a:path w="5499100" h="812800">
                <a:moveTo>
                  <a:pt x="54028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16508"/>
                </a:lnTo>
                <a:lnTo>
                  <a:pt x="7567" y="753987"/>
                </a:lnTo>
                <a:lnTo>
                  <a:pt x="28205" y="784594"/>
                </a:lnTo>
                <a:lnTo>
                  <a:pt x="58812" y="805232"/>
                </a:lnTo>
                <a:lnTo>
                  <a:pt x="96291" y="812800"/>
                </a:lnTo>
                <a:lnTo>
                  <a:pt x="5402808" y="812800"/>
                </a:lnTo>
                <a:lnTo>
                  <a:pt x="5440287" y="805232"/>
                </a:lnTo>
                <a:lnTo>
                  <a:pt x="5470894" y="784594"/>
                </a:lnTo>
                <a:lnTo>
                  <a:pt x="5491532" y="753987"/>
                </a:lnTo>
                <a:lnTo>
                  <a:pt x="5499100" y="716508"/>
                </a:lnTo>
                <a:lnTo>
                  <a:pt x="5499100" y="96291"/>
                </a:lnTo>
                <a:lnTo>
                  <a:pt x="5491532" y="58812"/>
                </a:lnTo>
                <a:lnTo>
                  <a:pt x="5470894" y="28205"/>
                </a:lnTo>
                <a:lnTo>
                  <a:pt x="5440287" y="7567"/>
                </a:lnTo>
                <a:lnTo>
                  <a:pt x="54028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124200" y="4699000"/>
            <a:ext cx="3497579" cy="389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$("</a:t>
            </a:r>
            <a:r>
              <a:rPr sz="2400" b="1" spc="-5" dirty="0">
                <a:solidFill>
                  <a:srgbClr val="222222"/>
                </a:solidFill>
                <a:latin typeface="Courier New"/>
                <a:cs typeface="Courier New"/>
              </a:rPr>
              <a:t>h1</a:t>
            </a: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")</a:t>
            </a:r>
            <a:r>
              <a:rPr sz="3600" spc="-7" baseline="1157" dirty="0">
                <a:solidFill>
                  <a:srgbClr val="222222"/>
                </a:solidFill>
                <a:latin typeface="Courier New"/>
                <a:cs typeface="Courier New"/>
              </a:rPr>
              <a:t>.text("Where</a:t>
            </a:r>
            <a:endParaRPr sz="3600" baseline="1157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79259" y="4692650"/>
            <a:ext cx="111252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to?</a:t>
            </a:r>
            <a:r>
              <a:rPr sz="2400" spc="-145" dirty="0">
                <a:solidFill>
                  <a:srgbClr val="222222"/>
                </a:solidFill>
                <a:latin typeface="Courier New"/>
                <a:cs typeface="Courier New"/>
              </a:rPr>
              <a:t>"</a:t>
            </a:r>
            <a:r>
              <a:rPr sz="2400" spc="50" dirty="0">
                <a:solidFill>
                  <a:srgbClr val="222222"/>
                </a:solidFill>
                <a:latin typeface="Courier New"/>
                <a:cs typeface="Courier New"/>
              </a:rPr>
              <a:t>)</a:t>
            </a: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20700" y="5842000"/>
            <a:ext cx="1244600" cy="1066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7700" y="5930900"/>
            <a:ext cx="990600" cy="8128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93900" y="5791200"/>
            <a:ext cx="9969500" cy="1054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032000" y="5811520"/>
            <a:ext cx="12115800" cy="972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800"/>
              </a:lnSpc>
            </a:pPr>
            <a:r>
              <a:rPr sz="3200" spc="-235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3200" spc="-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3200" spc="-20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70" smtClean="0">
                <a:solidFill>
                  <a:srgbClr val="FFFFFF"/>
                </a:solidFill>
                <a:latin typeface="Arial"/>
                <a:cs typeface="Arial"/>
              </a:rPr>
              <a:t>need</a:t>
            </a:r>
            <a:r>
              <a:rPr sz="3200" spc="-204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6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spc="-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40" dirty="0">
                <a:solidFill>
                  <a:srgbClr val="FFFFFF"/>
                </a:solidFill>
                <a:latin typeface="Arial"/>
                <a:cs typeface="Arial"/>
              </a:rPr>
              <a:t>make</a:t>
            </a:r>
            <a:r>
              <a:rPr sz="3200" spc="-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50" dirty="0">
                <a:solidFill>
                  <a:srgbClr val="FFFFFF"/>
                </a:solidFill>
                <a:latin typeface="Arial"/>
                <a:cs typeface="Arial"/>
              </a:rPr>
              <a:t>sure</a:t>
            </a:r>
            <a:r>
              <a:rPr sz="3200" spc="-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200" spc="-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340" dirty="0">
                <a:solidFill>
                  <a:srgbClr val="FFFFFF"/>
                </a:solidFill>
                <a:latin typeface="Arial"/>
                <a:cs typeface="Arial"/>
              </a:rPr>
              <a:t>DOM</a:t>
            </a:r>
            <a:r>
              <a:rPr sz="3200" spc="-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60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3200" spc="-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40" dirty="0">
                <a:solidFill>
                  <a:srgbClr val="FFFFFF"/>
                </a:solidFill>
                <a:latin typeface="Arial"/>
                <a:cs typeface="Arial"/>
              </a:rPr>
              <a:t>finished</a:t>
            </a:r>
            <a:r>
              <a:rPr sz="3200" spc="-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90" dirty="0">
                <a:solidFill>
                  <a:srgbClr val="FFFFFF"/>
                </a:solidFill>
                <a:latin typeface="Arial"/>
                <a:cs typeface="Arial"/>
              </a:rPr>
              <a:t>loading</a:t>
            </a:r>
            <a:r>
              <a:rPr sz="3200" spc="-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the  </a:t>
            </a:r>
            <a:r>
              <a:rPr sz="3200" spc="-220" dirty="0">
                <a:solidFill>
                  <a:srgbClr val="FFFFFF"/>
                </a:solidFill>
                <a:latin typeface="Arial"/>
                <a:cs typeface="Arial"/>
              </a:rPr>
              <a:t>HTML </a:t>
            </a:r>
            <a:r>
              <a:rPr sz="3200" spc="-40" dirty="0">
                <a:solidFill>
                  <a:srgbClr val="FFFFFF"/>
                </a:solidFill>
                <a:latin typeface="Arial"/>
                <a:cs typeface="Arial"/>
              </a:rPr>
              <a:t>content </a:t>
            </a:r>
            <a:r>
              <a:rPr sz="3200" spc="-105" dirty="0">
                <a:solidFill>
                  <a:srgbClr val="FFFFFF"/>
                </a:solidFill>
                <a:latin typeface="Arial"/>
                <a:cs typeface="Arial"/>
              </a:rPr>
              <a:t>before </a:t>
            </a:r>
            <a:r>
              <a:rPr sz="3200" spc="-165" dirty="0">
                <a:solidFill>
                  <a:srgbClr val="FFFFFF"/>
                </a:solidFill>
                <a:latin typeface="Arial"/>
                <a:cs typeface="Arial"/>
              </a:rPr>
              <a:t>we </a:t>
            </a:r>
            <a:r>
              <a:rPr sz="3200" spc="-190" dirty="0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sz="3200" spc="-75" dirty="0">
                <a:solidFill>
                  <a:srgbClr val="FFFFFF"/>
                </a:solidFill>
                <a:latin typeface="Arial"/>
                <a:cs typeface="Arial"/>
              </a:rPr>
              <a:t>reliably</a:t>
            </a:r>
            <a:r>
              <a:rPr sz="3200" spc="-5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70" dirty="0">
                <a:solidFill>
                  <a:srgbClr val="FFFFFF"/>
                </a:solidFill>
                <a:latin typeface="Arial"/>
                <a:cs typeface="Arial"/>
              </a:rPr>
              <a:t>use jQuery.</a:t>
            </a:r>
            <a:endParaRPr sz="3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197600" y="3086100"/>
            <a:ext cx="4737100" cy="5715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235700" y="3086100"/>
            <a:ext cx="478790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370" dirty="0">
                <a:solidFill>
                  <a:srgbClr val="FFFFFF"/>
                </a:solidFill>
                <a:latin typeface="Arial"/>
                <a:cs typeface="Arial"/>
              </a:rPr>
              <a:t>h1 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wasn’t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3200" spc="-1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3200" spc="-340" smtClean="0">
                <a:solidFill>
                  <a:srgbClr val="FFFFFF"/>
                </a:solidFill>
                <a:latin typeface="Arial"/>
                <a:cs typeface="Arial"/>
              </a:rPr>
              <a:t>DOM</a:t>
            </a:r>
            <a:r>
              <a:rPr lang="en-US" sz="3200" spc="-34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66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yet!</a:t>
            </a:r>
            <a:endParaRPr sz="3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0327" y="8316278"/>
            <a:ext cx="423608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610" dirty="0">
                <a:solidFill>
                  <a:srgbClr val="7999AF"/>
                </a:solidFill>
                <a:latin typeface="Arial"/>
                <a:cs typeface="Arial"/>
              </a:rPr>
              <a:t>1.1  </a:t>
            </a:r>
            <a:r>
              <a:rPr sz="4200" b="1" spc="75" dirty="0">
                <a:solidFill>
                  <a:srgbClr val="7999AF"/>
                </a:solidFill>
                <a:latin typeface="Calibri"/>
                <a:cs typeface="Calibri"/>
              </a:rPr>
              <a:t>What </a:t>
            </a:r>
            <a:r>
              <a:rPr sz="4200" b="1" spc="130" dirty="0">
                <a:solidFill>
                  <a:srgbClr val="7999AF"/>
                </a:solidFill>
                <a:latin typeface="Calibri"/>
                <a:cs typeface="Calibri"/>
              </a:rPr>
              <a:t>is</a:t>
            </a:r>
            <a:r>
              <a:rPr sz="4200" b="1" spc="-52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-20" dirty="0">
                <a:solidFill>
                  <a:srgbClr val="7999AF"/>
                </a:solidFill>
                <a:latin typeface="Calibri"/>
                <a:cs typeface="Calibri"/>
              </a:rPr>
              <a:t>jQuery?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48600" y="1638300"/>
            <a:ext cx="2311400" cy="1130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917636" y="1593850"/>
            <a:ext cx="1778000" cy="1083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900" b="1" spc="-420" dirty="0">
                <a:solidFill>
                  <a:srgbClr val="FDFDFE"/>
                </a:solidFill>
                <a:latin typeface="Calibri"/>
                <a:cs typeface="Calibri"/>
              </a:rPr>
              <a:t>DOM</a:t>
            </a:r>
            <a:endParaRPr sz="69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05400" y="2708363"/>
            <a:ext cx="405452" cy="11327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10500" y="4051300"/>
            <a:ext cx="2895600" cy="850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35900" y="4051300"/>
            <a:ext cx="2844800" cy="800100"/>
          </a:xfrm>
          <a:custGeom>
            <a:avLst/>
            <a:gdLst/>
            <a:ahLst/>
            <a:cxnLst/>
            <a:rect l="l" t="t" r="r" b="b"/>
            <a:pathLst>
              <a:path w="2844800" h="800100">
                <a:moveTo>
                  <a:pt x="27485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5" y="771894"/>
                </a:lnTo>
                <a:lnTo>
                  <a:pt x="58812" y="792532"/>
                </a:lnTo>
                <a:lnTo>
                  <a:pt x="96291" y="800100"/>
                </a:lnTo>
                <a:lnTo>
                  <a:pt x="2748508" y="800100"/>
                </a:lnTo>
                <a:lnTo>
                  <a:pt x="2785987" y="792532"/>
                </a:lnTo>
                <a:lnTo>
                  <a:pt x="2816594" y="771894"/>
                </a:lnTo>
                <a:lnTo>
                  <a:pt x="2837232" y="741287"/>
                </a:lnTo>
                <a:lnTo>
                  <a:pt x="2844800" y="703808"/>
                </a:lnTo>
                <a:lnTo>
                  <a:pt x="2844800" y="96291"/>
                </a:lnTo>
                <a:lnTo>
                  <a:pt x="2837232" y="58812"/>
                </a:lnTo>
                <a:lnTo>
                  <a:pt x="2816594" y="28205"/>
                </a:lnTo>
                <a:lnTo>
                  <a:pt x="2785987" y="7567"/>
                </a:lnTo>
                <a:lnTo>
                  <a:pt x="2748508" y="0"/>
                </a:lnTo>
                <a:close/>
              </a:path>
            </a:pathLst>
          </a:custGeom>
          <a:solidFill>
            <a:srgbClr val="1B2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32600" y="4025900"/>
            <a:ext cx="876300" cy="850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70700" y="4051300"/>
            <a:ext cx="825500" cy="800100"/>
          </a:xfrm>
          <a:custGeom>
            <a:avLst/>
            <a:gdLst/>
            <a:ahLst/>
            <a:cxnLst/>
            <a:rect l="l" t="t" r="r" b="b"/>
            <a:pathLst>
              <a:path w="825500" h="800100">
                <a:moveTo>
                  <a:pt x="7292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5" y="771894"/>
                </a:lnTo>
                <a:lnTo>
                  <a:pt x="58812" y="792532"/>
                </a:lnTo>
                <a:lnTo>
                  <a:pt x="96291" y="800100"/>
                </a:lnTo>
                <a:lnTo>
                  <a:pt x="729208" y="800100"/>
                </a:lnTo>
                <a:lnTo>
                  <a:pt x="766687" y="792532"/>
                </a:lnTo>
                <a:lnTo>
                  <a:pt x="797294" y="771894"/>
                </a:lnTo>
                <a:lnTo>
                  <a:pt x="817932" y="741287"/>
                </a:lnTo>
                <a:lnTo>
                  <a:pt x="825500" y="703808"/>
                </a:lnTo>
                <a:lnTo>
                  <a:pt x="825500" y="96291"/>
                </a:lnTo>
                <a:lnTo>
                  <a:pt x="817932" y="58812"/>
                </a:lnTo>
                <a:lnTo>
                  <a:pt x="797294" y="28205"/>
                </a:lnTo>
                <a:lnTo>
                  <a:pt x="766687" y="7567"/>
                </a:lnTo>
                <a:lnTo>
                  <a:pt x="729208" y="0"/>
                </a:lnTo>
                <a:close/>
              </a:path>
            </a:pathLst>
          </a:custGeom>
          <a:solidFill>
            <a:srgbClr val="1E32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48500" y="4165600"/>
            <a:ext cx="482600" cy="584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11300" y="6565900"/>
            <a:ext cx="876300" cy="850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49400" y="6591300"/>
            <a:ext cx="825500" cy="800100"/>
          </a:xfrm>
          <a:custGeom>
            <a:avLst/>
            <a:gdLst/>
            <a:ahLst/>
            <a:cxnLst/>
            <a:rect l="l" t="t" r="r" b="b"/>
            <a:pathLst>
              <a:path w="825500" h="800100">
                <a:moveTo>
                  <a:pt x="7292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5" y="771894"/>
                </a:lnTo>
                <a:lnTo>
                  <a:pt x="58812" y="792532"/>
                </a:lnTo>
                <a:lnTo>
                  <a:pt x="96291" y="800100"/>
                </a:lnTo>
                <a:lnTo>
                  <a:pt x="729208" y="800100"/>
                </a:lnTo>
                <a:lnTo>
                  <a:pt x="766687" y="792532"/>
                </a:lnTo>
                <a:lnTo>
                  <a:pt x="797294" y="771894"/>
                </a:lnTo>
                <a:lnTo>
                  <a:pt x="817932" y="741287"/>
                </a:lnTo>
                <a:lnTo>
                  <a:pt x="825500" y="703808"/>
                </a:lnTo>
                <a:lnTo>
                  <a:pt x="825500" y="96291"/>
                </a:lnTo>
                <a:lnTo>
                  <a:pt x="817932" y="58812"/>
                </a:lnTo>
                <a:lnTo>
                  <a:pt x="797294" y="28205"/>
                </a:lnTo>
                <a:lnTo>
                  <a:pt x="766687" y="7567"/>
                </a:lnTo>
                <a:lnTo>
                  <a:pt x="729208" y="0"/>
                </a:lnTo>
                <a:close/>
              </a:path>
            </a:pathLst>
          </a:custGeom>
          <a:solidFill>
            <a:srgbClr val="1E32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89200" y="6591300"/>
            <a:ext cx="8623300" cy="850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20950" y="6591300"/>
            <a:ext cx="8559800" cy="800100"/>
          </a:xfrm>
          <a:custGeom>
            <a:avLst/>
            <a:gdLst/>
            <a:ahLst/>
            <a:cxnLst/>
            <a:rect l="l" t="t" r="r" b="b"/>
            <a:pathLst>
              <a:path w="8559800" h="800100">
                <a:moveTo>
                  <a:pt x="84635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5" y="771894"/>
                </a:lnTo>
                <a:lnTo>
                  <a:pt x="58812" y="792532"/>
                </a:lnTo>
                <a:lnTo>
                  <a:pt x="96291" y="800100"/>
                </a:lnTo>
                <a:lnTo>
                  <a:pt x="8463508" y="800100"/>
                </a:lnTo>
                <a:lnTo>
                  <a:pt x="8500987" y="792532"/>
                </a:lnTo>
                <a:lnTo>
                  <a:pt x="8531594" y="771894"/>
                </a:lnTo>
                <a:lnTo>
                  <a:pt x="8552232" y="741287"/>
                </a:lnTo>
                <a:lnTo>
                  <a:pt x="8559800" y="703808"/>
                </a:lnTo>
                <a:lnTo>
                  <a:pt x="8559800" y="96291"/>
                </a:lnTo>
                <a:lnTo>
                  <a:pt x="8552232" y="58812"/>
                </a:lnTo>
                <a:lnTo>
                  <a:pt x="8531594" y="28205"/>
                </a:lnTo>
                <a:lnTo>
                  <a:pt x="8500987" y="7567"/>
                </a:lnTo>
                <a:lnTo>
                  <a:pt x="8463508" y="0"/>
                </a:lnTo>
                <a:close/>
              </a:path>
            </a:pathLst>
          </a:custGeom>
          <a:solidFill>
            <a:srgbClr val="1B2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14500" y="6750989"/>
            <a:ext cx="506095" cy="339090"/>
          </a:xfrm>
          <a:custGeom>
            <a:avLst/>
            <a:gdLst/>
            <a:ahLst/>
            <a:cxnLst/>
            <a:rect l="l" t="t" r="r" b="b"/>
            <a:pathLst>
              <a:path w="506094" h="339090">
                <a:moveTo>
                  <a:pt x="409927" y="47536"/>
                </a:moveTo>
                <a:lnTo>
                  <a:pt x="253060" y="47536"/>
                </a:lnTo>
                <a:lnTo>
                  <a:pt x="303316" y="53306"/>
                </a:lnTo>
                <a:lnTo>
                  <a:pt x="349514" y="69735"/>
                </a:lnTo>
                <a:lnTo>
                  <a:pt x="390348" y="95512"/>
                </a:lnTo>
                <a:lnTo>
                  <a:pt x="424509" y="129330"/>
                </a:lnTo>
                <a:lnTo>
                  <a:pt x="450689" y="169879"/>
                </a:lnTo>
                <a:lnTo>
                  <a:pt x="467580" y="215851"/>
                </a:lnTo>
                <a:lnTo>
                  <a:pt x="473865" y="265861"/>
                </a:lnTo>
                <a:lnTo>
                  <a:pt x="473900" y="338480"/>
                </a:lnTo>
                <a:lnTo>
                  <a:pt x="490742" y="338467"/>
                </a:lnTo>
                <a:lnTo>
                  <a:pt x="493141" y="316321"/>
                </a:lnTo>
                <a:lnTo>
                  <a:pt x="498424" y="287208"/>
                </a:lnTo>
                <a:lnTo>
                  <a:pt x="503706" y="261836"/>
                </a:lnTo>
                <a:lnTo>
                  <a:pt x="506107" y="250901"/>
                </a:lnTo>
                <a:lnTo>
                  <a:pt x="502118" y="202398"/>
                </a:lnTo>
                <a:lnTo>
                  <a:pt x="491189" y="158140"/>
                </a:lnTo>
                <a:lnTo>
                  <a:pt x="473709" y="118517"/>
                </a:lnTo>
                <a:lnTo>
                  <a:pt x="450067" y="83920"/>
                </a:lnTo>
                <a:lnTo>
                  <a:pt x="420653" y="54740"/>
                </a:lnTo>
                <a:lnTo>
                  <a:pt x="409927" y="47536"/>
                </a:lnTo>
                <a:close/>
              </a:path>
              <a:path w="506094" h="339090">
                <a:moveTo>
                  <a:pt x="253060" y="0"/>
                </a:moveTo>
                <a:lnTo>
                  <a:pt x="204429" y="3610"/>
                </a:lnTo>
                <a:lnTo>
                  <a:pt x="160017" y="14204"/>
                </a:lnTo>
                <a:lnTo>
                  <a:pt x="120212" y="31392"/>
                </a:lnTo>
                <a:lnTo>
                  <a:pt x="85406" y="54780"/>
                </a:lnTo>
                <a:lnTo>
                  <a:pt x="55988" y="83976"/>
                </a:lnTo>
                <a:lnTo>
                  <a:pt x="32348" y="118590"/>
                </a:lnTo>
                <a:lnTo>
                  <a:pt x="14876" y="158229"/>
                </a:lnTo>
                <a:lnTo>
                  <a:pt x="3964" y="202501"/>
                </a:lnTo>
                <a:lnTo>
                  <a:pt x="0" y="251015"/>
                </a:lnTo>
                <a:lnTo>
                  <a:pt x="2399" y="261970"/>
                </a:lnTo>
                <a:lnTo>
                  <a:pt x="7677" y="287297"/>
                </a:lnTo>
                <a:lnTo>
                  <a:pt x="12955" y="316346"/>
                </a:lnTo>
                <a:lnTo>
                  <a:pt x="15354" y="338467"/>
                </a:lnTo>
                <a:lnTo>
                  <a:pt x="32219" y="338467"/>
                </a:lnTo>
                <a:lnTo>
                  <a:pt x="32219" y="265861"/>
                </a:lnTo>
                <a:lnTo>
                  <a:pt x="38541" y="215771"/>
                </a:lnTo>
                <a:lnTo>
                  <a:pt x="55448" y="169807"/>
                </a:lnTo>
                <a:lnTo>
                  <a:pt x="81635" y="129273"/>
                </a:lnTo>
                <a:lnTo>
                  <a:pt x="115796" y="95474"/>
                </a:lnTo>
                <a:lnTo>
                  <a:pt x="156624" y="69715"/>
                </a:lnTo>
                <a:lnTo>
                  <a:pt x="202814" y="53301"/>
                </a:lnTo>
                <a:lnTo>
                  <a:pt x="253060" y="47536"/>
                </a:lnTo>
                <a:lnTo>
                  <a:pt x="409927" y="47536"/>
                </a:lnTo>
                <a:lnTo>
                  <a:pt x="385856" y="31368"/>
                </a:lnTo>
                <a:lnTo>
                  <a:pt x="346065" y="14193"/>
                </a:lnTo>
                <a:lnTo>
                  <a:pt x="301670" y="3607"/>
                </a:lnTo>
                <a:lnTo>
                  <a:pt x="2530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24570" y="6938962"/>
            <a:ext cx="136525" cy="300355"/>
          </a:xfrm>
          <a:custGeom>
            <a:avLst/>
            <a:gdLst/>
            <a:ahLst/>
            <a:cxnLst/>
            <a:rect l="l" t="t" r="r" b="b"/>
            <a:pathLst>
              <a:path w="136525" h="300354">
                <a:moveTo>
                  <a:pt x="83769" y="0"/>
                </a:moveTo>
                <a:lnTo>
                  <a:pt x="32943" y="0"/>
                </a:lnTo>
                <a:lnTo>
                  <a:pt x="20145" y="2598"/>
                </a:lnTo>
                <a:lnTo>
                  <a:pt x="9671" y="9675"/>
                </a:lnTo>
                <a:lnTo>
                  <a:pt x="2597" y="20150"/>
                </a:lnTo>
                <a:lnTo>
                  <a:pt x="0" y="32943"/>
                </a:lnTo>
                <a:lnTo>
                  <a:pt x="0" y="267068"/>
                </a:lnTo>
                <a:lnTo>
                  <a:pt x="2597" y="279870"/>
                </a:lnTo>
                <a:lnTo>
                  <a:pt x="9671" y="290353"/>
                </a:lnTo>
                <a:lnTo>
                  <a:pt x="20145" y="297436"/>
                </a:lnTo>
                <a:lnTo>
                  <a:pt x="32943" y="300037"/>
                </a:lnTo>
                <a:lnTo>
                  <a:pt x="83769" y="300037"/>
                </a:lnTo>
                <a:lnTo>
                  <a:pt x="96554" y="297436"/>
                </a:lnTo>
                <a:lnTo>
                  <a:pt x="107026" y="290353"/>
                </a:lnTo>
                <a:lnTo>
                  <a:pt x="114101" y="279870"/>
                </a:lnTo>
                <a:lnTo>
                  <a:pt x="116700" y="267068"/>
                </a:lnTo>
                <a:lnTo>
                  <a:pt x="116700" y="265709"/>
                </a:lnTo>
                <a:lnTo>
                  <a:pt x="120657" y="262093"/>
                </a:lnTo>
                <a:lnTo>
                  <a:pt x="123790" y="256552"/>
                </a:lnTo>
                <a:lnTo>
                  <a:pt x="125851" y="249507"/>
                </a:lnTo>
                <a:lnTo>
                  <a:pt x="126593" y="241376"/>
                </a:lnTo>
                <a:lnTo>
                  <a:pt x="126593" y="174815"/>
                </a:lnTo>
                <a:lnTo>
                  <a:pt x="133591" y="174815"/>
                </a:lnTo>
                <a:lnTo>
                  <a:pt x="135966" y="172427"/>
                </a:lnTo>
                <a:lnTo>
                  <a:pt x="135966" y="129006"/>
                </a:lnTo>
                <a:lnTo>
                  <a:pt x="133591" y="126644"/>
                </a:lnTo>
                <a:lnTo>
                  <a:pt x="126593" y="126644"/>
                </a:lnTo>
                <a:lnTo>
                  <a:pt x="126593" y="58661"/>
                </a:lnTo>
                <a:lnTo>
                  <a:pt x="125851" y="50529"/>
                </a:lnTo>
                <a:lnTo>
                  <a:pt x="123790" y="43483"/>
                </a:lnTo>
                <a:lnTo>
                  <a:pt x="120657" y="37939"/>
                </a:lnTo>
                <a:lnTo>
                  <a:pt x="116700" y="34315"/>
                </a:lnTo>
                <a:lnTo>
                  <a:pt x="116700" y="32943"/>
                </a:lnTo>
                <a:lnTo>
                  <a:pt x="114101" y="20150"/>
                </a:lnTo>
                <a:lnTo>
                  <a:pt x="107026" y="9675"/>
                </a:lnTo>
                <a:lnTo>
                  <a:pt x="96554" y="2598"/>
                </a:lnTo>
                <a:lnTo>
                  <a:pt x="837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70151" y="6938962"/>
            <a:ext cx="136525" cy="300355"/>
          </a:xfrm>
          <a:custGeom>
            <a:avLst/>
            <a:gdLst/>
            <a:ahLst/>
            <a:cxnLst/>
            <a:rect l="l" t="t" r="r" b="b"/>
            <a:pathLst>
              <a:path w="136525" h="300354">
                <a:moveTo>
                  <a:pt x="103035" y="0"/>
                </a:moveTo>
                <a:lnTo>
                  <a:pt x="52209" y="0"/>
                </a:lnTo>
                <a:lnTo>
                  <a:pt x="39416" y="2600"/>
                </a:lnTo>
                <a:lnTo>
                  <a:pt x="28941" y="9680"/>
                </a:lnTo>
                <a:lnTo>
                  <a:pt x="21864" y="20156"/>
                </a:lnTo>
                <a:lnTo>
                  <a:pt x="19265" y="32943"/>
                </a:lnTo>
                <a:lnTo>
                  <a:pt x="19265" y="34328"/>
                </a:lnTo>
                <a:lnTo>
                  <a:pt x="15311" y="37942"/>
                </a:lnTo>
                <a:lnTo>
                  <a:pt x="12182" y="43480"/>
                </a:lnTo>
                <a:lnTo>
                  <a:pt x="10125" y="50524"/>
                </a:lnTo>
                <a:lnTo>
                  <a:pt x="9385" y="58661"/>
                </a:lnTo>
                <a:lnTo>
                  <a:pt x="9385" y="125222"/>
                </a:lnTo>
                <a:lnTo>
                  <a:pt x="2387" y="125222"/>
                </a:lnTo>
                <a:lnTo>
                  <a:pt x="0" y="127622"/>
                </a:lnTo>
                <a:lnTo>
                  <a:pt x="0" y="171018"/>
                </a:lnTo>
                <a:lnTo>
                  <a:pt x="2387" y="173405"/>
                </a:lnTo>
                <a:lnTo>
                  <a:pt x="9385" y="173405"/>
                </a:lnTo>
                <a:lnTo>
                  <a:pt x="9385" y="241350"/>
                </a:lnTo>
                <a:lnTo>
                  <a:pt x="10125" y="249485"/>
                </a:lnTo>
                <a:lnTo>
                  <a:pt x="12182" y="256540"/>
                </a:lnTo>
                <a:lnTo>
                  <a:pt x="15311" y="262089"/>
                </a:lnTo>
                <a:lnTo>
                  <a:pt x="19265" y="265709"/>
                </a:lnTo>
                <a:lnTo>
                  <a:pt x="19265" y="267093"/>
                </a:lnTo>
                <a:lnTo>
                  <a:pt x="21864" y="279881"/>
                </a:lnTo>
                <a:lnTo>
                  <a:pt x="28941" y="290356"/>
                </a:lnTo>
                <a:lnTo>
                  <a:pt x="39416" y="297436"/>
                </a:lnTo>
                <a:lnTo>
                  <a:pt x="52209" y="300037"/>
                </a:lnTo>
                <a:lnTo>
                  <a:pt x="103035" y="300037"/>
                </a:lnTo>
                <a:lnTo>
                  <a:pt x="115826" y="297436"/>
                </a:lnTo>
                <a:lnTo>
                  <a:pt x="126296" y="290356"/>
                </a:lnTo>
                <a:lnTo>
                  <a:pt x="133369" y="279881"/>
                </a:lnTo>
                <a:lnTo>
                  <a:pt x="135966" y="267093"/>
                </a:lnTo>
                <a:lnTo>
                  <a:pt x="135966" y="32943"/>
                </a:lnTo>
                <a:lnTo>
                  <a:pt x="133369" y="20156"/>
                </a:lnTo>
                <a:lnTo>
                  <a:pt x="126296" y="9680"/>
                </a:lnTo>
                <a:lnTo>
                  <a:pt x="115826" y="2600"/>
                </a:lnTo>
                <a:lnTo>
                  <a:pt x="1030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58800" y="495300"/>
            <a:ext cx="5969000" cy="8128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300" dirty="0"/>
              <a:t>The </a:t>
            </a:r>
            <a:r>
              <a:rPr spc="-509" dirty="0"/>
              <a:t>DOM </a:t>
            </a:r>
            <a:r>
              <a:rPr spc="-240" dirty="0"/>
              <a:t>ready</a:t>
            </a:r>
            <a:r>
              <a:rPr spc="-170" dirty="0"/>
              <a:t> </a:t>
            </a:r>
            <a:r>
              <a:rPr spc="-130" dirty="0"/>
              <a:t>event</a:t>
            </a:r>
          </a:p>
        </p:txBody>
      </p:sp>
      <p:sp>
        <p:nvSpPr>
          <p:cNvPr id="19" name="object 19"/>
          <p:cNvSpPr/>
          <p:nvPr/>
        </p:nvSpPr>
        <p:spPr>
          <a:xfrm>
            <a:off x="622300" y="1638300"/>
            <a:ext cx="2717800" cy="1130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91337" y="1593850"/>
            <a:ext cx="2183130" cy="1083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900" b="1" spc="65" dirty="0">
                <a:solidFill>
                  <a:srgbClr val="FDFDFE"/>
                </a:solidFill>
                <a:latin typeface="Calibri"/>
                <a:cs typeface="Calibri"/>
              </a:rPr>
              <a:t>HTML</a:t>
            </a:r>
            <a:endParaRPr sz="69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243757" y="1885353"/>
            <a:ext cx="4226633" cy="5926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793738" y="2489200"/>
            <a:ext cx="840105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spc="-190" dirty="0">
                <a:solidFill>
                  <a:srgbClr val="D3EEFF"/>
                </a:solidFill>
                <a:latin typeface="Arial"/>
                <a:cs typeface="Arial"/>
              </a:rPr>
              <a:t>100%</a:t>
            </a:r>
            <a:endParaRPr sz="2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90327" y="8316278"/>
            <a:ext cx="423608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610" dirty="0">
                <a:solidFill>
                  <a:srgbClr val="7999AF"/>
                </a:solidFill>
                <a:latin typeface="Arial"/>
                <a:cs typeface="Arial"/>
              </a:rPr>
              <a:t>1.1  </a:t>
            </a:r>
            <a:r>
              <a:rPr sz="4200" b="1" spc="75" dirty="0">
                <a:solidFill>
                  <a:srgbClr val="7999AF"/>
                </a:solidFill>
                <a:latin typeface="Calibri"/>
                <a:cs typeface="Calibri"/>
              </a:rPr>
              <a:t>What </a:t>
            </a:r>
            <a:r>
              <a:rPr sz="4200" b="1" spc="130" dirty="0">
                <a:solidFill>
                  <a:srgbClr val="7999AF"/>
                </a:solidFill>
                <a:latin typeface="Calibri"/>
                <a:cs typeface="Calibri"/>
              </a:rPr>
              <a:t>is</a:t>
            </a:r>
            <a:r>
              <a:rPr sz="4200" b="1" spc="-52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-20" dirty="0">
                <a:solidFill>
                  <a:srgbClr val="7999AF"/>
                </a:solidFill>
                <a:latin typeface="Calibri"/>
                <a:cs typeface="Calibri"/>
              </a:rPr>
              <a:t>jQuery?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181502" y="2489200"/>
            <a:ext cx="520700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spc="-75" dirty="0">
                <a:solidFill>
                  <a:srgbClr val="D3EEFF"/>
                </a:solidFill>
                <a:latin typeface="Arial"/>
                <a:cs typeface="Arial"/>
              </a:rPr>
              <a:t>0%</a:t>
            </a:r>
            <a:endParaRPr sz="2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063947" y="2489200"/>
            <a:ext cx="692785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spc="-120" dirty="0">
                <a:solidFill>
                  <a:srgbClr val="D3EEFF"/>
                </a:solidFill>
                <a:latin typeface="Arial"/>
                <a:cs typeface="Arial"/>
              </a:rPr>
              <a:t>50%</a:t>
            </a:r>
            <a:endParaRPr sz="2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87400" y="4095750"/>
            <a:ext cx="9906000" cy="3169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15200">
              <a:lnSpc>
                <a:spcPct val="100000"/>
              </a:lnSpc>
            </a:pPr>
            <a:r>
              <a:rPr sz="3800" spc="90" dirty="0">
                <a:solidFill>
                  <a:srgbClr val="FFFFFF"/>
                </a:solidFill>
                <a:latin typeface="Arial"/>
                <a:cs typeface="Arial"/>
              </a:rPr>
              <a:t>“I’m</a:t>
            </a:r>
            <a:r>
              <a:rPr sz="3800" spc="-3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00" spc="-90" dirty="0">
                <a:solidFill>
                  <a:srgbClr val="FFFFFF"/>
                </a:solidFill>
                <a:latin typeface="Arial"/>
                <a:cs typeface="Arial"/>
              </a:rPr>
              <a:t>ready!”</a:t>
            </a:r>
            <a:endParaRPr sz="3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5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4000" spc="-220" dirty="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sz="4000" spc="-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24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4000" spc="-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204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4000" spc="-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20" dirty="0">
                <a:solidFill>
                  <a:srgbClr val="FFFFFF"/>
                </a:solidFill>
                <a:latin typeface="Arial"/>
                <a:cs typeface="Arial"/>
              </a:rPr>
              <a:t>listen</a:t>
            </a:r>
            <a:r>
              <a:rPr sz="4000" spc="-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4000" spc="-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25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4000" spc="-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145" dirty="0">
                <a:solidFill>
                  <a:srgbClr val="FFFFFF"/>
                </a:solidFill>
                <a:latin typeface="Arial"/>
                <a:cs typeface="Arial"/>
              </a:rPr>
              <a:t>signal?</a:t>
            </a:r>
            <a:endParaRPr sz="4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200">
              <a:latin typeface="Times New Roman"/>
              <a:cs typeface="Times New Roman"/>
            </a:endParaRPr>
          </a:p>
          <a:p>
            <a:pPr marL="2019300">
              <a:lnSpc>
                <a:spcPct val="100000"/>
              </a:lnSpc>
              <a:tabLst>
                <a:tab pos="8292465" algn="l"/>
              </a:tabLst>
            </a:pPr>
            <a:r>
              <a:rPr sz="3800" spc="-65" dirty="0">
                <a:solidFill>
                  <a:srgbClr val="FFFFFF"/>
                </a:solidFill>
                <a:latin typeface="Arial"/>
                <a:cs typeface="Arial"/>
              </a:rPr>
              <a:t>Listen</a:t>
            </a:r>
            <a:r>
              <a:rPr sz="3800" spc="-2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0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800" spc="-2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00" spc="90" dirty="0">
                <a:solidFill>
                  <a:srgbClr val="FFFFFF"/>
                </a:solidFill>
                <a:latin typeface="Arial"/>
                <a:cs typeface="Arial"/>
              </a:rPr>
              <a:t>“I’m</a:t>
            </a:r>
            <a:r>
              <a:rPr sz="3800" spc="-2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00" spc="-95" dirty="0">
                <a:solidFill>
                  <a:srgbClr val="FFFFFF"/>
                </a:solidFill>
                <a:latin typeface="Arial"/>
                <a:cs typeface="Arial"/>
              </a:rPr>
              <a:t>ready”</a:t>
            </a:r>
            <a:r>
              <a:rPr sz="3800" spc="-2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00" spc="-30" dirty="0">
                <a:solidFill>
                  <a:srgbClr val="FFFFFF"/>
                </a:solidFill>
                <a:latin typeface="Arial"/>
                <a:cs typeface="Arial"/>
              </a:rPr>
              <a:t>then</a:t>
            </a:r>
            <a:r>
              <a:rPr sz="3800" spc="-2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00" spc="-95" dirty="0">
                <a:solidFill>
                  <a:srgbClr val="FFFFFF"/>
                </a:solidFill>
                <a:latin typeface="Arial"/>
                <a:cs typeface="Arial"/>
              </a:rPr>
              <a:t>run</a:t>
            </a:r>
            <a:r>
              <a:rPr sz="38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5250" spc="-7" baseline="-1587" dirty="0">
                <a:solidFill>
                  <a:srgbClr val="8DA6CE"/>
                </a:solidFill>
                <a:latin typeface="Courier New"/>
                <a:cs typeface="Courier New"/>
              </a:rPr>
              <a:t>&lt;code&gt;</a:t>
            </a:r>
            <a:endParaRPr sz="5250" baseline="-1587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966700" y="1371600"/>
            <a:ext cx="2311400" cy="1130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035787" y="1327150"/>
            <a:ext cx="1778000" cy="1083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900" b="1" spc="-420" dirty="0">
                <a:solidFill>
                  <a:srgbClr val="FDFDFE"/>
                </a:solidFill>
                <a:latin typeface="Calibri"/>
                <a:cs typeface="Calibri"/>
              </a:rPr>
              <a:t>DOM</a:t>
            </a:r>
            <a:endParaRPr sz="69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723491" y="2441663"/>
            <a:ext cx="405512" cy="11327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928600" y="3784600"/>
            <a:ext cx="2895600" cy="850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954000" y="3784600"/>
            <a:ext cx="2844800" cy="800100"/>
          </a:xfrm>
          <a:custGeom>
            <a:avLst/>
            <a:gdLst/>
            <a:ahLst/>
            <a:cxnLst/>
            <a:rect l="l" t="t" r="r" b="b"/>
            <a:pathLst>
              <a:path w="2844800" h="800100">
                <a:moveTo>
                  <a:pt x="2748534" y="0"/>
                </a:moveTo>
                <a:lnTo>
                  <a:pt x="96265" y="0"/>
                </a:lnTo>
                <a:lnTo>
                  <a:pt x="58828" y="7567"/>
                </a:lnTo>
                <a:lnTo>
                  <a:pt x="28225" y="28205"/>
                </a:lnTo>
                <a:lnTo>
                  <a:pt x="7576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76" y="741287"/>
                </a:lnTo>
                <a:lnTo>
                  <a:pt x="28225" y="771894"/>
                </a:lnTo>
                <a:lnTo>
                  <a:pt x="58828" y="792532"/>
                </a:lnTo>
                <a:lnTo>
                  <a:pt x="96265" y="800100"/>
                </a:lnTo>
                <a:lnTo>
                  <a:pt x="2748534" y="800100"/>
                </a:lnTo>
                <a:lnTo>
                  <a:pt x="2785971" y="792532"/>
                </a:lnTo>
                <a:lnTo>
                  <a:pt x="2816574" y="771894"/>
                </a:lnTo>
                <a:lnTo>
                  <a:pt x="2837223" y="741287"/>
                </a:lnTo>
                <a:lnTo>
                  <a:pt x="2844800" y="703808"/>
                </a:lnTo>
                <a:lnTo>
                  <a:pt x="2844800" y="96291"/>
                </a:lnTo>
                <a:lnTo>
                  <a:pt x="2837223" y="58812"/>
                </a:lnTo>
                <a:lnTo>
                  <a:pt x="2816574" y="28205"/>
                </a:lnTo>
                <a:lnTo>
                  <a:pt x="2785971" y="7567"/>
                </a:lnTo>
                <a:lnTo>
                  <a:pt x="2748534" y="0"/>
                </a:lnTo>
                <a:close/>
              </a:path>
            </a:pathLst>
          </a:custGeom>
          <a:solidFill>
            <a:srgbClr val="1B2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950700" y="3759200"/>
            <a:ext cx="876300" cy="850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988800" y="3784600"/>
            <a:ext cx="825500" cy="800100"/>
          </a:xfrm>
          <a:custGeom>
            <a:avLst/>
            <a:gdLst/>
            <a:ahLst/>
            <a:cxnLst/>
            <a:rect l="l" t="t" r="r" b="b"/>
            <a:pathLst>
              <a:path w="825500" h="800100">
                <a:moveTo>
                  <a:pt x="729233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5" y="771894"/>
                </a:lnTo>
                <a:lnTo>
                  <a:pt x="58812" y="792532"/>
                </a:lnTo>
                <a:lnTo>
                  <a:pt x="96291" y="800100"/>
                </a:lnTo>
                <a:lnTo>
                  <a:pt x="729233" y="800100"/>
                </a:lnTo>
                <a:lnTo>
                  <a:pt x="766724" y="792532"/>
                </a:lnTo>
                <a:lnTo>
                  <a:pt x="797321" y="771894"/>
                </a:lnTo>
                <a:lnTo>
                  <a:pt x="817941" y="741287"/>
                </a:lnTo>
                <a:lnTo>
                  <a:pt x="825500" y="703808"/>
                </a:lnTo>
                <a:lnTo>
                  <a:pt x="825500" y="96291"/>
                </a:lnTo>
                <a:lnTo>
                  <a:pt x="817941" y="58812"/>
                </a:lnTo>
                <a:lnTo>
                  <a:pt x="797321" y="28205"/>
                </a:lnTo>
                <a:lnTo>
                  <a:pt x="766724" y="7567"/>
                </a:lnTo>
                <a:lnTo>
                  <a:pt x="729233" y="0"/>
                </a:lnTo>
                <a:close/>
              </a:path>
            </a:pathLst>
          </a:custGeom>
          <a:solidFill>
            <a:srgbClr val="1E32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166600" y="3898900"/>
            <a:ext cx="482600" cy="584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8800" y="495300"/>
            <a:ext cx="7924800" cy="812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95" dirty="0"/>
              <a:t>Listening </a:t>
            </a:r>
            <a:r>
              <a:rPr spc="-20" dirty="0"/>
              <a:t>for </a:t>
            </a:r>
            <a:r>
              <a:rPr spc="-130" dirty="0"/>
              <a:t>document</a:t>
            </a:r>
            <a:r>
              <a:rPr spc="-815" dirty="0"/>
              <a:t> </a:t>
            </a:r>
            <a:r>
              <a:rPr spc="-240" dirty="0"/>
              <a:t>ready</a:t>
            </a:r>
          </a:p>
        </p:txBody>
      </p:sp>
      <p:sp>
        <p:nvSpPr>
          <p:cNvPr id="12" name="object 12"/>
          <p:cNvSpPr/>
          <p:nvPr/>
        </p:nvSpPr>
        <p:spPr>
          <a:xfrm>
            <a:off x="419100" y="1879600"/>
            <a:ext cx="876300" cy="850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1905000"/>
            <a:ext cx="825500" cy="800100"/>
          </a:xfrm>
          <a:custGeom>
            <a:avLst/>
            <a:gdLst/>
            <a:ahLst/>
            <a:cxnLst/>
            <a:rect l="l" t="t" r="r" b="b"/>
            <a:pathLst>
              <a:path w="825500" h="800100">
                <a:moveTo>
                  <a:pt x="7292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3" y="771894"/>
                </a:lnTo>
                <a:lnTo>
                  <a:pt x="58810" y="792532"/>
                </a:lnTo>
                <a:lnTo>
                  <a:pt x="96291" y="800100"/>
                </a:lnTo>
                <a:lnTo>
                  <a:pt x="729208" y="800100"/>
                </a:lnTo>
                <a:lnTo>
                  <a:pt x="766689" y="792532"/>
                </a:lnTo>
                <a:lnTo>
                  <a:pt x="797296" y="771894"/>
                </a:lnTo>
                <a:lnTo>
                  <a:pt x="817932" y="741287"/>
                </a:lnTo>
                <a:lnTo>
                  <a:pt x="825500" y="703808"/>
                </a:lnTo>
                <a:lnTo>
                  <a:pt x="825500" y="96291"/>
                </a:lnTo>
                <a:lnTo>
                  <a:pt x="817932" y="58812"/>
                </a:lnTo>
                <a:lnTo>
                  <a:pt x="797296" y="28205"/>
                </a:lnTo>
                <a:lnTo>
                  <a:pt x="766689" y="7567"/>
                </a:lnTo>
                <a:lnTo>
                  <a:pt x="729208" y="0"/>
                </a:lnTo>
                <a:close/>
              </a:path>
            </a:pathLst>
          </a:custGeom>
          <a:solidFill>
            <a:srgbClr val="1E32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22300" y="2064689"/>
            <a:ext cx="506095" cy="339090"/>
          </a:xfrm>
          <a:custGeom>
            <a:avLst/>
            <a:gdLst/>
            <a:ahLst/>
            <a:cxnLst/>
            <a:rect l="l" t="t" r="r" b="b"/>
            <a:pathLst>
              <a:path w="506094" h="339089">
                <a:moveTo>
                  <a:pt x="409927" y="47536"/>
                </a:moveTo>
                <a:lnTo>
                  <a:pt x="253060" y="47536"/>
                </a:lnTo>
                <a:lnTo>
                  <a:pt x="303316" y="53306"/>
                </a:lnTo>
                <a:lnTo>
                  <a:pt x="349514" y="69735"/>
                </a:lnTo>
                <a:lnTo>
                  <a:pt x="390348" y="95512"/>
                </a:lnTo>
                <a:lnTo>
                  <a:pt x="424509" y="129330"/>
                </a:lnTo>
                <a:lnTo>
                  <a:pt x="450689" y="169879"/>
                </a:lnTo>
                <a:lnTo>
                  <a:pt x="467580" y="215851"/>
                </a:lnTo>
                <a:lnTo>
                  <a:pt x="473865" y="265861"/>
                </a:lnTo>
                <a:lnTo>
                  <a:pt x="473900" y="338480"/>
                </a:lnTo>
                <a:lnTo>
                  <a:pt x="490742" y="338467"/>
                </a:lnTo>
                <a:lnTo>
                  <a:pt x="493141" y="316321"/>
                </a:lnTo>
                <a:lnTo>
                  <a:pt x="498424" y="287208"/>
                </a:lnTo>
                <a:lnTo>
                  <a:pt x="503706" y="261836"/>
                </a:lnTo>
                <a:lnTo>
                  <a:pt x="506107" y="250901"/>
                </a:lnTo>
                <a:lnTo>
                  <a:pt x="502118" y="202398"/>
                </a:lnTo>
                <a:lnTo>
                  <a:pt x="491189" y="158140"/>
                </a:lnTo>
                <a:lnTo>
                  <a:pt x="473709" y="118517"/>
                </a:lnTo>
                <a:lnTo>
                  <a:pt x="450067" y="83920"/>
                </a:lnTo>
                <a:lnTo>
                  <a:pt x="420653" y="54740"/>
                </a:lnTo>
                <a:lnTo>
                  <a:pt x="409927" y="47536"/>
                </a:lnTo>
                <a:close/>
              </a:path>
              <a:path w="506094" h="339089">
                <a:moveTo>
                  <a:pt x="253060" y="0"/>
                </a:moveTo>
                <a:lnTo>
                  <a:pt x="204429" y="3610"/>
                </a:lnTo>
                <a:lnTo>
                  <a:pt x="160017" y="14204"/>
                </a:lnTo>
                <a:lnTo>
                  <a:pt x="120212" y="31392"/>
                </a:lnTo>
                <a:lnTo>
                  <a:pt x="85406" y="54780"/>
                </a:lnTo>
                <a:lnTo>
                  <a:pt x="55988" y="83976"/>
                </a:lnTo>
                <a:lnTo>
                  <a:pt x="32348" y="118590"/>
                </a:lnTo>
                <a:lnTo>
                  <a:pt x="14876" y="158229"/>
                </a:lnTo>
                <a:lnTo>
                  <a:pt x="3964" y="202501"/>
                </a:lnTo>
                <a:lnTo>
                  <a:pt x="0" y="251015"/>
                </a:lnTo>
                <a:lnTo>
                  <a:pt x="2399" y="261970"/>
                </a:lnTo>
                <a:lnTo>
                  <a:pt x="7677" y="287297"/>
                </a:lnTo>
                <a:lnTo>
                  <a:pt x="12955" y="316346"/>
                </a:lnTo>
                <a:lnTo>
                  <a:pt x="15354" y="338467"/>
                </a:lnTo>
                <a:lnTo>
                  <a:pt x="32219" y="338467"/>
                </a:lnTo>
                <a:lnTo>
                  <a:pt x="32219" y="265861"/>
                </a:lnTo>
                <a:lnTo>
                  <a:pt x="38541" y="215771"/>
                </a:lnTo>
                <a:lnTo>
                  <a:pt x="55448" y="169807"/>
                </a:lnTo>
                <a:lnTo>
                  <a:pt x="81635" y="129273"/>
                </a:lnTo>
                <a:lnTo>
                  <a:pt x="115796" y="95474"/>
                </a:lnTo>
                <a:lnTo>
                  <a:pt x="156624" y="69715"/>
                </a:lnTo>
                <a:lnTo>
                  <a:pt x="202814" y="53301"/>
                </a:lnTo>
                <a:lnTo>
                  <a:pt x="253060" y="47536"/>
                </a:lnTo>
                <a:lnTo>
                  <a:pt x="409927" y="47536"/>
                </a:lnTo>
                <a:lnTo>
                  <a:pt x="385856" y="31368"/>
                </a:lnTo>
                <a:lnTo>
                  <a:pt x="346065" y="14193"/>
                </a:lnTo>
                <a:lnTo>
                  <a:pt x="301670" y="3607"/>
                </a:lnTo>
                <a:lnTo>
                  <a:pt x="2530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32370" y="2252662"/>
            <a:ext cx="136525" cy="300355"/>
          </a:xfrm>
          <a:custGeom>
            <a:avLst/>
            <a:gdLst/>
            <a:ahLst/>
            <a:cxnLst/>
            <a:rect l="l" t="t" r="r" b="b"/>
            <a:pathLst>
              <a:path w="136525" h="300355">
                <a:moveTo>
                  <a:pt x="83769" y="0"/>
                </a:moveTo>
                <a:lnTo>
                  <a:pt x="32943" y="0"/>
                </a:lnTo>
                <a:lnTo>
                  <a:pt x="20145" y="2598"/>
                </a:lnTo>
                <a:lnTo>
                  <a:pt x="9671" y="9675"/>
                </a:lnTo>
                <a:lnTo>
                  <a:pt x="2597" y="20150"/>
                </a:lnTo>
                <a:lnTo>
                  <a:pt x="0" y="32943"/>
                </a:lnTo>
                <a:lnTo>
                  <a:pt x="0" y="267068"/>
                </a:lnTo>
                <a:lnTo>
                  <a:pt x="2597" y="279870"/>
                </a:lnTo>
                <a:lnTo>
                  <a:pt x="9671" y="290353"/>
                </a:lnTo>
                <a:lnTo>
                  <a:pt x="20145" y="297436"/>
                </a:lnTo>
                <a:lnTo>
                  <a:pt x="32943" y="300037"/>
                </a:lnTo>
                <a:lnTo>
                  <a:pt x="83769" y="300037"/>
                </a:lnTo>
                <a:lnTo>
                  <a:pt x="96554" y="297436"/>
                </a:lnTo>
                <a:lnTo>
                  <a:pt x="107026" y="290353"/>
                </a:lnTo>
                <a:lnTo>
                  <a:pt x="114101" y="279870"/>
                </a:lnTo>
                <a:lnTo>
                  <a:pt x="116700" y="267068"/>
                </a:lnTo>
                <a:lnTo>
                  <a:pt x="116700" y="265709"/>
                </a:lnTo>
                <a:lnTo>
                  <a:pt x="120657" y="262093"/>
                </a:lnTo>
                <a:lnTo>
                  <a:pt x="123790" y="256552"/>
                </a:lnTo>
                <a:lnTo>
                  <a:pt x="125851" y="249507"/>
                </a:lnTo>
                <a:lnTo>
                  <a:pt x="126593" y="241376"/>
                </a:lnTo>
                <a:lnTo>
                  <a:pt x="126593" y="174815"/>
                </a:lnTo>
                <a:lnTo>
                  <a:pt x="133591" y="174815"/>
                </a:lnTo>
                <a:lnTo>
                  <a:pt x="135966" y="172427"/>
                </a:lnTo>
                <a:lnTo>
                  <a:pt x="135966" y="129006"/>
                </a:lnTo>
                <a:lnTo>
                  <a:pt x="133591" y="126644"/>
                </a:lnTo>
                <a:lnTo>
                  <a:pt x="126593" y="126644"/>
                </a:lnTo>
                <a:lnTo>
                  <a:pt x="126593" y="58661"/>
                </a:lnTo>
                <a:lnTo>
                  <a:pt x="125851" y="50529"/>
                </a:lnTo>
                <a:lnTo>
                  <a:pt x="123790" y="43483"/>
                </a:lnTo>
                <a:lnTo>
                  <a:pt x="120657" y="37939"/>
                </a:lnTo>
                <a:lnTo>
                  <a:pt x="116700" y="34315"/>
                </a:lnTo>
                <a:lnTo>
                  <a:pt x="116700" y="32943"/>
                </a:lnTo>
                <a:lnTo>
                  <a:pt x="114101" y="20150"/>
                </a:lnTo>
                <a:lnTo>
                  <a:pt x="107026" y="9675"/>
                </a:lnTo>
                <a:lnTo>
                  <a:pt x="96554" y="2598"/>
                </a:lnTo>
                <a:lnTo>
                  <a:pt x="837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7951" y="2252662"/>
            <a:ext cx="136525" cy="300355"/>
          </a:xfrm>
          <a:custGeom>
            <a:avLst/>
            <a:gdLst/>
            <a:ahLst/>
            <a:cxnLst/>
            <a:rect l="l" t="t" r="r" b="b"/>
            <a:pathLst>
              <a:path w="136525" h="300355">
                <a:moveTo>
                  <a:pt x="103035" y="0"/>
                </a:moveTo>
                <a:lnTo>
                  <a:pt x="52209" y="0"/>
                </a:lnTo>
                <a:lnTo>
                  <a:pt x="39416" y="2600"/>
                </a:lnTo>
                <a:lnTo>
                  <a:pt x="28941" y="9680"/>
                </a:lnTo>
                <a:lnTo>
                  <a:pt x="21864" y="20156"/>
                </a:lnTo>
                <a:lnTo>
                  <a:pt x="19265" y="32943"/>
                </a:lnTo>
                <a:lnTo>
                  <a:pt x="19265" y="34328"/>
                </a:lnTo>
                <a:lnTo>
                  <a:pt x="15311" y="37942"/>
                </a:lnTo>
                <a:lnTo>
                  <a:pt x="12182" y="43480"/>
                </a:lnTo>
                <a:lnTo>
                  <a:pt x="10125" y="50524"/>
                </a:lnTo>
                <a:lnTo>
                  <a:pt x="9385" y="58661"/>
                </a:lnTo>
                <a:lnTo>
                  <a:pt x="9385" y="125222"/>
                </a:lnTo>
                <a:lnTo>
                  <a:pt x="2387" y="125222"/>
                </a:lnTo>
                <a:lnTo>
                  <a:pt x="0" y="127622"/>
                </a:lnTo>
                <a:lnTo>
                  <a:pt x="0" y="171018"/>
                </a:lnTo>
                <a:lnTo>
                  <a:pt x="2387" y="173405"/>
                </a:lnTo>
                <a:lnTo>
                  <a:pt x="9385" y="173405"/>
                </a:lnTo>
                <a:lnTo>
                  <a:pt x="9385" y="241350"/>
                </a:lnTo>
                <a:lnTo>
                  <a:pt x="10125" y="249485"/>
                </a:lnTo>
                <a:lnTo>
                  <a:pt x="12182" y="256540"/>
                </a:lnTo>
                <a:lnTo>
                  <a:pt x="15311" y="262089"/>
                </a:lnTo>
                <a:lnTo>
                  <a:pt x="19265" y="265709"/>
                </a:lnTo>
                <a:lnTo>
                  <a:pt x="19265" y="267093"/>
                </a:lnTo>
                <a:lnTo>
                  <a:pt x="21864" y="279881"/>
                </a:lnTo>
                <a:lnTo>
                  <a:pt x="28941" y="290356"/>
                </a:lnTo>
                <a:lnTo>
                  <a:pt x="39416" y="297436"/>
                </a:lnTo>
                <a:lnTo>
                  <a:pt x="52209" y="300037"/>
                </a:lnTo>
                <a:lnTo>
                  <a:pt x="103035" y="300037"/>
                </a:lnTo>
                <a:lnTo>
                  <a:pt x="115826" y="297436"/>
                </a:lnTo>
                <a:lnTo>
                  <a:pt x="126296" y="290356"/>
                </a:lnTo>
                <a:lnTo>
                  <a:pt x="133369" y="279881"/>
                </a:lnTo>
                <a:lnTo>
                  <a:pt x="135966" y="267093"/>
                </a:lnTo>
                <a:lnTo>
                  <a:pt x="135966" y="32943"/>
                </a:lnTo>
                <a:lnTo>
                  <a:pt x="133369" y="20156"/>
                </a:lnTo>
                <a:lnTo>
                  <a:pt x="126296" y="9680"/>
                </a:lnTo>
                <a:lnTo>
                  <a:pt x="115826" y="2600"/>
                </a:lnTo>
                <a:lnTo>
                  <a:pt x="1030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97000" y="1917700"/>
            <a:ext cx="9677400" cy="22987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22400" y="1917700"/>
            <a:ext cx="9626600" cy="2247900"/>
          </a:xfrm>
          <a:custGeom>
            <a:avLst/>
            <a:gdLst/>
            <a:ahLst/>
            <a:cxnLst/>
            <a:rect l="l" t="t" r="r" b="b"/>
            <a:pathLst>
              <a:path w="9626600" h="2247900">
                <a:moveTo>
                  <a:pt x="95303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2151608"/>
                </a:lnTo>
                <a:lnTo>
                  <a:pt x="7567" y="2189087"/>
                </a:lnTo>
                <a:lnTo>
                  <a:pt x="28205" y="2219694"/>
                </a:lnTo>
                <a:lnTo>
                  <a:pt x="58812" y="2240332"/>
                </a:lnTo>
                <a:lnTo>
                  <a:pt x="96291" y="2247900"/>
                </a:lnTo>
                <a:lnTo>
                  <a:pt x="9530308" y="2247900"/>
                </a:lnTo>
                <a:lnTo>
                  <a:pt x="9567787" y="2240332"/>
                </a:lnTo>
                <a:lnTo>
                  <a:pt x="9598394" y="2219694"/>
                </a:lnTo>
                <a:lnTo>
                  <a:pt x="9619032" y="2189087"/>
                </a:lnTo>
                <a:lnTo>
                  <a:pt x="9626600" y="2151608"/>
                </a:lnTo>
                <a:lnTo>
                  <a:pt x="9626600" y="96291"/>
                </a:lnTo>
                <a:lnTo>
                  <a:pt x="9619032" y="58812"/>
                </a:lnTo>
                <a:lnTo>
                  <a:pt x="9598394" y="28205"/>
                </a:lnTo>
                <a:lnTo>
                  <a:pt x="9567787" y="7567"/>
                </a:lnTo>
                <a:lnTo>
                  <a:pt x="9530308" y="0"/>
                </a:lnTo>
                <a:close/>
              </a:path>
            </a:pathLst>
          </a:custGeom>
          <a:solidFill>
            <a:srgbClr val="1B2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574800" y="3829050"/>
            <a:ext cx="14039215" cy="1332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645900">
              <a:lnSpc>
                <a:spcPct val="100000"/>
              </a:lnSpc>
            </a:pPr>
            <a:r>
              <a:rPr sz="3800" spc="90" dirty="0">
                <a:solidFill>
                  <a:srgbClr val="FFFFFF"/>
                </a:solidFill>
                <a:latin typeface="Arial"/>
                <a:cs typeface="Arial"/>
              </a:rPr>
              <a:t>“I’m</a:t>
            </a:r>
            <a:r>
              <a:rPr sz="3800" spc="-3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00" spc="-90" dirty="0">
                <a:solidFill>
                  <a:srgbClr val="FFFFFF"/>
                </a:solidFill>
                <a:latin typeface="Arial"/>
                <a:cs typeface="Arial"/>
              </a:rPr>
              <a:t>ready!”</a:t>
            </a:r>
            <a:endParaRPr sz="3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4000" spc="25" dirty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4000" spc="-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105" dirty="0">
                <a:solidFill>
                  <a:srgbClr val="FFFFFF"/>
                </a:solidFill>
                <a:latin typeface="Arial"/>
                <a:cs typeface="Arial"/>
              </a:rPr>
              <a:t>only</a:t>
            </a:r>
            <a:r>
              <a:rPr sz="4000" spc="-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5" dirty="0">
                <a:solidFill>
                  <a:srgbClr val="FFFFFF"/>
                </a:solidFill>
                <a:latin typeface="Arial"/>
                <a:cs typeface="Arial"/>
              </a:rPr>
              <a:t>run</a:t>
            </a:r>
            <a:r>
              <a:rPr sz="4000" spc="-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25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4000" spc="-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250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r>
              <a:rPr sz="4000" spc="-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240" dirty="0">
                <a:solidFill>
                  <a:srgbClr val="FFFFFF"/>
                </a:solidFill>
                <a:latin typeface="Arial"/>
                <a:cs typeface="Arial"/>
              </a:rPr>
              <a:t>once</a:t>
            </a:r>
            <a:r>
              <a:rPr sz="4000" spc="-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4000" spc="-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425" dirty="0">
                <a:solidFill>
                  <a:srgbClr val="FFFFFF"/>
                </a:solidFill>
                <a:latin typeface="Arial"/>
                <a:cs typeface="Arial"/>
              </a:rPr>
              <a:t>DOM</a:t>
            </a:r>
            <a:r>
              <a:rPr sz="4000" spc="-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8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4000" spc="-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30" dirty="0">
                <a:solidFill>
                  <a:srgbClr val="FFFFFF"/>
                </a:solidFill>
                <a:latin typeface="Arial"/>
                <a:cs typeface="Arial"/>
              </a:rPr>
              <a:t>“ready”</a:t>
            </a:r>
            <a:endParaRPr sz="4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90327" y="8316278"/>
            <a:ext cx="423608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610" dirty="0">
                <a:solidFill>
                  <a:srgbClr val="7999AF"/>
                </a:solidFill>
                <a:latin typeface="Arial"/>
                <a:cs typeface="Arial"/>
              </a:rPr>
              <a:t>1.1  </a:t>
            </a:r>
            <a:r>
              <a:rPr sz="4200" b="1" spc="75" dirty="0">
                <a:solidFill>
                  <a:srgbClr val="7999AF"/>
                </a:solidFill>
                <a:latin typeface="Calibri"/>
                <a:cs typeface="Calibri"/>
              </a:rPr>
              <a:t>What </a:t>
            </a:r>
            <a:r>
              <a:rPr sz="4200" b="1" spc="130" dirty="0">
                <a:solidFill>
                  <a:srgbClr val="7999AF"/>
                </a:solidFill>
                <a:latin typeface="Calibri"/>
                <a:cs typeface="Calibri"/>
              </a:rPr>
              <a:t>is</a:t>
            </a:r>
            <a:r>
              <a:rPr sz="4200" b="1" spc="-52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-20" dirty="0">
                <a:solidFill>
                  <a:srgbClr val="7999AF"/>
                </a:solidFill>
                <a:latin typeface="Calibri"/>
                <a:cs typeface="Calibri"/>
              </a:rPr>
              <a:t>jQuery?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20700" rIns="0" bIns="0" rtlCol="0">
            <a:spAutoFit/>
          </a:bodyPr>
          <a:lstStyle/>
          <a:p>
            <a:pPr marL="876300">
              <a:lnSpc>
                <a:spcPct val="100000"/>
              </a:lnSpc>
            </a:pPr>
            <a:r>
              <a:rPr sz="3500" spc="-20" dirty="0">
                <a:solidFill>
                  <a:srgbClr val="F8F8F8"/>
                </a:solidFill>
              </a:rPr>
              <a:t>jQuery(</a:t>
            </a:r>
            <a:r>
              <a:rPr sz="3500" spc="-20" dirty="0"/>
              <a:t>document</a:t>
            </a:r>
            <a:r>
              <a:rPr sz="3500" spc="-20" dirty="0">
                <a:solidFill>
                  <a:srgbClr val="F8F8F8"/>
                </a:solidFill>
              </a:rPr>
              <a:t>)</a:t>
            </a:r>
            <a:r>
              <a:rPr sz="3500" spc="-20" dirty="0">
                <a:solidFill>
                  <a:srgbClr val="DFE0E1"/>
                </a:solidFill>
              </a:rPr>
              <a:t>.ready(</a:t>
            </a:r>
            <a:r>
              <a:rPr sz="3500" spc="-20" dirty="0">
                <a:solidFill>
                  <a:srgbClr val="FBDE2D"/>
                </a:solidFill>
              </a:rPr>
              <a:t>function</a:t>
            </a:r>
            <a:r>
              <a:rPr sz="3500" spc="-20" dirty="0">
                <a:solidFill>
                  <a:srgbClr val="F8F8F8"/>
                </a:solidFill>
              </a:rPr>
              <a:t>()</a:t>
            </a:r>
            <a:r>
              <a:rPr sz="3500" spc="-20" dirty="0">
                <a:solidFill>
                  <a:srgbClr val="FAD959"/>
                </a:solidFill>
              </a:rPr>
              <a:t>{</a:t>
            </a:r>
            <a:endParaRPr sz="3500"/>
          </a:p>
          <a:p>
            <a:pPr marL="1409700">
              <a:lnSpc>
                <a:spcPct val="100000"/>
              </a:lnSpc>
              <a:spcBef>
                <a:spcPts val="1600"/>
              </a:spcBef>
            </a:pPr>
            <a:r>
              <a:rPr sz="3500" spc="-5" dirty="0"/>
              <a:t>&lt;code&gt;</a:t>
            </a:r>
            <a:endParaRPr sz="3500"/>
          </a:p>
          <a:p>
            <a:pPr marL="876300">
              <a:lnSpc>
                <a:spcPct val="100000"/>
              </a:lnSpc>
            </a:pPr>
            <a:r>
              <a:rPr sz="3500" spc="-335" dirty="0">
                <a:solidFill>
                  <a:srgbClr val="FAD959"/>
                </a:solidFill>
              </a:rPr>
              <a:t>}</a:t>
            </a:r>
            <a:r>
              <a:rPr sz="3500" spc="-335" dirty="0">
                <a:solidFill>
                  <a:srgbClr val="DFE0E1"/>
                </a:solidFill>
              </a:rPr>
              <a:t>);</a:t>
            </a:r>
            <a:endParaRPr sz="3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06567" y="1136650"/>
            <a:ext cx="4448810" cy="6028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b="1" spc="5" dirty="0">
                <a:solidFill>
                  <a:srgbClr val="FFFFFF"/>
                </a:solidFill>
                <a:latin typeface="Calibri"/>
                <a:cs typeface="Calibri"/>
              </a:rPr>
              <a:t>leve</a:t>
            </a:r>
            <a:r>
              <a:rPr sz="10000" b="1" spc="-3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38800" b="1" spc="-4575" dirty="0">
                <a:solidFill>
                  <a:srgbClr val="78AAD6"/>
                </a:solidFill>
                <a:latin typeface="Calibri"/>
                <a:cs typeface="Calibri"/>
              </a:rPr>
              <a:t>1</a:t>
            </a:r>
            <a:endParaRPr sz="38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8800" y="495300"/>
            <a:ext cx="5537200" cy="81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330" dirty="0"/>
              <a:t>Our </a:t>
            </a:r>
            <a:r>
              <a:rPr spc="-140" dirty="0"/>
              <a:t>completed</a:t>
            </a:r>
            <a:r>
              <a:rPr spc="-325" dirty="0"/>
              <a:t> </a:t>
            </a:r>
            <a:r>
              <a:rPr spc="-305" dirty="0"/>
              <a:t>code</a:t>
            </a:r>
          </a:p>
        </p:txBody>
      </p:sp>
      <p:sp>
        <p:nvSpPr>
          <p:cNvPr id="4" name="object 4"/>
          <p:cNvSpPr/>
          <p:nvPr/>
        </p:nvSpPr>
        <p:spPr>
          <a:xfrm>
            <a:off x="419100" y="1879600"/>
            <a:ext cx="876300" cy="85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7200" y="1905000"/>
            <a:ext cx="825500" cy="800100"/>
          </a:xfrm>
          <a:custGeom>
            <a:avLst/>
            <a:gdLst/>
            <a:ahLst/>
            <a:cxnLst/>
            <a:rect l="l" t="t" r="r" b="b"/>
            <a:pathLst>
              <a:path w="825500" h="800100">
                <a:moveTo>
                  <a:pt x="7292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3" y="771894"/>
                </a:lnTo>
                <a:lnTo>
                  <a:pt x="58810" y="792532"/>
                </a:lnTo>
                <a:lnTo>
                  <a:pt x="96291" y="800100"/>
                </a:lnTo>
                <a:lnTo>
                  <a:pt x="729208" y="800100"/>
                </a:lnTo>
                <a:lnTo>
                  <a:pt x="766689" y="792532"/>
                </a:lnTo>
                <a:lnTo>
                  <a:pt x="797296" y="771894"/>
                </a:lnTo>
                <a:lnTo>
                  <a:pt x="817932" y="741287"/>
                </a:lnTo>
                <a:lnTo>
                  <a:pt x="825500" y="703808"/>
                </a:lnTo>
                <a:lnTo>
                  <a:pt x="825500" y="96291"/>
                </a:lnTo>
                <a:lnTo>
                  <a:pt x="817932" y="58812"/>
                </a:lnTo>
                <a:lnTo>
                  <a:pt x="797296" y="28205"/>
                </a:lnTo>
                <a:lnTo>
                  <a:pt x="766689" y="7567"/>
                </a:lnTo>
                <a:lnTo>
                  <a:pt x="729208" y="0"/>
                </a:lnTo>
                <a:close/>
              </a:path>
            </a:pathLst>
          </a:custGeom>
          <a:solidFill>
            <a:srgbClr val="1E32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2300" y="2064689"/>
            <a:ext cx="506095" cy="339090"/>
          </a:xfrm>
          <a:custGeom>
            <a:avLst/>
            <a:gdLst/>
            <a:ahLst/>
            <a:cxnLst/>
            <a:rect l="l" t="t" r="r" b="b"/>
            <a:pathLst>
              <a:path w="506094" h="339089">
                <a:moveTo>
                  <a:pt x="409927" y="47536"/>
                </a:moveTo>
                <a:lnTo>
                  <a:pt x="253060" y="47536"/>
                </a:lnTo>
                <a:lnTo>
                  <a:pt x="303316" y="53306"/>
                </a:lnTo>
                <a:lnTo>
                  <a:pt x="349514" y="69735"/>
                </a:lnTo>
                <a:lnTo>
                  <a:pt x="390348" y="95512"/>
                </a:lnTo>
                <a:lnTo>
                  <a:pt x="424509" y="129330"/>
                </a:lnTo>
                <a:lnTo>
                  <a:pt x="450689" y="169879"/>
                </a:lnTo>
                <a:lnTo>
                  <a:pt x="467580" y="215851"/>
                </a:lnTo>
                <a:lnTo>
                  <a:pt x="473865" y="265861"/>
                </a:lnTo>
                <a:lnTo>
                  <a:pt x="473900" y="338480"/>
                </a:lnTo>
                <a:lnTo>
                  <a:pt x="490742" y="338467"/>
                </a:lnTo>
                <a:lnTo>
                  <a:pt x="493141" y="316321"/>
                </a:lnTo>
                <a:lnTo>
                  <a:pt x="498424" y="287208"/>
                </a:lnTo>
                <a:lnTo>
                  <a:pt x="503706" y="261836"/>
                </a:lnTo>
                <a:lnTo>
                  <a:pt x="506107" y="250901"/>
                </a:lnTo>
                <a:lnTo>
                  <a:pt x="502118" y="202398"/>
                </a:lnTo>
                <a:lnTo>
                  <a:pt x="491189" y="158140"/>
                </a:lnTo>
                <a:lnTo>
                  <a:pt x="473709" y="118517"/>
                </a:lnTo>
                <a:lnTo>
                  <a:pt x="450067" y="83920"/>
                </a:lnTo>
                <a:lnTo>
                  <a:pt x="420653" y="54740"/>
                </a:lnTo>
                <a:lnTo>
                  <a:pt x="409927" y="47536"/>
                </a:lnTo>
                <a:close/>
              </a:path>
              <a:path w="506094" h="339089">
                <a:moveTo>
                  <a:pt x="253060" y="0"/>
                </a:moveTo>
                <a:lnTo>
                  <a:pt x="204429" y="3610"/>
                </a:lnTo>
                <a:lnTo>
                  <a:pt x="160017" y="14204"/>
                </a:lnTo>
                <a:lnTo>
                  <a:pt x="120212" y="31392"/>
                </a:lnTo>
                <a:lnTo>
                  <a:pt x="85406" y="54780"/>
                </a:lnTo>
                <a:lnTo>
                  <a:pt x="55988" y="83976"/>
                </a:lnTo>
                <a:lnTo>
                  <a:pt x="32348" y="118590"/>
                </a:lnTo>
                <a:lnTo>
                  <a:pt x="14876" y="158229"/>
                </a:lnTo>
                <a:lnTo>
                  <a:pt x="3964" y="202501"/>
                </a:lnTo>
                <a:lnTo>
                  <a:pt x="0" y="251015"/>
                </a:lnTo>
                <a:lnTo>
                  <a:pt x="2399" y="261970"/>
                </a:lnTo>
                <a:lnTo>
                  <a:pt x="7677" y="287297"/>
                </a:lnTo>
                <a:lnTo>
                  <a:pt x="12955" y="316346"/>
                </a:lnTo>
                <a:lnTo>
                  <a:pt x="15354" y="338467"/>
                </a:lnTo>
                <a:lnTo>
                  <a:pt x="32219" y="338467"/>
                </a:lnTo>
                <a:lnTo>
                  <a:pt x="32219" y="265861"/>
                </a:lnTo>
                <a:lnTo>
                  <a:pt x="38541" y="215771"/>
                </a:lnTo>
                <a:lnTo>
                  <a:pt x="55448" y="169807"/>
                </a:lnTo>
                <a:lnTo>
                  <a:pt x="81635" y="129273"/>
                </a:lnTo>
                <a:lnTo>
                  <a:pt x="115796" y="95474"/>
                </a:lnTo>
                <a:lnTo>
                  <a:pt x="156624" y="69715"/>
                </a:lnTo>
                <a:lnTo>
                  <a:pt x="202814" y="53301"/>
                </a:lnTo>
                <a:lnTo>
                  <a:pt x="253060" y="47536"/>
                </a:lnTo>
                <a:lnTo>
                  <a:pt x="409927" y="47536"/>
                </a:lnTo>
                <a:lnTo>
                  <a:pt x="385856" y="31368"/>
                </a:lnTo>
                <a:lnTo>
                  <a:pt x="346065" y="14193"/>
                </a:lnTo>
                <a:lnTo>
                  <a:pt x="301670" y="3607"/>
                </a:lnTo>
                <a:lnTo>
                  <a:pt x="2530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2370" y="2252662"/>
            <a:ext cx="136525" cy="300355"/>
          </a:xfrm>
          <a:custGeom>
            <a:avLst/>
            <a:gdLst/>
            <a:ahLst/>
            <a:cxnLst/>
            <a:rect l="l" t="t" r="r" b="b"/>
            <a:pathLst>
              <a:path w="136525" h="300355">
                <a:moveTo>
                  <a:pt x="83769" y="0"/>
                </a:moveTo>
                <a:lnTo>
                  <a:pt x="32943" y="0"/>
                </a:lnTo>
                <a:lnTo>
                  <a:pt x="20145" y="2598"/>
                </a:lnTo>
                <a:lnTo>
                  <a:pt x="9671" y="9675"/>
                </a:lnTo>
                <a:lnTo>
                  <a:pt x="2597" y="20150"/>
                </a:lnTo>
                <a:lnTo>
                  <a:pt x="0" y="32943"/>
                </a:lnTo>
                <a:lnTo>
                  <a:pt x="0" y="267068"/>
                </a:lnTo>
                <a:lnTo>
                  <a:pt x="2597" y="279870"/>
                </a:lnTo>
                <a:lnTo>
                  <a:pt x="9671" y="290353"/>
                </a:lnTo>
                <a:lnTo>
                  <a:pt x="20145" y="297436"/>
                </a:lnTo>
                <a:lnTo>
                  <a:pt x="32943" y="300037"/>
                </a:lnTo>
                <a:lnTo>
                  <a:pt x="83769" y="300037"/>
                </a:lnTo>
                <a:lnTo>
                  <a:pt x="96554" y="297436"/>
                </a:lnTo>
                <a:lnTo>
                  <a:pt x="107026" y="290353"/>
                </a:lnTo>
                <a:lnTo>
                  <a:pt x="114101" y="279870"/>
                </a:lnTo>
                <a:lnTo>
                  <a:pt x="116700" y="267068"/>
                </a:lnTo>
                <a:lnTo>
                  <a:pt x="116700" y="265709"/>
                </a:lnTo>
                <a:lnTo>
                  <a:pt x="120657" y="262093"/>
                </a:lnTo>
                <a:lnTo>
                  <a:pt x="123790" y="256552"/>
                </a:lnTo>
                <a:lnTo>
                  <a:pt x="125851" y="249507"/>
                </a:lnTo>
                <a:lnTo>
                  <a:pt x="126593" y="241376"/>
                </a:lnTo>
                <a:lnTo>
                  <a:pt x="126593" y="174815"/>
                </a:lnTo>
                <a:lnTo>
                  <a:pt x="133591" y="174815"/>
                </a:lnTo>
                <a:lnTo>
                  <a:pt x="135966" y="172427"/>
                </a:lnTo>
                <a:lnTo>
                  <a:pt x="135966" y="129006"/>
                </a:lnTo>
                <a:lnTo>
                  <a:pt x="133591" y="126644"/>
                </a:lnTo>
                <a:lnTo>
                  <a:pt x="126593" y="126644"/>
                </a:lnTo>
                <a:lnTo>
                  <a:pt x="126593" y="58661"/>
                </a:lnTo>
                <a:lnTo>
                  <a:pt x="125851" y="50529"/>
                </a:lnTo>
                <a:lnTo>
                  <a:pt x="123790" y="43483"/>
                </a:lnTo>
                <a:lnTo>
                  <a:pt x="120657" y="37939"/>
                </a:lnTo>
                <a:lnTo>
                  <a:pt x="116700" y="34315"/>
                </a:lnTo>
                <a:lnTo>
                  <a:pt x="116700" y="32943"/>
                </a:lnTo>
                <a:lnTo>
                  <a:pt x="114101" y="20150"/>
                </a:lnTo>
                <a:lnTo>
                  <a:pt x="107026" y="9675"/>
                </a:lnTo>
                <a:lnTo>
                  <a:pt x="96554" y="2598"/>
                </a:lnTo>
                <a:lnTo>
                  <a:pt x="837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7951" y="2252662"/>
            <a:ext cx="136525" cy="300355"/>
          </a:xfrm>
          <a:custGeom>
            <a:avLst/>
            <a:gdLst/>
            <a:ahLst/>
            <a:cxnLst/>
            <a:rect l="l" t="t" r="r" b="b"/>
            <a:pathLst>
              <a:path w="136525" h="300355">
                <a:moveTo>
                  <a:pt x="103035" y="0"/>
                </a:moveTo>
                <a:lnTo>
                  <a:pt x="52209" y="0"/>
                </a:lnTo>
                <a:lnTo>
                  <a:pt x="39416" y="2600"/>
                </a:lnTo>
                <a:lnTo>
                  <a:pt x="28941" y="9680"/>
                </a:lnTo>
                <a:lnTo>
                  <a:pt x="21864" y="20156"/>
                </a:lnTo>
                <a:lnTo>
                  <a:pt x="19265" y="32943"/>
                </a:lnTo>
                <a:lnTo>
                  <a:pt x="19265" y="34328"/>
                </a:lnTo>
                <a:lnTo>
                  <a:pt x="15311" y="37942"/>
                </a:lnTo>
                <a:lnTo>
                  <a:pt x="12182" y="43480"/>
                </a:lnTo>
                <a:lnTo>
                  <a:pt x="10125" y="50524"/>
                </a:lnTo>
                <a:lnTo>
                  <a:pt x="9385" y="58661"/>
                </a:lnTo>
                <a:lnTo>
                  <a:pt x="9385" y="125222"/>
                </a:lnTo>
                <a:lnTo>
                  <a:pt x="2387" y="125222"/>
                </a:lnTo>
                <a:lnTo>
                  <a:pt x="0" y="127622"/>
                </a:lnTo>
                <a:lnTo>
                  <a:pt x="0" y="171018"/>
                </a:lnTo>
                <a:lnTo>
                  <a:pt x="2387" y="173405"/>
                </a:lnTo>
                <a:lnTo>
                  <a:pt x="9385" y="173405"/>
                </a:lnTo>
                <a:lnTo>
                  <a:pt x="9385" y="241350"/>
                </a:lnTo>
                <a:lnTo>
                  <a:pt x="10125" y="249485"/>
                </a:lnTo>
                <a:lnTo>
                  <a:pt x="12182" y="256540"/>
                </a:lnTo>
                <a:lnTo>
                  <a:pt x="15311" y="262089"/>
                </a:lnTo>
                <a:lnTo>
                  <a:pt x="19265" y="265709"/>
                </a:lnTo>
                <a:lnTo>
                  <a:pt x="19265" y="267093"/>
                </a:lnTo>
                <a:lnTo>
                  <a:pt x="21864" y="279881"/>
                </a:lnTo>
                <a:lnTo>
                  <a:pt x="28941" y="290356"/>
                </a:lnTo>
                <a:lnTo>
                  <a:pt x="39416" y="297436"/>
                </a:lnTo>
                <a:lnTo>
                  <a:pt x="52209" y="300037"/>
                </a:lnTo>
                <a:lnTo>
                  <a:pt x="103035" y="300037"/>
                </a:lnTo>
                <a:lnTo>
                  <a:pt x="115826" y="297436"/>
                </a:lnTo>
                <a:lnTo>
                  <a:pt x="126296" y="290356"/>
                </a:lnTo>
                <a:lnTo>
                  <a:pt x="133369" y="279881"/>
                </a:lnTo>
                <a:lnTo>
                  <a:pt x="135966" y="267093"/>
                </a:lnTo>
                <a:lnTo>
                  <a:pt x="135966" y="32943"/>
                </a:lnTo>
                <a:lnTo>
                  <a:pt x="133369" y="20156"/>
                </a:lnTo>
                <a:lnTo>
                  <a:pt x="126296" y="9680"/>
                </a:lnTo>
                <a:lnTo>
                  <a:pt x="115826" y="2600"/>
                </a:lnTo>
                <a:lnTo>
                  <a:pt x="1030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97000" y="1917700"/>
            <a:ext cx="9677400" cy="2298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22400" y="1917700"/>
            <a:ext cx="9626600" cy="2247900"/>
          </a:xfrm>
          <a:custGeom>
            <a:avLst/>
            <a:gdLst/>
            <a:ahLst/>
            <a:cxnLst/>
            <a:rect l="l" t="t" r="r" b="b"/>
            <a:pathLst>
              <a:path w="9626600" h="2247900">
                <a:moveTo>
                  <a:pt x="95303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2151608"/>
                </a:lnTo>
                <a:lnTo>
                  <a:pt x="7567" y="2189087"/>
                </a:lnTo>
                <a:lnTo>
                  <a:pt x="28205" y="2219694"/>
                </a:lnTo>
                <a:lnTo>
                  <a:pt x="58812" y="2240332"/>
                </a:lnTo>
                <a:lnTo>
                  <a:pt x="96291" y="2247900"/>
                </a:lnTo>
                <a:lnTo>
                  <a:pt x="9530308" y="2247900"/>
                </a:lnTo>
                <a:lnTo>
                  <a:pt x="9567787" y="2240332"/>
                </a:lnTo>
                <a:lnTo>
                  <a:pt x="9598394" y="2219694"/>
                </a:lnTo>
                <a:lnTo>
                  <a:pt x="9619032" y="2189087"/>
                </a:lnTo>
                <a:lnTo>
                  <a:pt x="9626600" y="2151608"/>
                </a:lnTo>
                <a:lnTo>
                  <a:pt x="9626600" y="96291"/>
                </a:lnTo>
                <a:lnTo>
                  <a:pt x="9619032" y="58812"/>
                </a:lnTo>
                <a:lnTo>
                  <a:pt x="9598394" y="28205"/>
                </a:lnTo>
                <a:lnTo>
                  <a:pt x="9567787" y="7567"/>
                </a:lnTo>
                <a:lnTo>
                  <a:pt x="9530308" y="0"/>
                </a:lnTo>
                <a:close/>
              </a:path>
            </a:pathLst>
          </a:custGeom>
          <a:solidFill>
            <a:srgbClr val="1B2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20700" rIns="0" bIns="0" rtlCol="0">
            <a:spAutoFit/>
          </a:bodyPr>
          <a:lstStyle/>
          <a:p>
            <a:pPr marL="876300">
              <a:lnSpc>
                <a:spcPct val="100000"/>
              </a:lnSpc>
            </a:pPr>
            <a:r>
              <a:rPr sz="3500" spc="-20" dirty="0">
                <a:solidFill>
                  <a:srgbClr val="F8F8F8"/>
                </a:solidFill>
              </a:rPr>
              <a:t>jQuery(</a:t>
            </a:r>
            <a:r>
              <a:rPr sz="3500" spc="-20" dirty="0"/>
              <a:t>document</a:t>
            </a:r>
            <a:r>
              <a:rPr sz="3500" spc="-20" dirty="0">
                <a:solidFill>
                  <a:srgbClr val="F8F8F8"/>
                </a:solidFill>
              </a:rPr>
              <a:t>)</a:t>
            </a:r>
            <a:r>
              <a:rPr sz="3500" spc="-20" dirty="0">
                <a:solidFill>
                  <a:srgbClr val="DFE0E1"/>
                </a:solidFill>
              </a:rPr>
              <a:t>.ready(</a:t>
            </a:r>
            <a:r>
              <a:rPr sz="3500" spc="-20" dirty="0">
                <a:solidFill>
                  <a:srgbClr val="FBDE2D"/>
                </a:solidFill>
              </a:rPr>
              <a:t>function</a:t>
            </a:r>
            <a:r>
              <a:rPr sz="3500" spc="-20" dirty="0">
                <a:solidFill>
                  <a:srgbClr val="F8F8F8"/>
                </a:solidFill>
              </a:rPr>
              <a:t>()</a:t>
            </a:r>
            <a:r>
              <a:rPr sz="3500" spc="-20" dirty="0">
                <a:solidFill>
                  <a:srgbClr val="FAD959"/>
                </a:solidFill>
              </a:rPr>
              <a:t>{</a:t>
            </a:r>
            <a:endParaRPr sz="3500"/>
          </a:p>
          <a:p>
            <a:pPr marL="1447800">
              <a:lnSpc>
                <a:spcPct val="100000"/>
              </a:lnSpc>
              <a:spcBef>
                <a:spcPts val="1000"/>
              </a:spcBef>
            </a:pPr>
            <a:r>
              <a:rPr sz="3500" spc="-5" dirty="0">
                <a:solidFill>
                  <a:srgbClr val="FBDE2D"/>
                </a:solidFill>
              </a:rPr>
              <a:t>$</a:t>
            </a:r>
            <a:r>
              <a:rPr sz="3500" spc="-5" dirty="0">
                <a:solidFill>
                  <a:srgbClr val="F8F8F8"/>
                </a:solidFill>
              </a:rPr>
              <a:t>(</a:t>
            </a:r>
            <a:r>
              <a:rPr sz="3500" spc="-5" dirty="0">
                <a:solidFill>
                  <a:srgbClr val="61CE3C"/>
                </a:solidFill>
              </a:rPr>
              <a:t>"h1"</a:t>
            </a:r>
            <a:r>
              <a:rPr sz="3500" spc="-5" dirty="0">
                <a:solidFill>
                  <a:srgbClr val="F8F8F8"/>
                </a:solidFill>
              </a:rPr>
              <a:t>).</a:t>
            </a:r>
            <a:r>
              <a:rPr sz="3500" spc="-5" dirty="0"/>
              <a:t>text</a:t>
            </a:r>
            <a:r>
              <a:rPr sz="3500" spc="-5" dirty="0">
                <a:solidFill>
                  <a:srgbClr val="F8F8F8"/>
                </a:solidFill>
              </a:rPr>
              <a:t>(</a:t>
            </a:r>
            <a:r>
              <a:rPr sz="3500" spc="-5" dirty="0">
                <a:solidFill>
                  <a:srgbClr val="61CE3C"/>
                </a:solidFill>
              </a:rPr>
              <a:t>"Where</a:t>
            </a:r>
            <a:r>
              <a:rPr sz="3500" spc="10" dirty="0">
                <a:solidFill>
                  <a:srgbClr val="61CE3C"/>
                </a:solidFill>
              </a:rPr>
              <a:t> </a:t>
            </a:r>
            <a:r>
              <a:rPr sz="3500" spc="-5" dirty="0">
                <a:solidFill>
                  <a:srgbClr val="61CE3C"/>
                </a:solidFill>
              </a:rPr>
              <a:t>to?"</a:t>
            </a:r>
            <a:r>
              <a:rPr sz="3500" spc="-5" dirty="0">
                <a:solidFill>
                  <a:srgbClr val="F8F8F8"/>
                </a:solidFill>
              </a:rPr>
              <a:t>);</a:t>
            </a:r>
            <a:endParaRPr sz="3500"/>
          </a:p>
          <a:p>
            <a:pPr marL="876300">
              <a:lnSpc>
                <a:spcPct val="100000"/>
              </a:lnSpc>
              <a:spcBef>
                <a:spcPts val="600"/>
              </a:spcBef>
            </a:pPr>
            <a:r>
              <a:rPr sz="3500" spc="-335" dirty="0">
                <a:solidFill>
                  <a:srgbClr val="FAD959"/>
                </a:solidFill>
              </a:rPr>
              <a:t>}</a:t>
            </a:r>
            <a:r>
              <a:rPr sz="3500" spc="-335" dirty="0">
                <a:solidFill>
                  <a:srgbClr val="DFE0E1"/>
                </a:solidFill>
              </a:rPr>
              <a:t>);</a:t>
            </a:r>
            <a:endParaRPr sz="3500"/>
          </a:p>
        </p:txBody>
      </p:sp>
      <p:sp>
        <p:nvSpPr>
          <p:cNvPr id="12" name="object 12"/>
          <p:cNvSpPr txBox="1"/>
          <p:nvPr/>
        </p:nvSpPr>
        <p:spPr>
          <a:xfrm>
            <a:off x="290327" y="8316278"/>
            <a:ext cx="423608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610" dirty="0">
                <a:solidFill>
                  <a:srgbClr val="7999AF"/>
                </a:solidFill>
                <a:latin typeface="Arial"/>
                <a:cs typeface="Arial"/>
              </a:rPr>
              <a:t>1.1  </a:t>
            </a:r>
            <a:r>
              <a:rPr sz="4200" b="1" spc="75" dirty="0">
                <a:solidFill>
                  <a:srgbClr val="7999AF"/>
                </a:solidFill>
                <a:latin typeface="Calibri"/>
                <a:cs typeface="Calibri"/>
              </a:rPr>
              <a:t>What </a:t>
            </a:r>
            <a:r>
              <a:rPr sz="4200" b="1" spc="130" dirty="0">
                <a:solidFill>
                  <a:srgbClr val="7999AF"/>
                </a:solidFill>
                <a:latin typeface="Calibri"/>
                <a:cs typeface="Calibri"/>
              </a:rPr>
              <a:t>is</a:t>
            </a:r>
            <a:r>
              <a:rPr sz="4200" b="1" spc="-52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-20" dirty="0">
                <a:solidFill>
                  <a:srgbClr val="7999AF"/>
                </a:solidFill>
                <a:latin typeface="Calibri"/>
                <a:cs typeface="Calibri"/>
              </a:rPr>
              <a:t>jQuery?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26300" y="1384300"/>
            <a:ext cx="1803400" cy="58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26507" y="3651250"/>
            <a:ext cx="6383655" cy="1503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600" b="1" spc="30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9600" b="1" spc="-4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600" b="1" spc="-185" dirty="0">
                <a:solidFill>
                  <a:srgbClr val="FFFFFF"/>
                </a:solidFill>
                <a:latin typeface="Calibri"/>
                <a:cs typeface="Calibri"/>
              </a:rPr>
              <a:t>jQuery</a:t>
            </a:r>
            <a:endParaRPr sz="96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8800" y="495300"/>
            <a:ext cx="4343400" cy="81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110" dirty="0"/>
              <a:t>Getting</a:t>
            </a:r>
            <a:r>
              <a:rPr spc="-380" dirty="0"/>
              <a:t> </a:t>
            </a:r>
            <a:r>
              <a:rPr spc="-55" dirty="0"/>
              <a:t>started</a:t>
            </a:r>
          </a:p>
        </p:txBody>
      </p:sp>
      <p:sp>
        <p:nvSpPr>
          <p:cNvPr id="4" name="object 4"/>
          <p:cNvSpPr/>
          <p:nvPr/>
        </p:nvSpPr>
        <p:spPr>
          <a:xfrm>
            <a:off x="1511300" y="4051300"/>
            <a:ext cx="6134100" cy="81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36700" y="4051300"/>
            <a:ext cx="6083300" cy="762000"/>
          </a:xfrm>
          <a:custGeom>
            <a:avLst/>
            <a:gdLst/>
            <a:ahLst/>
            <a:cxnLst/>
            <a:rect l="l" t="t" r="r" b="b"/>
            <a:pathLst>
              <a:path w="6083300" h="762000">
                <a:moveTo>
                  <a:pt x="59870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65708"/>
                </a:lnTo>
                <a:lnTo>
                  <a:pt x="7567" y="703187"/>
                </a:lnTo>
                <a:lnTo>
                  <a:pt x="28205" y="733794"/>
                </a:lnTo>
                <a:lnTo>
                  <a:pt x="58812" y="754432"/>
                </a:lnTo>
                <a:lnTo>
                  <a:pt x="96291" y="762000"/>
                </a:lnTo>
                <a:lnTo>
                  <a:pt x="5987008" y="762000"/>
                </a:lnTo>
                <a:lnTo>
                  <a:pt x="6024487" y="754432"/>
                </a:lnTo>
                <a:lnTo>
                  <a:pt x="6055094" y="733794"/>
                </a:lnTo>
                <a:lnTo>
                  <a:pt x="6075732" y="703187"/>
                </a:lnTo>
                <a:lnTo>
                  <a:pt x="6083300" y="665708"/>
                </a:lnTo>
                <a:lnTo>
                  <a:pt x="6083300" y="96291"/>
                </a:lnTo>
                <a:lnTo>
                  <a:pt x="6075732" y="58812"/>
                </a:lnTo>
                <a:lnTo>
                  <a:pt x="6055094" y="28205"/>
                </a:lnTo>
                <a:lnTo>
                  <a:pt x="6024487" y="7567"/>
                </a:lnTo>
                <a:lnTo>
                  <a:pt x="59870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01800" y="4229100"/>
            <a:ext cx="5664200" cy="370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231265" algn="l"/>
              </a:tabLst>
            </a:pPr>
            <a:r>
              <a:rPr sz="2400" dirty="0">
                <a:solidFill>
                  <a:srgbClr val="859900"/>
                </a:solidFill>
                <a:latin typeface="SimSun"/>
                <a:cs typeface="SimSun"/>
              </a:rPr>
              <a:t>&lt;</a:t>
            </a:r>
            <a:r>
              <a:rPr sz="2400" dirty="0">
                <a:solidFill>
                  <a:srgbClr val="586E75"/>
                </a:solidFill>
                <a:latin typeface="SimSun"/>
                <a:cs typeface="SimSun"/>
              </a:rPr>
              <a:t>script	src</a:t>
            </a:r>
            <a:r>
              <a:rPr sz="2400" dirty="0">
                <a:solidFill>
                  <a:srgbClr val="859900"/>
                </a:solidFill>
                <a:latin typeface="SimSun"/>
                <a:cs typeface="SimSun"/>
              </a:rPr>
              <a:t>=</a:t>
            </a:r>
            <a:r>
              <a:rPr sz="2400" dirty="0">
                <a:solidFill>
                  <a:srgbClr val="536871"/>
                </a:solidFill>
                <a:latin typeface="SimSun"/>
                <a:cs typeface="SimSun"/>
              </a:rPr>
              <a:t>"</a:t>
            </a:r>
            <a:r>
              <a:rPr sz="2400" dirty="0">
                <a:solidFill>
                  <a:srgbClr val="279186"/>
                </a:solidFill>
                <a:latin typeface="SimSun"/>
                <a:cs typeface="SimSun"/>
              </a:rPr>
              <a:t>jquery.min.js</a:t>
            </a:r>
            <a:r>
              <a:rPr sz="2400" dirty="0">
                <a:solidFill>
                  <a:srgbClr val="536871"/>
                </a:solidFill>
                <a:latin typeface="SimSun"/>
                <a:cs typeface="SimSun"/>
              </a:rPr>
              <a:t>"</a:t>
            </a:r>
            <a:r>
              <a:rPr sz="2400" dirty="0">
                <a:solidFill>
                  <a:srgbClr val="859900"/>
                </a:solidFill>
                <a:latin typeface="SimSun"/>
                <a:cs typeface="SimSun"/>
              </a:rPr>
              <a:t>&gt;&lt;</a:t>
            </a:r>
            <a:r>
              <a:rPr sz="2400" dirty="0">
                <a:solidFill>
                  <a:srgbClr val="586E75"/>
                </a:solidFill>
                <a:latin typeface="SimSun"/>
                <a:cs typeface="SimSun"/>
              </a:rPr>
              <a:t>/script</a:t>
            </a:r>
            <a:r>
              <a:rPr sz="2400" dirty="0">
                <a:solidFill>
                  <a:srgbClr val="859900"/>
                </a:solidFill>
                <a:latin typeface="SimSun"/>
                <a:cs typeface="SimSun"/>
              </a:rPr>
              <a:t>&gt;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98600" y="6019800"/>
            <a:ext cx="6134100" cy="81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24000" y="6019800"/>
            <a:ext cx="6083300" cy="762000"/>
          </a:xfrm>
          <a:custGeom>
            <a:avLst/>
            <a:gdLst/>
            <a:ahLst/>
            <a:cxnLst/>
            <a:rect l="l" t="t" r="r" b="b"/>
            <a:pathLst>
              <a:path w="6083300" h="762000">
                <a:moveTo>
                  <a:pt x="59870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65708"/>
                </a:lnTo>
                <a:lnTo>
                  <a:pt x="7567" y="703187"/>
                </a:lnTo>
                <a:lnTo>
                  <a:pt x="28205" y="733794"/>
                </a:lnTo>
                <a:lnTo>
                  <a:pt x="58812" y="754432"/>
                </a:lnTo>
                <a:lnTo>
                  <a:pt x="96291" y="762000"/>
                </a:lnTo>
                <a:lnTo>
                  <a:pt x="5987008" y="762000"/>
                </a:lnTo>
                <a:lnTo>
                  <a:pt x="6024487" y="754432"/>
                </a:lnTo>
                <a:lnTo>
                  <a:pt x="6055094" y="733794"/>
                </a:lnTo>
                <a:lnTo>
                  <a:pt x="6075732" y="703187"/>
                </a:lnTo>
                <a:lnTo>
                  <a:pt x="6083300" y="665708"/>
                </a:lnTo>
                <a:lnTo>
                  <a:pt x="6083300" y="96291"/>
                </a:lnTo>
                <a:lnTo>
                  <a:pt x="6075732" y="58812"/>
                </a:lnTo>
                <a:lnTo>
                  <a:pt x="6055094" y="28205"/>
                </a:lnTo>
                <a:lnTo>
                  <a:pt x="6024487" y="7567"/>
                </a:lnTo>
                <a:lnTo>
                  <a:pt x="59870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689100" y="6197600"/>
            <a:ext cx="5816600" cy="370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231265" algn="l"/>
              </a:tabLst>
            </a:pPr>
            <a:r>
              <a:rPr sz="2400" dirty="0">
                <a:solidFill>
                  <a:srgbClr val="859900"/>
                </a:solidFill>
                <a:latin typeface="SimSun"/>
                <a:cs typeface="SimSun"/>
              </a:rPr>
              <a:t>&lt;</a:t>
            </a:r>
            <a:r>
              <a:rPr sz="2400" dirty="0">
                <a:solidFill>
                  <a:srgbClr val="586E75"/>
                </a:solidFill>
                <a:latin typeface="SimSun"/>
                <a:cs typeface="SimSun"/>
              </a:rPr>
              <a:t>script	src</a:t>
            </a:r>
            <a:r>
              <a:rPr sz="2400" dirty="0">
                <a:solidFill>
                  <a:srgbClr val="859900"/>
                </a:solidFill>
                <a:latin typeface="SimSun"/>
                <a:cs typeface="SimSun"/>
              </a:rPr>
              <a:t>=</a:t>
            </a:r>
            <a:r>
              <a:rPr sz="2400" dirty="0">
                <a:solidFill>
                  <a:srgbClr val="536871"/>
                </a:solidFill>
                <a:latin typeface="SimSun"/>
                <a:cs typeface="SimSun"/>
              </a:rPr>
              <a:t>"</a:t>
            </a:r>
            <a:r>
              <a:rPr sz="2400" dirty="0">
                <a:solidFill>
                  <a:srgbClr val="279186"/>
                </a:solidFill>
                <a:latin typeface="SimSun"/>
                <a:cs typeface="SimSun"/>
              </a:rPr>
              <a:t>application.js</a:t>
            </a:r>
            <a:r>
              <a:rPr sz="2400" dirty="0">
                <a:solidFill>
                  <a:srgbClr val="536871"/>
                </a:solidFill>
                <a:latin typeface="SimSun"/>
                <a:cs typeface="SimSun"/>
              </a:rPr>
              <a:t>"</a:t>
            </a:r>
            <a:r>
              <a:rPr sz="2400" dirty="0">
                <a:solidFill>
                  <a:srgbClr val="859900"/>
                </a:solidFill>
                <a:latin typeface="SimSun"/>
                <a:cs typeface="SimSun"/>
              </a:rPr>
              <a:t>&gt;&lt;</a:t>
            </a:r>
            <a:r>
              <a:rPr sz="2400" dirty="0">
                <a:solidFill>
                  <a:srgbClr val="586E75"/>
                </a:solidFill>
                <a:latin typeface="SimSun"/>
                <a:cs typeface="SimSun"/>
              </a:rPr>
              <a:t>/script</a:t>
            </a:r>
            <a:r>
              <a:rPr sz="2400" dirty="0">
                <a:solidFill>
                  <a:srgbClr val="859900"/>
                </a:solidFill>
                <a:latin typeface="SimSun"/>
                <a:cs typeface="SimSun"/>
              </a:rPr>
              <a:t>&gt;</a:t>
            </a:r>
            <a:endParaRPr sz="2400">
              <a:latin typeface="SimSun"/>
              <a:cs typeface="SimSu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96900" y="3098800"/>
            <a:ext cx="876300" cy="850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5000" y="3124200"/>
            <a:ext cx="825500" cy="800100"/>
          </a:xfrm>
          <a:custGeom>
            <a:avLst/>
            <a:gdLst/>
            <a:ahLst/>
            <a:cxnLst/>
            <a:rect l="l" t="t" r="r" b="b"/>
            <a:pathLst>
              <a:path w="825500" h="800100">
                <a:moveTo>
                  <a:pt x="7292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3" y="771894"/>
                </a:lnTo>
                <a:lnTo>
                  <a:pt x="58810" y="792532"/>
                </a:lnTo>
                <a:lnTo>
                  <a:pt x="96291" y="800100"/>
                </a:lnTo>
                <a:lnTo>
                  <a:pt x="729208" y="800100"/>
                </a:lnTo>
                <a:lnTo>
                  <a:pt x="766687" y="792532"/>
                </a:lnTo>
                <a:lnTo>
                  <a:pt x="797294" y="771894"/>
                </a:lnTo>
                <a:lnTo>
                  <a:pt x="817932" y="741287"/>
                </a:lnTo>
                <a:lnTo>
                  <a:pt x="825500" y="703808"/>
                </a:lnTo>
                <a:lnTo>
                  <a:pt x="825500" y="96291"/>
                </a:lnTo>
                <a:lnTo>
                  <a:pt x="817932" y="58812"/>
                </a:lnTo>
                <a:lnTo>
                  <a:pt x="797294" y="28205"/>
                </a:lnTo>
                <a:lnTo>
                  <a:pt x="766687" y="7567"/>
                </a:lnTo>
                <a:lnTo>
                  <a:pt x="729208" y="0"/>
                </a:lnTo>
                <a:close/>
              </a:path>
            </a:pathLst>
          </a:custGeom>
          <a:solidFill>
            <a:srgbClr val="1E32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11300" y="2057400"/>
            <a:ext cx="3340100" cy="850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36700" y="2057400"/>
            <a:ext cx="3289300" cy="800100"/>
          </a:xfrm>
          <a:custGeom>
            <a:avLst/>
            <a:gdLst/>
            <a:ahLst/>
            <a:cxnLst/>
            <a:rect l="l" t="t" r="r" b="b"/>
            <a:pathLst>
              <a:path w="3289300" h="800100">
                <a:moveTo>
                  <a:pt x="31930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5" y="771894"/>
                </a:lnTo>
                <a:lnTo>
                  <a:pt x="58812" y="792532"/>
                </a:lnTo>
                <a:lnTo>
                  <a:pt x="96291" y="800100"/>
                </a:lnTo>
                <a:lnTo>
                  <a:pt x="3193008" y="800100"/>
                </a:lnTo>
                <a:lnTo>
                  <a:pt x="3230487" y="792532"/>
                </a:lnTo>
                <a:lnTo>
                  <a:pt x="3261094" y="771894"/>
                </a:lnTo>
                <a:lnTo>
                  <a:pt x="3281732" y="741287"/>
                </a:lnTo>
                <a:lnTo>
                  <a:pt x="3289300" y="703808"/>
                </a:lnTo>
                <a:lnTo>
                  <a:pt x="3289300" y="96291"/>
                </a:lnTo>
                <a:lnTo>
                  <a:pt x="3281732" y="58812"/>
                </a:lnTo>
                <a:lnTo>
                  <a:pt x="3261094" y="28205"/>
                </a:lnTo>
                <a:lnTo>
                  <a:pt x="3230487" y="7567"/>
                </a:lnTo>
                <a:lnTo>
                  <a:pt x="3193008" y="0"/>
                </a:lnTo>
                <a:close/>
              </a:path>
            </a:pathLst>
          </a:custGeom>
          <a:solidFill>
            <a:srgbClr val="1B2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6900" y="2032000"/>
            <a:ext cx="876300" cy="850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35000" y="2057400"/>
            <a:ext cx="825500" cy="800100"/>
          </a:xfrm>
          <a:custGeom>
            <a:avLst/>
            <a:gdLst/>
            <a:ahLst/>
            <a:cxnLst/>
            <a:rect l="l" t="t" r="r" b="b"/>
            <a:pathLst>
              <a:path w="825500" h="800100">
                <a:moveTo>
                  <a:pt x="7292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3" y="771894"/>
                </a:lnTo>
                <a:lnTo>
                  <a:pt x="58810" y="792532"/>
                </a:lnTo>
                <a:lnTo>
                  <a:pt x="96291" y="800100"/>
                </a:lnTo>
                <a:lnTo>
                  <a:pt x="729208" y="800100"/>
                </a:lnTo>
                <a:lnTo>
                  <a:pt x="766687" y="792532"/>
                </a:lnTo>
                <a:lnTo>
                  <a:pt x="797294" y="771894"/>
                </a:lnTo>
                <a:lnTo>
                  <a:pt x="817932" y="741287"/>
                </a:lnTo>
                <a:lnTo>
                  <a:pt x="825500" y="703808"/>
                </a:lnTo>
                <a:lnTo>
                  <a:pt x="825500" y="96291"/>
                </a:lnTo>
                <a:lnTo>
                  <a:pt x="817932" y="58812"/>
                </a:lnTo>
                <a:lnTo>
                  <a:pt x="797294" y="28205"/>
                </a:lnTo>
                <a:lnTo>
                  <a:pt x="766687" y="7567"/>
                </a:lnTo>
                <a:lnTo>
                  <a:pt x="729208" y="0"/>
                </a:lnTo>
                <a:close/>
              </a:path>
            </a:pathLst>
          </a:custGeom>
          <a:solidFill>
            <a:srgbClr val="1E32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752600" y="2197100"/>
            <a:ext cx="2817495" cy="50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05" dirty="0">
                <a:solidFill>
                  <a:srgbClr val="FFFFFF"/>
                </a:solidFill>
                <a:latin typeface="Arial"/>
                <a:cs typeface="Arial"/>
              </a:rPr>
              <a:t>download</a:t>
            </a:r>
            <a:r>
              <a:rPr sz="3200" spc="-2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70" dirty="0">
                <a:solidFill>
                  <a:srgbClr val="FFFFFF"/>
                </a:solidFill>
                <a:latin typeface="Arial"/>
                <a:cs typeface="Arial"/>
              </a:rPr>
              <a:t>jQuery</a:t>
            </a:r>
            <a:endParaRPr sz="32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511300" y="3111500"/>
            <a:ext cx="5930900" cy="850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36700" y="3111500"/>
            <a:ext cx="5880100" cy="800100"/>
          </a:xfrm>
          <a:custGeom>
            <a:avLst/>
            <a:gdLst/>
            <a:ahLst/>
            <a:cxnLst/>
            <a:rect l="l" t="t" r="r" b="b"/>
            <a:pathLst>
              <a:path w="5880100" h="800100">
                <a:moveTo>
                  <a:pt x="57838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5" y="771894"/>
                </a:lnTo>
                <a:lnTo>
                  <a:pt x="58812" y="792532"/>
                </a:lnTo>
                <a:lnTo>
                  <a:pt x="96291" y="800100"/>
                </a:lnTo>
                <a:lnTo>
                  <a:pt x="5783808" y="800100"/>
                </a:lnTo>
                <a:lnTo>
                  <a:pt x="5821287" y="792532"/>
                </a:lnTo>
                <a:lnTo>
                  <a:pt x="5851894" y="771894"/>
                </a:lnTo>
                <a:lnTo>
                  <a:pt x="5872532" y="741287"/>
                </a:lnTo>
                <a:lnTo>
                  <a:pt x="5880100" y="703808"/>
                </a:lnTo>
                <a:lnTo>
                  <a:pt x="5880100" y="96291"/>
                </a:lnTo>
                <a:lnTo>
                  <a:pt x="5872532" y="58812"/>
                </a:lnTo>
                <a:lnTo>
                  <a:pt x="5851894" y="28205"/>
                </a:lnTo>
                <a:lnTo>
                  <a:pt x="5821287" y="7567"/>
                </a:lnTo>
                <a:lnTo>
                  <a:pt x="5783808" y="0"/>
                </a:lnTo>
                <a:close/>
              </a:path>
            </a:pathLst>
          </a:custGeom>
          <a:solidFill>
            <a:srgbClr val="1B2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752600" y="3213100"/>
            <a:ext cx="5173345" cy="50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00" dirty="0">
                <a:solidFill>
                  <a:srgbClr val="FFFFFF"/>
                </a:solidFill>
                <a:latin typeface="Arial"/>
                <a:cs typeface="Arial"/>
              </a:rPr>
              <a:t>load </a:t>
            </a:r>
            <a:r>
              <a:rPr sz="3200" spc="18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3200" spc="-6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3200" spc="-125" dirty="0">
                <a:solidFill>
                  <a:srgbClr val="FFFFFF"/>
                </a:solidFill>
                <a:latin typeface="Arial"/>
                <a:cs typeface="Arial"/>
              </a:rPr>
              <a:t>your </a:t>
            </a:r>
            <a:r>
              <a:rPr sz="3200" spc="-215" dirty="0">
                <a:solidFill>
                  <a:srgbClr val="FFFFFF"/>
                </a:solidFill>
                <a:latin typeface="Arial"/>
                <a:cs typeface="Arial"/>
              </a:rPr>
              <a:t>HTML </a:t>
            </a:r>
            <a:r>
              <a:rPr sz="3200" spc="-85" dirty="0">
                <a:solidFill>
                  <a:srgbClr val="FFFFFF"/>
                </a:solidFill>
                <a:latin typeface="Arial"/>
                <a:cs typeface="Arial"/>
              </a:rPr>
              <a:t>document</a:t>
            </a:r>
            <a:endParaRPr sz="3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33450" y="2114550"/>
            <a:ext cx="198755" cy="618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900" spc="-80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3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20750" y="3194050"/>
            <a:ext cx="266700" cy="618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900" spc="-27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39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84200" y="5067300"/>
            <a:ext cx="876300" cy="850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2300" y="5092700"/>
            <a:ext cx="825500" cy="800100"/>
          </a:xfrm>
          <a:custGeom>
            <a:avLst/>
            <a:gdLst/>
            <a:ahLst/>
            <a:cxnLst/>
            <a:rect l="l" t="t" r="r" b="b"/>
            <a:pathLst>
              <a:path w="825500" h="800100">
                <a:moveTo>
                  <a:pt x="7292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3" y="771894"/>
                </a:lnTo>
                <a:lnTo>
                  <a:pt x="58810" y="792532"/>
                </a:lnTo>
                <a:lnTo>
                  <a:pt x="96291" y="800100"/>
                </a:lnTo>
                <a:lnTo>
                  <a:pt x="729208" y="800100"/>
                </a:lnTo>
                <a:lnTo>
                  <a:pt x="766687" y="792532"/>
                </a:lnTo>
                <a:lnTo>
                  <a:pt x="797294" y="771894"/>
                </a:lnTo>
                <a:lnTo>
                  <a:pt x="817932" y="741287"/>
                </a:lnTo>
                <a:lnTo>
                  <a:pt x="825500" y="703808"/>
                </a:lnTo>
                <a:lnTo>
                  <a:pt x="825500" y="96291"/>
                </a:lnTo>
                <a:lnTo>
                  <a:pt x="817932" y="58812"/>
                </a:lnTo>
                <a:lnTo>
                  <a:pt x="797294" y="28205"/>
                </a:lnTo>
                <a:lnTo>
                  <a:pt x="766687" y="7567"/>
                </a:lnTo>
                <a:lnTo>
                  <a:pt x="729208" y="0"/>
                </a:lnTo>
                <a:close/>
              </a:path>
            </a:pathLst>
          </a:custGeom>
          <a:solidFill>
            <a:srgbClr val="1E32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98600" y="5080000"/>
            <a:ext cx="5930900" cy="850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524000" y="5080000"/>
            <a:ext cx="5880100" cy="800100"/>
          </a:xfrm>
          <a:custGeom>
            <a:avLst/>
            <a:gdLst/>
            <a:ahLst/>
            <a:cxnLst/>
            <a:rect l="l" t="t" r="r" b="b"/>
            <a:pathLst>
              <a:path w="5880100" h="800100">
                <a:moveTo>
                  <a:pt x="57838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5" y="771894"/>
                </a:lnTo>
                <a:lnTo>
                  <a:pt x="58812" y="792532"/>
                </a:lnTo>
                <a:lnTo>
                  <a:pt x="96291" y="800100"/>
                </a:lnTo>
                <a:lnTo>
                  <a:pt x="5783808" y="800100"/>
                </a:lnTo>
                <a:lnTo>
                  <a:pt x="5821287" y="792532"/>
                </a:lnTo>
                <a:lnTo>
                  <a:pt x="5851894" y="771894"/>
                </a:lnTo>
                <a:lnTo>
                  <a:pt x="5872532" y="741287"/>
                </a:lnTo>
                <a:lnTo>
                  <a:pt x="5880100" y="703808"/>
                </a:lnTo>
                <a:lnTo>
                  <a:pt x="5880100" y="96291"/>
                </a:lnTo>
                <a:lnTo>
                  <a:pt x="5872532" y="58812"/>
                </a:lnTo>
                <a:lnTo>
                  <a:pt x="5851894" y="28205"/>
                </a:lnTo>
                <a:lnTo>
                  <a:pt x="5821287" y="7567"/>
                </a:lnTo>
                <a:lnTo>
                  <a:pt x="5783808" y="0"/>
                </a:lnTo>
                <a:close/>
              </a:path>
            </a:pathLst>
          </a:custGeom>
          <a:solidFill>
            <a:srgbClr val="1B2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739900" y="5181600"/>
            <a:ext cx="2163445" cy="50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20" dirty="0">
                <a:solidFill>
                  <a:srgbClr val="FFFFFF"/>
                </a:solidFill>
                <a:latin typeface="Arial"/>
                <a:cs typeface="Arial"/>
              </a:rPr>
              <a:t>start </a:t>
            </a:r>
            <a:r>
              <a:rPr sz="3200" spc="-100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3200" spc="-50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18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endParaRPr sz="32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14400" y="5149850"/>
            <a:ext cx="266700" cy="618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900" spc="-27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39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534400" y="1943100"/>
            <a:ext cx="7264400" cy="48034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407400" y="1849475"/>
            <a:ext cx="7518400" cy="51689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90327" y="8316278"/>
            <a:ext cx="356616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420" dirty="0">
                <a:solidFill>
                  <a:srgbClr val="7999AF"/>
                </a:solidFill>
                <a:latin typeface="Arial"/>
                <a:cs typeface="Arial"/>
              </a:rPr>
              <a:t>1.2 </a:t>
            </a:r>
            <a:r>
              <a:rPr sz="4200" b="1" spc="45" dirty="0">
                <a:solidFill>
                  <a:srgbClr val="7999AF"/>
                </a:solidFill>
                <a:latin typeface="Calibri"/>
                <a:cs typeface="Calibri"/>
              </a:rPr>
              <a:t>Using</a:t>
            </a:r>
            <a:r>
              <a:rPr sz="4200" b="1" spc="1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-40" dirty="0">
                <a:solidFill>
                  <a:srgbClr val="7999AF"/>
                </a:solidFill>
                <a:latin typeface="Calibri"/>
                <a:cs typeface="Calibri"/>
              </a:rPr>
              <a:t>jQuery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26300" y="3860800"/>
            <a:ext cx="876300" cy="850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264400" y="3886200"/>
            <a:ext cx="825500" cy="800100"/>
          </a:xfrm>
          <a:custGeom>
            <a:avLst/>
            <a:gdLst/>
            <a:ahLst/>
            <a:cxnLst/>
            <a:rect l="l" t="t" r="r" b="b"/>
            <a:pathLst>
              <a:path w="825500" h="800100">
                <a:moveTo>
                  <a:pt x="7292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5" y="771894"/>
                </a:lnTo>
                <a:lnTo>
                  <a:pt x="58812" y="792532"/>
                </a:lnTo>
                <a:lnTo>
                  <a:pt x="96291" y="800100"/>
                </a:lnTo>
                <a:lnTo>
                  <a:pt x="729208" y="800100"/>
                </a:lnTo>
                <a:lnTo>
                  <a:pt x="766687" y="792532"/>
                </a:lnTo>
                <a:lnTo>
                  <a:pt x="797294" y="771894"/>
                </a:lnTo>
                <a:lnTo>
                  <a:pt x="817932" y="741287"/>
                </a:lnTo>
                <a:lnTo>
                  <a:pt x="825500" y="703808"/>
                </a:lnTo>
                <a:lnTo>
                  <a:pt x="825500" y="96291"/>
                </a:lnTo>
                <a:lnTo>
                  <a:pt x="817932" y="58812"/>
                </a:lnTo>
                <a:lnTo>
                  <a:pt x="797294" y="28205"/>
                </a:lnTo>
                <a:lnTo>
                  <a:pt x="766687" y="7567"/>
                </a:lnTo>
                <a:lnTo>
                  <a:pt x="729208" y="0"/>
                </a:lnTo>
                <a:close/>
              </a:path>
            </a:pathLst>
          </a:custGeom>
          <a:solidFill>
            <a:srgbClr val="1E32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40700" y="2946400"/>
            <a:ext cx="4343400" cy="85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66100" y="2946400"/>
            <a:ext cx="4292600" cy="800100"/>
          </a:xfrm>
          <a:custGeom>
            <a:avLst/>
            <a:gdLst/>
            <a:ahLst/>
            <a:cxnLst/>
            <a:rect l="l" t="t" r="r" b="b"/>
            <a:pathLst>
              <a:path w="4292600" h="800100">
                <a:moveTo>
                  <a:pt x="41963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5" y="771894"/>
                </a:lnTo>
                <a:lnTo>
                  <a:pt x="58812" y="792532"/>
                </a:lnTo>
                <a:lnTo>
                  <a:pt x="96291" y="800100"/>
                </a:lnTo>
                <a:lnTo>
                  <a:pt x="4196308" y="800100"/>
                </a:lnTo>
                <a:lnTo>
                  <a:pt x="4233787" y="792532"/>
                </a:lnTo>
                <a:lnTo>
                  <a:pt x="4264394" y="771894"/>
                </a:lnTo>
                <a:lnTo>
                  <a:pt x="4285032" y="741287"/>
                </a:lnTo>
                <a:lnTo>
                  <a:pt x="4292600" y="703808"/>
                </a:lnTo>
                <a:lnTo>
                  <a:pt x="4292600" y="96291"/>
                </a:lnTo>
                <a:lnTo>
                  <a:pt x="4285032" y="58812"/>
                </a:lnTo>
                <a:lnTo>
                  <a:pt x="4264394" y="28205"/>
                </a:lnTo>
                <a:lnTo>
                  <a:pt x="4233787" y="7567"/>
                </a:lnTo>
                <a:lnTo>
                  <a:pt x="4196308" y="0"/>
                </a:lnTo>
                <a:close/>
              </a:path>
            </a:pathLst>
          </a:custGeom>
          <a:solidFill>
            <a:srgbClr val="1B2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26300" y="2921000"/>
            <a:ext cx="876300" cy="850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64400" y="2946400"/>
            <a:ext cx="825500" cy="800100"/>
          </a:xfrm>
          <a:custGeom>
            <a:avLst/>
            <a:gdLst/>
            <a:ahLst/>
            <a:cxnLst/>
            <a:rect l="l" t="t" r="r" b="b"/>
            <a:pathLst>
              <a:path w="825500" h="800100">
                <a:moveTo>
                  <a:pt x="7292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5" y="771894"/>
                </a:lnTo>
                <a:lnTo>
                  <a:pt x="58812" y="792532"/>
                </a:lnTo>
                <a:lnTo>
                  <a:pt x="96291" y="800100"/>
                </a:lnTo>
                <a:lnTo>
                  <a:pt x="729208" y="800100"/>
                </a:lnTo>
                <a:lnTo>
                  <a:pt x="766687" y="792532"/>
                </a:lnTo>
                <a:lnTo>
                  <a:pt x="797294" y="771894"/>
                </a:lnTo>
                <a:lnTo>
                  <a:pt x="817932" y="741287"/>
                </a:lnTo>
                <a:lnTo>
                  <a:pt x="825500" y="703808"/>
                </a:lnTo>
                <a:lnTo>
                  <a:pt x="825500" y="96291"/>
                </a:lnTo>
                <a:lnTo>
                  <a:pt x="817932" y="58812"/>
                </a:lnTo>
                <a:lnTo>
                  <a:pt x="797294" y="28205"/>
                </a:lnTo>
                <a:lnTo>
                  <a:pt x="766687" y="7567"/>
                </a:lnTo>
                <a:lnTo>
                  <a:pt x="729208" y="0"/>
                </a:lnTo>
                <a:close/>
              </a:path>
            </a:pathLst>
          </a:custGeom>
          <a:solidFill>
            <a:srgbClr val="1E32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429500" y="3104400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414825" y="353809"/>
                </a:moveTo>
                <a:lnTo>
                  <a:pt x="293522" y="353809"/>
                </a:lnTo>
                <a:lnTo>
                  <a:pt x="428015" y="488289"/>
                </a:lnTo>
                <a:lnTo>
                  <a:pt x="435450" y="494389"/>
                </a:lnTo>
                <a:lnTo>
                  <a:pt x="443674" y="498806"/>
                </a:lnTo>
                <a:lnTo>
                  <a:pt x="452422" y="501493"/>
                </a:lnTo>
                <a:lnTo>
                  <a:pt x="461429" y="502399"/>
                </a:lnTo>
                <a:lnTo>
                  <a:pt x="461568" y="502399"/>
                </a:lnTo>
                <a:lnTo>
                  <a:pt x="496071" y="483985"/>
                </a:lnTo>
                <a:lnTo>
                  <a:pt x="502716" y="461073"/>
                </a:lnTo>
                <a:lnTo>
                  <a:pt x="501820" y="452055"/>
                </a:lnTo>
                <a:lnTo>
                  <a:pt x="499154" y="443296"/>
                </a:lnTo>
                <a:lnTo>
                  <a:pt x="494755" y="435066"/>
                </a:lnTo>
                <a:lnTo>
                  <a:pt x="488657" y="427634"/>
                </a:lnTo>
                <a:lnTo>
                  <a:pt x="414825" y="353809"/>
                </a:lnTo>
                <a:close/>
              </a:path>
              <a:path w="502920" h="502920">
                <a:moveTo>
                  <a:pt x="191592" y="0"/>
                </a:moveTo>
                <a:lnTo>
                  <a:pt x="147668" y="5061"/>
                </a:lnTo>
                <a:lnTo>
                  <a:pt x="107344" y="19478"/>
                </a:lnTo>
                <a:lnTo>
                  <a:pt x="71770" y="42100"/>
                </a:lnTo>
                <a:lnTo>
                  <a:pt x="42097" y="71777"/>
                </a:lnTo>
                <a:lnTo>
                  <a:pt x="19477" y="107358"/>
                </a:lnTo>
                <a:lnTo>
                  <a:pt x="5061" y="147692"/>
                </a:lnTo>
                <a:lnTo>
                  <a:pt x="0" y="191630"/>
                </a:lnTo>
                <a:lnTo>
                  <a:pt x="5061" y="235551"/>
                </a:lnTo>
                <a:lnTo>
                  <a:pt x="19477" y="275870"/>
                </a:lnTo>
                <a:lnTo>
                  <a:pt x="42097" y="311437"/>
                </a:lnTo>
                <a:lnTo>
                  <a:pt x="71770" y="341101"/>
                </a:lnTo>
                <a:lnTo>
                  <a:pt x="107344" y="363714"/>
                </a:lnTo>
                <a:lnTo>
                  <a:pt x="147668" y="378125"/>
                </a:lnTo>
                <a:lnTo>
                  <a:pt x="191592" y="383184"/>
                </a:lnTo>
                <a:lnTo>
                  <a:pt x="219150" y="381209"/>
                </a:lnTo>
                <a:lnTo>
                  <a:pt x="245514" y="375469"/>
                </a:lnTo>
                <a:lnTo>
                  <a:pt x="270400" y="366242"/>
                </a:lnTo>
                <a:lnTo>
                  <a:pt x="293522" y="353809"/>
                </a:lnTo>
                <a:lnTo>
                  <a:pt x="414825" y="353809"/>
                </a:lnTo>
                <a:lnTo>
                  <a:pt x="359474" y="298462"/>
                </a:lnTo>
                <a:lnTo>
                  <a:pt x="191592" y="298462"/>
                </a:lnTo>
                <a:lnTo>
                  <a:pt x="150069" y="290003"/>
                </a:lnTo>
                <a:lnTo>
                  <a:pt x="116130" y="267077"/>
                </a:lnTo>
                <a:lnTo>
                  <a:pt x="93213" y="233136"/>
                </a:lnTo>
                <a:lnTo>
                  <a:pt x="84759" y="191630"/>
                </a:lnTo>
                <a:lnTo>
                  <a:pt x="93213" y="150101"/>
                </a:lnTo>
                <a:lnTo>
                  <a:pt x="116130" y="116147"/>
                </a:lnTo>
                <a:lnTo>
                  <a:pt x="150069" y="93214"/>
                </a:lnTo>
                <a:lnTo>
                  <a:pt x="191592" y="84747"/>
                </a:lnTo>
                <a:lnTo>
                  <a:pt x="349335" y="84747"/>
                </a:lnTo>
                <a:lnTo>
                  <a:pt x="341090" y="71777"/>
                </a:lnTo>
                <a:lnTo>
                  <a:pt x="311419" y="42100"/>
                </a:lnTo>
                <a:lnTo>
                  <a:pt x="275845" y="19478"/>
                </a:lnTo>
                <a:lnTo>
                  <a:pt x="235519" y="5061"/>
                </a:lnTo>
                <a:lnTo>
                  <a:pt x="191592" y="0"/>
                </a:lnTo>
                <a:close/>
              </a:path>
              <a:path w="502920" h="502920">
                <a:moveTo>
                  <a:pt x="349335" y="84747"/>
                </a:moveTo>
                <a:lnTo>
                  <a:pt x="191592" y="84747"/>
                </a:lnTo>
                <a:lnTo>
                  <a:pt x="233114" y="93214"/>
                </a:lnTo>
                <a:lnTo>
                  <a:pt x="267054" y="116147"/>
                </a:lnTo>
                <a:lnTo>
                  <a:pt x="289970" y="150101"/>
                </a:lnTo>
                <a:lnTo>
                  <a:pt x="298424" y="191630"/>
                </a:lnTo>
                <a:lnTo>
                  <a:pt x="289970" y="233136"/>
                </a:lnTo>
                <a:lnTo>
                  <a:pt x="267054" y="267077"/>
                </a:lnTo>
                <a:lnTo>
                  <a:pt x="233114" y="290003"/>
                </a:lnTo>
                <a:lnTo>
                  <a:pt x="191592" y="298462"/>
                </a:lnTo>
                <a:lnTo>
                  <a:pt x="359474" y="298462"/>
                </a:lnTo>
                <a:lnTo>
                  <a:pt x="354088" y="293077"/>
                </a:lnTo>
                <a:lnTo>
                  <a:pt x="366393" y="270061"/>
                </a:lnTo>
                <a:lnTo>
                  <a:pt x="375532" y="245287"/>
                </a:lnTo>
                <a:lnTo>
                  <a:pt x="381224" y="219047"/>
                </a:lnTo>
                <a:lnTo>
                  <a:pt x="383184" y="191630"/>
                </a:lnTo>
                <a:lnTo>
                  <a:pt x="378123" y="147692"/>
                </a:lnTo>
                <a:lnTo>
                  <a:pt x="363709" y="107358"/>
                </a:lnTo>
                <a:lnTo>
                  <a:pt x="349335" y="847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40700" y="3886200"/>
            <a:ext cx="4343400" cy="85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66100" y="3886200"/>
            <a:ext cx="4292600" cy="800100"/>
          </a:xfrm>
          <a:custGeom>
            <a:avLst/>
            <a:gdLst/>
            <a:ahLst/>
            <a:cxnLst/>
            <a:rect l="l" t="t" r="r" b="b"/>
            <a:pathLst>
              <a:path w="4292600" h="800100">
                <a:moveTo>
                  <a:pt x="41963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5" y="771894"/>
                </a:lnTo>
                <a:lnTo>
                  <a:pt x="58812" y="792532"/>
                </a:lnTo>
                <a:lnTo>
                  <a:pt x="96291" y="800100"/>
                </a:lnTo>
                <a:lnTo>
                  <a:pt x="4196308" y="800100"/>
                </a:lnTo>
                <a:lnTo>
                  <a:pt x="4233787" y="792532"/>
                </a:lnTo>
                <a:lnTo>
                  <a:pt x="4264394" y="771894"/>
                </a:lnTo>
                <a:lnTo>
                  <a:pt x="4285032" y="741287"/>
                </a:lnTo>
                <a:lnTo>
                  <a:pt x="4292600" y="703808"/>
                </a:lnTo>
                <a:lnTo>
                  <a:pt x="4292600" y="96291"/>
                </a:lnTo>
                <a:lnTo>
                  <a:pt x="4285032" y="58812"/>
                </a:lnTo>
                <a:lnTo>
                  <a:pt x="4264394" y="28205"/>
                </a:lnTo>
                <a:lnTo>
                  <a:pt x="4233787" y="7567"/>
                </a:lnTo>
                <a:lnTo>
                  <a:pt x="4196308" y="0"/>
                </a:lnTo>
                <a:close/>
              </a:path>
            </a:pathLst>
          </a:custGeom>
          <a:solidFill>
            <a:srgbClr val="1B2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382000" y="3987800"/>
            <a:ext cx="2843530" cy="50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modify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sz="3200" spc="-4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40" dirty="0">
                <a:solidFill>
                  <a:srgbClr val="FFFFFF"/>
                </a:solidFill>
                <a:latin typeface="Arial"/>
                <a:cs typeface="Arial"/>
              </a:rPr>
              <a:t>text</a:t>
            </a:r>
            <a:endParaRPr sz="3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429500" y="4044987"/>
            <a:ext cx="488950" cy="488950"/>
          </a:xfrm>
          <a:custGeom>
            <a:avLst/>
            <a:gdLst/>
            <a:ahLst/>
            <a:cxnLst/>
            <a:rect l="l" t="t" r="r" b="b"/>
            <a:pathLst>
              <a:path w="488950" h="488950">
                <a:moveTo>
                  <a:pt x="371538" y="0"/>
                </a:moveTo>
                <a:lnTo>
                  <a:pt x="56502" y="315048"/>
                </a:lnTo>
                <a:lnTo>
                  <a:pt x="0" y="488911"/>
                </a:lnTo>
                <a:lnTo>
                  <a:pt x="129165" y="446938"/>
                </a:lnTo>
                <a:lnTo>
                  <a:pt x="41986" y="446938"/>
                </a:lnTo>
                <a:lnTo>
                  <a:pt x="80124" y="329539"/>
                </a:lnTo>
                <a:lnTo>
                  <a:pt x="276775" y="329539"/>
                </a:lnTo>
                <a:lnTo>
                  <a:pt x="488937" y="117386"/>
                </a:lnTo>
                <a:lnTo>
                  <a:pt x="371538" y="0"/>
                </a:lnTo>
                <a:close/>
              </a:path>
              <a:path w="488950" h="488950">
                <a:moveTo>
                  <a:pt x="276775" y="329539"/>
                </a:moveTo>
                <a:lnTo>
                  <a:pt x="80124" y="329539"/>
                </a:lnTo>
                <a:lnTo>
                  <a:pt x="159397" y="408800"/>
                </a:lnTo>
                <a:lnTo>
                  <a:pt x="41986" y="446938"/>
                </a:lnTo>
                <a:lnTo>
                  <a:pt x="129165" y="446938"/>
                </a:lnTo>
                <a:lnTo>
                  <a:pt x="173913" y="432396"/>
                </a:lnTo>
                <a:lnTo>
                  <a:pt x="276775" y="3295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8800" y="495300"/>
            <a:ext cx="9575800" cy="812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270" dirty="0"/>
              <a:t>Changing </a:t>
            </a:r>
            <a:r>
              <a:rPr spc="10" dirty="0"/>
              <a:t>multiple </a:t>
            </a:r>
            <a:r>
              <a:rPr spc="-125" dirty="0"/>
              <a:t>elements </a:t>
            </a:r>
            <a:r>
              <a:rPr spc="65" dirty="0"/>
              <a:t>at</a:t>
            </a:r>
            <a:r>
              <a:rPr spc="-880" dirty="0"/>
              <a:t> </a:t>
            </a:r>
            <a:r>
              <a:rPr spc="-290" dirty="0"/>
              <a:t>once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79760" y="1447800"/>
            <a:ext cx="1960245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40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2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document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10400" y="1804670"/>
            <a:ext cx="4977130" cy="1791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800"/>
              </a:lnSpc>
            </a:pPr>
            <a:r>
              <a:rPr sz="3200" spc="-175" dirty="0">
                <a:solidFill>
                  <a:srgbClr val="EBEBEB"/>
                </a:solidFill>
                <a:latin typeface="Arial"/>
                <a:cs typeface="Arial"/>
              </a:rPr>
              <a:t>How </a:t>
            </a:r>
            <a:r>
              <a:rPr sz="3200" spc="-135" dirty="0">
                <a:solidFill>
                  <a:srgbClr val="EBEBEB"/>
                </a:solidFill>
                <a:latin typeface="Arial"/>
                <a:cs typeface="Arial"/>
              </a:rPr>
              <a:t>do </a:t>
            </a:r>
            <a:r>
              <a:rPr sz="3200" spc="-165" dirty="0">
                <a:solidFill>
                  <a:srgbClr val="EBEBEB"/>
                </a:solidFill>
                <a:latin typeface="Arial"/>
                <a:cs typeface="Arial"/>
              </a:rPr>
              <a:t>we </a:t>
            </a:r>
            <a:r>
              <a:rPr sz="3200" spc="-185" dirty="0">
                <a:solidFill>
                  <a:srgbClr val="EBEBEB"/>
                </a:solidFill>
                <a:latin typeface="Arial"/>
                <a:cs typeface="Arial"/>
              </a:rPr>
              <a:t>change </a:t>
            </a:r>
            <a:r>
              <a:rPr sz="3200" spc="-10" dirty="0">
                <a:solidFill>
                  <a:srgbClr val="EBEBEB"/>
                </a:solidFill>
                <a:latin typeface="Arial"/>
                <a:cs typeface="Arial"/>
              </a:rPr>
              <a:t>the </a:t>
            </a:r>
            <a:r>
              <a:rPr sz="3200" spc="40" dirty="0">
                <a:solidFill>
                  <a:srgbClr val="EBEBEB"/>
                </a:solidFill>
                <a:latin typeface="Arial"/>
                <a:cs typeface="Arial"/>
              </a:rPr>
              <a:t>text</a:t>
            </a:r>
            <a:r>
              <a:rPr sz="3200" spc="-605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200" spc="40" dirty="0">
                <a:solidFill>
                  <a:srgbClr val="EBEBEB"/>
                </a:solidFill>
                <a:latin typeface="Arial"/>
                <a:cs typeface="Arial"/>
              </a:rPr>
              <a:t>of  </a:t>
            </a:r>
            <a:r>
              <a:rPr sz="3200" spc="-180" dirty="0">
                <a:solidFill>
                  <a:srgbClr val="EBEBEB"/>
                </a:solidFill>
                <a:latin typeface="Arial"/>
                <a:cs typeface="Arial"/>
              </a:rPr>
              <a:t>every</a:t>
            </a:r>
            <a:r>
              <a:rPr sz="3200" spc="-220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EBEBEB"/>
                </a:solidFill>
                <a:latin typeface="Arial"/>
                <a:cs typeface="Arial"/>
              </a:rPr>
              <a:t>&lt;li&gt;</a:t>
            </a:r>
            <a:r>
              <a:rPr sz="3200" spc="-220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EBEBEB"/>
                </a:solidFill>
                <a:latin typeface="Arial"/>
                <a:cs typeface="Arial"/>
              </a:rPr>
              <a:t>in</a:t>
            </a:r>
            <a:r>
              <a:rPr sz="3200" spc="-220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EBEBEB"/>
                </a:solidFill>
                <a:latin typeface="Arial"/>
                <a:cs typeface="Arial"/>
              </a:rPr>
              <a:t>this</a:t>
            </a:r>
            <a:r>
              <a:rPr sz="3200" spc="-220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200" spc="-204" dirty="0">
                <a:solidFill>
                  <a:srgbClr val="EBEBEB"/>
                </a:solidFill>
                <a:latin typeface="Arial"/>
                <a:cs typeface="Arial"/>
              </a:rPr>
              <a:t>page?</a:t>
            </a:r>
            <a:endParaRPr sz="3200">
              <a:latin typeface="Arial"/>
              <a:cs typeface="Arial"/>
            </a:endParaRPr>
          </a:p>
          <a:p>
            <a:pPr marL="1384300">
              <a:lnSpc>
                <a:spcPct val="100000"/>
              </a:lnSpc>
              <a:spcBef>
                <a:spcPts val="2490"/>
              </a:spcBef>
            </a:pPr>
            <a:r>
              <a:rPr sz="3200" spc="30" dirty="0">
                <a:solidFill>
                  <a:srgbClr val="FFFFFF"/>
                </a:solidFill>
                <a:latin typeface="Arial"/>
                <a:cs typeface="Arial"/>
              </a:rPr>
              <a:t>find</a:t>
            </a:r>
            <a:r>
              <a:rPr sz="3200" spc="-2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them</a:t>
            </a:r>
            <a:endParaRPr sz="32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33400" y="1866900"/>
            <a:ext cx="6248400" cy="3149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58800" y="1866900"/>
            <a:ext cx="6197600" cy="3098800"/>
          </a:xfrm>
          <a:custGeom>
            <a:avLst/>
            <a:gdLst/>
            <a:ahLst/>
            <a:cxnLst/>
            <a:rect l="l" t="t" r="r" b="b"/>
            <a:pathLst>
              <a:path w="6197600" h="3098800">
                <a:moveTo>
                  <a:pt x="61013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3002508"/>
                </a:lnTo>
                <a:lnTo>
                  <a:pt x="7567" y="3039987"/>
                </a:lnTo>
                <a:lnTo>
                  <a:pt x="28203" y="3070594"/>
                </a:lnTo>
                <a:lnTo>
                  <a:pt x="58810" y="3091232"/>
                </a:lnTo>
                <a:lnTo>
                  <a:pt x="96291" y="3098800"/>
                </a:lnTo>
                <a:lnTo>
                  <a:pt x="6101308" y="3098800"/>
                </a:lnTo>
                <a:lnTo>
                  <a:pt x="6138787" y="3091232"/>
                </a:lnTo>
                <a:lnTo>
                  <a:pt x="6169394" y="3070594"/>
                </a:lnTo>
                <a:lnTo>
                  <a:pt x="6190032" y="3039987"/>
                </a:lnTo>
                <a:lnTo>
                  <a:pt x="6197600" y="3002508"/>
                </a:lnTo>
                <a:lnTo>
                  <a:pt x="6197600" y="96291"/>
                </a:lnTo>
                <a:lnTo>
                  <a:pt x="6190032" y="58812"/>
                </a:lnTo>
                <a:lnTo>
                  <a:pt x="6169394" y="28205"/>
                </a:lnTo>
                <a:lnTo>
                  <a:pt x="6138787" y="7567"/>
                </a:lnTo>
                <a:lnTo>
                  <a:pt x="6101308" y="0"/>
                </a:lnTo>
                <a:close/>
              </a:path>
            </a:pathLst>
          </a:custGeom>
          <a:solidFill>
            <a:srgbClr val="1B2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76300" y="2063750"/>
            <a:ext cx="5306060" cy="2741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&lt;h1&gt;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Where do you want to</a:t>
            </a:r>
            <a:r>
              <a:rPr sz="2100" spc="2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go?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&lt;/h1&gt;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&lt;h2&gt;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Travel</a:t>
            </a:r>
            <a:r>
              <a:rPr sz="2100" spc="2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Destinations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&lt;/h2&gt;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&lt;p&gt;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Plan your next</a:t>
            </a:r>
            <a:r>
              <a:rPr sz="2100" spc="3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adventure.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&lt;/p&gt;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&lt;ul id=</a:t>
            </a:r>
            <a:r>
              <a:rPr sz="2100" spc="-5" dirty="0">
                <a:solidFill>
                  <a:srgbClr val="61CE3C"/>
                </a:solidFill>
                <a:latin typeface="Courier New"/>
                <a:cs typeface="Courier New"/>
              </a:rPr>
              <a:t>"destinations"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FAD959"/>
                </a:solidFill>
                <a:latin typeface="Courier New"/>
                <a:cs typeface="Courier New"/>
              </a:rPr>
              <a:t>&lt;li&gt;Rome&lt;/li&gt;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FAD959"/>
                </a:solidFill>
                <a:latin typeface="Courier New"/>
                <a:cs typeface="Courier New"/>
              </a:rPr>
              <a:t>&lt;li&gt;Paris&lt;/li&gt;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FAD959"/>
                </a:solidFill>
                <a:latin typeface="Courier New"/>
                <a:cs typeface="Courier New"/>
              </a:rPr>
              <a:t>&lt;li</a:t>
            </a:r>
            <a:r>
              <a:rPr sz="2100" spc="10" dirty="0">
                <a:solidFill>
                  <a:srgbClr val="FAD959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AD959"/>
                </a:solidFill>
                <a:latin typeface="Courier New"/>
                <a:cs typeface="Courier New"/>
              </a:rPr>
              <a:t>class='promo'&gt;Rio&lt;/li&gt;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&lt;/ul&gt;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0327" y="8316278"/>
            <a:ext cx="356616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420" dirty="0">
                <a:solidFill>
                  <a:srgbClr val="7999AF"/>
                </a:solidFill>
                <a:latin typeface="Arial"/>
                <a:cs typeface="Arial"/>
              </a:rPr>
              <a:t>1.2 </a:t>
            </a:r>
            <a:r>
              <a:rPr sz="4200" b="1" spc="45" dirty="0">
                <a:solidFill>
                  <a:srgbClr val="7999AF"/>
                </a:solidFill>
                <a:latin typeface="Calibri"/>
                <a:cs typeface="Calibri"/>
              </a:rPr>
              <a:t>Using</a:t>
            </a:r>
            <a:r>
              <a:rPr sz="4200" b="1" spc="1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-40" dirty="0">
                <a:solidFill>
                  <a:srgbClr val="7999AF"/>
                </a:solidFill>
                <a:latin typeface="Calibri"/>
                <a:cs typeface="Calibri"/>
              </a:rPr>
              <a:t>jQuery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8800" y="495300"/>
            <a:ext cx="6692900" cy="81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245" dirty="0"/>
              <a:t>Load </a:t>
            </a:r>
            <a:r>
              <a:rPr spc="-320" dirty="0"/>
              <a:t>HTML </a:t>
            </a:r>
            <a:r>
              <a:rPr spc="45" dirty="0"/>
              <a:t>into </a:t>
            </a:r>
            <a:r>
              <a:rPr spc="-15" dirty="0"/>
              <a:t>the</a:t>
            </a:r>
            <a:r>
              <a:rPr spc="-745" dirty="0"/>
              <a:t> </a:t>
            </a:r>
            <a:r>
              <a:rPr spc="-509" dirty="0"/>
              <a:t>DOM</a:t>
            </a:r>
          </a:p>
        </p:txBody>
      </p:sp>
      <p:sp>
        <p:nvSpPr>
          <p:cNvPr id="4" name="object 4"/>
          <p:cNvSpPr/>
          <p:nvPr/>
        </p:nvSpPr>
        <p:spPr>
          <a:xfrm>
            <a:off x="9563100" y="1524000"/>
            <a:ext cx="5410200" cy="6832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88500" y="1524000"/>
            <a:ext cx="5359400" cy="6781800"/>
          </a:xfrm>
          <a:custGeom>
            <a:avLst/>
            <a:gdLst/>
            <a:ahLst/>
            <a:cxnLst/>
            <a:rect l="l" t="t" r="r" b="b"/>
            <a:pathLst>
              <a:path w="5359400" h="6781800">
                <a:moveTo>
                  <a:pt x="52631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685508"/>
                </a:lnTo>
                <a:lnTo>
                  <a:pt x="7568" y="6722989"/>
                </a:lnTo>
                <a:lnTo>
                  <a:pt x="28206" y="6753596"/>
                </a:lnTo>
                <a:lnTo>
                  <a:pt x="58818" y="6774232"/>
                </a:lnTo>
                <a:lnTo>
                  <a:pt x="96291" y="6781798"/>
                </a:lnTo>
                <a:lnTo>
                  <a:pt x="5263140" y="6781798"/>
                </a:lnTo>
                <a:lnTo>
                  <a:pt x="5300626" y="6774231"/>
                </a:lnTo>
                <a:lnTo>
                  <a:pt x="5331222" y="6753595"/>
                </a:lnTo>
                <a:lnTo>
                  <a:pt x="5351841" y="6722988"/>
                </a:lnTo>
                <a:lnTo>
                  <a:pt x="5359400" y="6685508"/>
                </a:lnTo>
                <a:lnTo>
                  <a:pt x="5359400" y="96291"/>
                </a:lnTo>
                <a:lnTo>
                  <a:pt x="5351841" y="58812"/>
                </a:lnTo>
                <a:lnTo>
                  <a:pt x="5331221" y="28205"/>
                </a:lnTo>
                <a:lnTo>
                  <a:pt x="5300624" y="7567"/>
                </a:lnTo>
                <a:lnTo>
                  <a:pt x="52631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804400" y="18161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33" y="444500"/>
                </a:lnTo>
                <a:lnTo>
                  <a:pt x="950233" y="436757"/>
                </a:lnTo>
                <a:lnTo>
                  <a:pt x="991922" y="415197"/>
                </a:lnTo>
                <a:lnTo>
                  <a:pt x="1024797" y="382322"/>
                </a:lnTo>
                <a:lnTo>
                  <a:pt x="1046357" y="340633"/>
                </a:lnTo>
                <a:lnTo>
                  <a:pt x="1054100" y="292633"/>
                </a:lnTo>
                <a:lnTo>
                  <a:pt x="1054100" y="151866"/>
                </a:lnTo>
                <a:lnTo>
                  <a:pt x="1046357" y="103866"/>
                </a:lnTo>
                <a:lnTo>
                  <a:pt x="1024797" y="62177"/>
                </a:lnTo>
                <a:lnTo>
                  <a:pt x="991922" y="29302"/>
                </a:lnTo>
                <a:lnTo>
                  <a:pt x="950233" y="7742"/>
                </a:lnTo>
                <a:lnTo>
                  <a:pt x="9022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982200" y="1905000"/>
            <a:ext cx="711200" cy="342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312400" y="23368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502900" y="2425700"/>
            <a:ext cx="381000" cy="279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983469" y="1854200"/>
            <a:ext cx="883919" cy="8775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body</a:t>
            </a:r>
            <a:endParaRPr sz="2200">
              <a:latin typeface="Courier New"/>
              <a:cs typeface="Courier New"/>
            </a:endParaRPr>
          </a:p>
          <a:p>
            <a:pPr marL="535305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h1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312400" y="33909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502900" y="3479800"/>
            <a:ext cx="368300" cy="279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506709" y="34290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h2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973695" y="2311356"/>
            <a:ext cx="283536" cy="3111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820400" y="2857500"/>
            <a:ext cx="2781300" cy="444500"/>
          </a:xfrm>
          <a:custGeom>
            <a:avLst/>
            <a:gdLst/>
            <a:ahLst/>
            <a:cxnLst/>
            <a:rect l="l" t="t" r="r" b="b"/>
            <a:pathLst>
              <a:path w="2781300" h="444500">
                <a:moveTo>
                  <a:pt x="2629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629407" y="444500"/>
                </a:lnTo>
                <a:lnTo>
                  <a:pt x="2677440" y="436757"/>
                </a:lnTo>
                <a:lnTo>
                  <a:pt x="2719139" y="415197"/>
                </a:lnTo>
                <a:lnTo>
                  <a:pt x="2752010" y="382322"/>
                </a:lnTo>
                <a:lnTo>
                  <a:pt x="2773562" y="340633"/>
                </a:lnTo>
                <a:lnTo>
                  <a:pt x="2781300" y="292633"/>
                </a:lnTo>
                <a:lnTo>
                  <a:pt x="2781300" y="151866"/>
                </a:lnTo>
                <a:lnTo>
                  <a:pt x="2773562" y="103866"/>
                </a:lnTo>
                <a:lnTo>
                  <a:pt x="2752010" y="62177"/>
                </a:lnTo>
                <a:lnTo>
                  <a:pt x="2719139" y="29302"/>
                </a:lnTo>
                <a:lnTo>
                  <a:pt x="2677440" y="7742"/>
                </a:lnTo>
                <a:lnTo>
                  <a:pt x="26294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239500" y="2946400"/>
            <a:ext cx="1866900" cy="292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1276330" y="2895600"/>
            <a:ext cx="86360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Where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282169" y="2895600"/>
            <a:ext cx="86360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do...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481695" y="2819351"/>
            <a:ext cx="283536" cy="3111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820400" y="3911600"/>
            <a:ext cx="2781300" cy="444500"/>
          </a:xfrm>
          <a:custGeom>
            <a:avLst/>
            <a:gdLst/>
            <a:ahLst/>
            <a:cxnLst/>
            <a:rect l="l" t="t" r="r" b="b"/>
            <a:pathLst>
              <a:path w="2781300" h="444500">
                <a:moveTo>
                  <a:pt x="2629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629407" y="444500"/>
                </a:lnTo>
                <a:lnTo>
                  <a:pt x="2677440" y="436757"/>
                </a:lnTo>
                <a:lnTo>
                  <a:pt x="2719139" y="415197"/>
                </a:lnTo>
                <a:lnTo>
                  <a:pt x="2752010" y="382322"/>
                </a:lnTo>
                <a:lnTo>
                  <a:pt x="2773562" y="340633"/>
                </a:lnTo>
                <a:lnTo>
                  <a:pt x="2781300" y="292633"/>
                </a:lnTo>
                <a:lnTo>
                  <a:pt x="2781300" y="151866"/>
                </a:lnTo>
                <a:lnTo>
                  <a:pt x="2773562" y="103866"/>
                </a:lnTo>
                <a:lnTo>
                  <a:pt x="2752010" y="62177"/>
                </a:lnTo>
                <a:lnTo>
                  <a:pt x="2719139" y="29302"/>
                </a:lnTo>
                <a:lnTo>
                  <a:pt x="2677440" y="7742"/>
                </a:lnTo>
                <a:lnTo>
                  <a:pt x="26294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188700" y="4000500"/>
            <a:ext cx="2006600" cy="3429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1192509" y="3949700"/>
            <a:ext cx="69596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Plan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030709" y="3949700"/>
            <a:ext cx="11988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your...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481695" y="3873456"/>
            <a:ext cx="283536" cy="3111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973347" y="2503690"/>
            <a:ext cx="321741" cy="118186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3400" y="1866900"/>
            <a:ext cx="6248400" cy="31496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58800" y="1866900"/>
            <a:ext cx="6197600" cy="3098800"/>
          </a:xfrm>
          <a:custGeom>
            <a:avLst/>
            <a:gdLst/>
            <a:ahLst/>
            <a:cxnLst/>
            <a:rect l="l" t="t" r="r" b="b"/>
            <a:pathLst>
              <a:path w="6197600" h="3098800">
                <a:moveTo>
                  <a:pt x="61013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3002508"/>
                </a:lnTo>
                <a:lnTo>
                  <a:pt x="7567" y="3039987"/>
                </a:lnTo>
                <a:lnTo>
                  <a:pt x="28203" y="3070594"/>
                </a:lnTo>
                <a:lnTo>
                  <a:pt x="58810" y="3091232"/>
                </a:lnTo>
                <a:lnTo>
                  <a:pt x="96291" y="3098800"/>
                </a:lnTo>
                <a:lnTo>
                  <a:pt x="6101308" y="3098800"/>
                </a:lnTo>
                <a:lnTo>
                  <a:pt x="6138787" y="3091232"/>
                </a:lnTo>
                <a:lnTo>
                  <a:pt x="6169394" y="3070594"/>
                </a:lnTo>
                <a:lnTo>
                  <a:pt x="6190032" y="3039987"/>
                </a:lnTo>
                <a:lnTo>
                  <a:pt x="6197600" y="3002508"/>
                </a:lnTo>
                <a:lnTo>
                  <a:pt x="6197600" y="96291"/>
                </a:lnTo>
                <a:lnTo>
                  <a:pt x="6190032" y="58812"/>
                </a:lnTo>
                <a:lnTo>
                  <a:pt x="6169394" y="28205"/>
                </a:lnTo>
                <a:lnTo>
                  <a:pt x="6138787" y="7567"/>
                </a:lnTo>
                <a:lnTo>
                  <a:pt x="6101308" y="0"/>
                </a:lnTo>
                <a:close/>
              </a:path>
            </a:pathLst>
          </a:custGeom>
          <a:solidFill>
            <a:srgbClr val="1B2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876300" y="1447800"/>
            <a:ext cx="5306060" cy="33578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ct val="100000"/>
              </a:lnSpc>
            </a:pPr>
            <a:r>
              <a:rPr sz="2200" b="1" spc="20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2200" b="1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5" dirty="0">
                <a:solidFill>
                  <a:srgbClr val="FFFFFF"/>
                </a:solidFill>
                <a:latin typeface="Calibri"/>
                <a:cs typeface="Calibri"/>
              </a:rPr>
              <a:t>document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&lt;h1&gt;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Where do you want to</a:t>
            </a:r>
            <a:r>
              <a:rPr sz="2100" spc="2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go?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&lt;/h1&gt;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&lt;h2&gt;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Travel</a:t>
            </a:r>
            <a:r>
              <a:rPr sz="2100" spc="2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Destinations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&lt;/h2&gt;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&lt;p&gt;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Plan your next</a:t>
            </a:r>
            <a:r>
              <a:rPr sz="2100" spc="3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adventure.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&lt;/p&gt;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&lt;ul id=</a:t>
            </a:r>
            <a:r>
              <a:rPr sz="2100" spc="-5" dirty="0">
                <a:solidFill>
                  <a:srgbClr val="61CE3C"/>
                </a:solidFill>
                <a:latin typeface="Courier New"/>
                <a:cs typeface="Courier New"/>
              </a:rPr>
              <a:t>"destinations"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&lt;li&gt;Rome&lt;/li&gt;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&lt;li&gt;Paris&lt;/li&gt;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&lt;li</a:t>
            </a:r>
            <a:r>
              <a:rPr sz="2100" spc="10" dirty="0">
                <a:solidFill>
                  <a:srgbClr val="7F90AA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class=</a:t>
            </a:r>
            <a:r>
              <a:rPr sz="2100" spc="-5" dirty="0">
                <a:solidFill>
                  <a:srgbClr val="61CE3C"/>
                </a:solidFill>
                <a:latin typeface="Courier New"/>
                <a:cs typeface="Courier New"/>
              </a:rPr>
              <a:t>'promo'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&gt;Rio&lt;/li&gt;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&lt;/ul&gt;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312400" y="44450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490200" y="4533900"/>
            <a:ext cx="393700" cy="2921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328400" y="54737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33" y="444500"/>
                </a:lnTo>
                <a:lnTo>
                  <a:pt x="950233" y="436757"/>
                </a:lnTo>
                <a:lnTo>
                  <a:pt x="991922" y="415197"/>
                </a:lnTo>
                <a:lnTo>
                  <a:pt x="1024797" y="382322"/>
                </a:lnTo>
                <a:lnTo>
                  <a:pt x="1046357" y="340633"/>
                </a:lnTo>
                <a:lnTo>
                  <a:pt x="1054100" y="292633"/>
                </a:lnTo>
                <a:lnTo>
                  <a:pt x="1054100" y="151866"/>
                </a:lnTo>
                <a:lnTo>
                  <a:pt x="1046357" y="103866"/>
                </a:lnTo>
                <a:lnTo>
                  <a:pt x="1024797" y="62177"/>
                </a:lnTo>
                <a:lnTo>
                  <a:pt x="991922" y="29302"/>
                </a:lnTo>
                <a:lnTo>
                  <a:pt x="950233" y="7742"/>
                </a:lnTo>
                <a:lnTo>
                  <a:pt x="902233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506200" y="5575300"/>
            <a:ext cx="711200" cy="2794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481695" y="4927551"/>
            <a:ext cx="1088005" cy="4699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998200" y="5041900"/>
            <a:ext cx="355600" cy="2921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989695" y="5460956"/>
            <a:ext cx="283536" cy="3111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328400" y="6527800"/>
            <a:ext cx="1244600" cy="444500"/>
          </a:xfrm>
          <a:custGeom>
            <a:avLst/>
            <a:gdLst/>
            <a:ahLst/>
            <a:cxnLst/>
            <a:rect l="l" t="t" r="r" b="b"/>
            <a:pathLst>
              <a:path w="1244600" h="444500">
                <a:moveTo>
                  <a:pt x="10927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092733" y="444500"/>
                </a:lnTo>
                <a:lnTo>
                  <a:pt x="1140733" y="436757"/>
                </a:lnTo>
                <a:lnTo>
                  <a:pt x="1182422" y="415197"/>
                </a:lnTo>
                <a:lnTo>
                  <a:pt x="1215297" y="382322"/>
                </a:lnTo>
                <a:lnTo>
                  <a:pt x="1236857" y="340633"/>
                </a:lnTo>
                <a:lnTo>
                  <a:pt x="1244600" y="292633"/>
                </a:lnTo>
                <a:lnTo>
                  <a:pt x="1244600" y="151866"/>
                </a:lnTo>
                <a:lnTo>
                  <a:pt x="1236857" y="103866"/>
                </a:lnTo>
                <a:lnTo>
                  <a:pt x="1215297" y="62177"/>
                </a:lnTo>
                <a:lnTo>
                  <a:pt x="1182422" y="29302"/>
                </a:lnTo>
                <a:lnTo>
                  <a:pt x="1140733" y="7742"/>
                </a:lnTo>
                <a:lnTo>
                  <a:pt x="1092733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518900" y="6616700"/>
            <a:ext cx="876300" cy="2921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820400" y="60071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998200" y="6096000"/>
            <a:ext cx="355600" cy="2921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989695" y="6515056"/>
            <a:ext cx="283536" cy="31115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328400" y="75819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29"/>
                </a:lnTo>
                <a:lnTo>
                  <a:pt x="7742" y="340632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33" y="444500"/>
                </a:lnTo>
                <a:lnTo>
                  <a:pt x="950233" y="436757"/>
                </a:lnTo>
                <a:lnTo>
                  <a:pt x="991922" y="415197"/>
                </a:lnTo>
                <a:lnTo>
                  <a:pt x="1024797" y="382322"/>
                </a:lnTo>
                <a:lnTo>
                  <a:pt x="1046357" y="340632"/>
                </a:lnTo>
                <a:lnTo>
                  <a:pt x="1054100" y="292629"/>
                </a:lnTo>
                <a:lnTo>
                  <a:pt x="1054100" y="151866"/>
                </a:lnTo>
                <a:lnTo>
                  <a:pt x="1046357" y="103866"/>
                </a:lnTo>
                <a:lnTo>
                  <a:pt x="1024797" y="62177"/>
                </a:lnTo>
                <a:lnTo>
                  <a:pt x="991922" y="29302"/>
                </a:lnTo>
                <a:lnTo>
                  <a:pt x="950233" y="7742"/>
                </a:lnTo>
                <a:lnTo>
                  <a:pt x="902233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582400" y="7670800"/>
            <a:ext cx="546100" cy="2921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820400" y="70612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998200" y="7150100"/>
            <a:ext cx="355600" cy="2921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0506709" y="4483100"/>
            <a:ext cx="1875789" cy="3493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ul</a:t>
            </a:r>
            <a:endParaRPr sz="2200">
              <a:latin typeface="Courier New"/>
              <a:cs typeface="Courier New"/>
            </a:endParaRPr>
          </a:p>
          <a:p>
            <a:pPr marL="520700">
              <a:lnSpc>
                <a:spcPct val="100000"/>
              </a:lnSpc>
              <a:spcBef>
                <a:spcPts val="13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  <a:p>
            <a:pPr marL="1013460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Rome</a:t>
            </a:r>
            <a:endParaRPr sz="2200">
              <a:latin typeface="Courier New"/>
              <a:cs typeface="Courier New"/>
            </a:endParaRPr>
          </a:p>
          <a:p>
            <a:pPr marL="520700">
              <a:lnSpc>
                <a:spcPct val="100000"/>
              </a:lnSpc>
              <a:spcBef>
                <a:spcPts val="15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  <a:p>
            <a:pPr marL="1024890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Paris</a:t>
            </a:r>
            <a:endParaRPr sz="2200">
              <a:latin typeface="Courier New"/>
              <a:cs typeface="Courier New"/>
            </a:endParaRPr>
          </a:p>
          <a:p>
            <a:pPr marL="520700">
              <a:lnSpc>
                <a:spcPct val="100000"/>
              </a:lnSpc>
              <a:spcBef>
                <a:spcPts val="15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  <a:p>
            <a:pPr marL="821055" algn="ctr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Rio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0989695" y="7569155"/>
            <a:ext cx="283536" cy="31115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481094" y="5056390"/>
            <a:ext cx="271259" cy="228676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973259" y="3020298"/>
            <a:ext cx="322580" cy="1706245"/>
          </a:xfrm>
          <a:custGeom>
            <a:avLst/>
            <a:gdLst/>
            <a:ahLst/>
            <a:cxnLst/>
            <a:rect l="l" t="t" r="r" b="b"/>
            <a:pathLst>
              <a:path w="322579" h="1706245">
                <a:moveTo>
                  <a:pt x="12924" y="1663700"/>
                </a:moveTo>
                <a:lnTo>
                  <a:pt x="11226" y="1663700"/>
                </a:lnTo>
                <a:lnTo>
                  <a:pt x="11027" y="1676400"/>
                </a:lnTo>
                <a:lnTo>
                  <a:pt x="10845" y="1701800"/>
                </a:lnTo>
                <a:lnTo>
                  <a:pt x="12062" y="1689100"/>
                </a:lnTo>
                <a:lnTo>
                  <a:pt x="12979" y="1676400"/>
                </a:lnTo>
                <a:lnTo>
                  <a:pt x="12924" y="1663700"/>
                </a:lnTo>
                <a:close/>
              </a:path>
              <a:path w="322579" h="1706245">
                <a:moveTo>
                  <a:pt x="12679" y="1689100"/>
                </a:moveTo>
                <a:lnTo>
                  <a:pt x="12490" y="1689100"/>
                </a:lnTo>
                <a:lnTo>
                  <a:pt x="12217" y="1701800"/>
                </a:lnTo>
                <a:lnTo>
                  <a:pt x="12837" y="1701800"/>
                </a:lnTo>
                <a:lnTo>
                  <a:pt x="12679" y="1689100"/>
                </a:lnTo>
                <a:close/>
              </a:path>
              <a:path w="322579" h="1706245">
                <a:moveTo>
                  <a:pt x="15392" y="1612900"/>
                </a:moveTo>
                <a:lnTo>
                  <a:pt x="14973" y="1612900"/>
                </a:lnTo>
                <a:lnTo>
                  <a:pt x="14711" y="1625600"/>
                </a:lnTo>
                <a:lnTo>
                  <a:pt x="14350" y="1676400"/>
                </a:lnTo>
                <a:lnTo>
                  <a:pt x="13995" y="1701800"/>
                </a:lnTo>
                <a:lnTo>
                  <a:pt x="16179" y="1701800"/>
                </a:lnTo>
                <a:lnTo>
                  <a:pt x="16096" y="1663700"/>
                </a:lnTo>
                <a:lnTo>
                  <a:pt x="15800" y="1625600"/>
                </a:lnTo>
                <a:lnTo>
                  <a:pt x="15392" y="1612900"/>
                </a:lnTo>
                <a:close/>
              </a:path>
              <a:path w="322579" h="1706245">
                <a:moveTo>
                  <a:pt x="83426" y="1524000"/>
                </a:moveTo>
                <a:lnTo>
                  <a:pt x="21145" y="1524000"/>
                </a:lnTo>
                <a:lnTo>
                  <a:pt x="22682" y="1536700"/>
                </a:lnTo>
                <a:lnTo>
                  <a:pt x="22961" y="1536700"/>
                </a:lnTo>
                <a:lnTo>
                  <a:pt x="23164" y="1549400"/>
                </a:lnTo>
                <a:lnTo>
                  <a:pt x="22041" y="1587500"/>
                </a:lnTo>
                <a:lnTo>
                  <a:pt x="18319" y="1663700"/>
                </a:lnTo>
                <a:lnTo>
                  <a:pt x="17132" y="1701800"/>
                </a:lnTo>
                <a:lnTo>
                  <a:pt x="209780" y="1701800"/>
                </a:lnTo>
                <a:lnTo>
                  <a:pt x="229184" y="1689100"/>
                </a:lnTo>
                <a:lnTo>
                  <a:pt x="314092" y="1689100"/>
                </a:lnTo>
                <a:lnTo>
                  <a:pt x="322275" y="1676400"/>
                </a:lnTo>
                <a:lnTo>
                  <a:pt x="278097" y="1676400"/>
                </a:lnTo>
                <a:lnTo>
                  <a:pt x="291833" y="1663700"/>
                </a:lnTo>
                <a:lnTo>
                  <a:pt x="247177" y="1663700"/>
                </a:lnTo>
                <a:lnTo>
                  <a:pt x="257098" y="1651000"/>
                </a:lnTo>
                <a:lnTo>
                  <a:pt x="71729" y="1651000"/>
                </a:lnTo>
                <a:lnTo>
                  <a:pt x="72097" y="1625600"/>
                </a:lnTo>
                <a:lnTo>
                  <a:pt x="74311" y="1625600"/>
                </a:lnTo>
                <a:lnTo>
                  <a:pt x="74447" y="1562100"/>
                </a:lnTo>
                <a:lnTo>
                  <a:pt x="78092" y="1562100"/>
                </a:lnTo>
                <a:lnTo>
                  <a:pt x="78181" y="1549400"/>
                </a:lnTo>
                <a:lnTo>
                  <a:pt x="83073" y="1549400"/>
                </a:lnTo>
                <a:lnTo>
                  <a:pt x="83151" y="1536700"/>
                </a:lnTo>
                <a:lnTo>
                  <a:pt x="83426" y="1524000"/>
                </a:lnTo>
                <a:close/>
              </a:path>
              <a:path w="322579" h="1706245">
                <a:moveTo>
                  <a:pt x="9817" y="1346200"/>
                </a:moveTo>
                <a:lnTo>
                  <a:pt x="9258" y="1384300"/>
                </a:lnTo>
                <a:lnTo>
                  <a:pt x="9141" y="1409700"/>
                </a:lnTo>
                <a:lnTo>
                  <a:pt x="9031" y="1498600"/>
                </a:lnTo>
                <a:lnTo>
                  <a:pt x="9147" y="1663700"/>
                </a:lnTo>
                <a:lnTo>
                  <a:pt x="9055" y="1689100"/>
                </a:lnTo>
                <a:lnTo>
                  <a:pt x="9988" y="1651000"/>
                </a:lnTo>
                <a:lnTo>
                  <a:pt x="10438" y="1600200"/>
                </a:lnTo>
                <a:lnTo>
                  <a:pt x="10542" y="1562100"/>
                </a:lnTo>
                <a:lnTo>
                  <a:pt x="10660" y="1422400"/>
                </a:lnTo>
                <a:lnTo>
                  <a:pt x="10833" y="1384300"/>
                </a:lnTo>
                <a:lnTo>
                  <a:pt x="14107" y="1384300"/>
                </a:lnTo>
                <a:lnTo>
                  <a:pt x="14219" y="1358900"/>
                </a:lnTo>
                <a:lnTo>
                  <a:pt x="10109" y="1358900"/>
                </a:lnTo>
                <a:lnTo>
                  <a:pt x="9817" y="1346200"/>
                </a:lnTo>
                <a:close/>
              </a:path>
              <a:path w="322579" h="1706245">
                <a:moveTo>
                  <a:pt x="74311" y="1625600"/>
                </a:moveTo>
                <a:lnTo>
                  <a:pt x="72415" y="1625600"/>
                </a:lnTo>
                <a:lnTo>
                  <a:pt x="72555" y="1651000"/>
                </a:lnTo>
                <a:lnTo>
                  <a:pt x="74256" y="1651000"/>
                </a:lnTo>
                <a:lnTo>
                  <a:pt x="74311" y="1625600"/>
                </a:lnTo>
                <a:close/>
              </a:path>
              <a:path w="322579" h="1706245">
                <a:moveTo>
                  <a:pt x="151955" y="1638300"/>
                </a:moveTo>
                <a:lnTo>
                  <a:pt x="111221" y="1638300"/>
                </a:lnTo>
                <a:lnTo>
                  <a:pt x="130482" y="1651000"/>
                </a:lnTo>
                <a:lnTo>
                  <a:pt x="154533" y="1651000"/>
                </a:lnTo>
                <a:lnTo>
                  <a:pt x="151955" y="1638300"/>
                </a:lnTo>
                <a:close/>
              </a:path>
              <a:path w="322579" h="1706245">
                <a:moveTo>
                  <a:pt x="82588" y="1346200"/>
                </a:moveTo>
                <a:lnTo>
                  <a:pt x="81876" y="1346200"/>
                </a:lnTo>
                <a:lnTo>
                  <a:pt x="82016" y="1358900"/>
                </a:lnTo>
                <a:lnTo>
                  <a:pt x="15481" y="1358900"/>
                </a:lnTo>
                <a:lnTo>
                  <a:pt x="16097" y="1397000"/>
                </a:lnTo>
                <a:lnTo>
                  <a:pt x="16321" y="1435100"/>
                </a:lnTo>
                <a:lnTo>
                  <a:pt x="16438" y="1460500"/>
                </a:lnTo>
                <a:lnTo>
                  <a:pt x="16565" y="1498600"/>
                </a:lnTo>
                <a:lnTo>
                  <a:pt x="16792" y="1549400"/>
                </a:lnTo>
                <a:lnTo>
                  <a:pt x="17266" y="1600200"/>
                </a:lnTo>
                <a:lnTo>
                  <a:pt x="18173" y="1638300"/>
                </a:lnTo>
                <a:lnTo>
                  <a:pt x="18896" y="1612900"/>
                </a:lnTo>
                <a:lnTo>
                  <a:pt x="19272" y="1574800"/>
                </a:lnTo>
                <a:lnTo>
                  <a:pt x="19666" y="1549400"/>
                </a:lnTo>
                <a:lnTo>
                  <a:pt x="20901" y="1549400"/>
                </a:lnTo>
                <a:lnTo>
                  <a:pt x="21050" y="1536700"/>
                </a:lnTo>
                <a:lnTo>
                  <a:pt x="21145" y="1524000"/>
                </a:lnTo>
                <a:lnTo>
                  <a:pt x="84212" y="1524000"/>
                </a:lnTo>
                <a:lnTo>
                  <a:pt x="84324" y="1511300"/>
                </a:lnTo>
                <a:lnTo>
                  <a:pt x="84849" y="1409700"/>
                </a:lnTo>
                <a:lnTo>
                  <a:pt x="83513" y="1409700"/>
                </a:lnTo>
                <a:lnTo>
                  <a:pt x="83040" y="1371600"/>
                </a:lnTo>
                <a:lnTo>
                  <a:pt x="82588" y="1346200"/>
                </a:lnTo>
                <a:close/>
              </a:path>
              <a:path w="322579" h="1706245">
                <a:moveTo>
                  <a:pt x="78092" y="1562100"/>
                </a:moveTo>
                <a:lnTo>
                  <a:pt x="74447" y="1562100"/>
                </a:lnTo>
                <a:lnTo>
                  <a:pt x="75087" y="1574800"/>
                </a:lnTo>
                <a:lnTo>
                  <a:pt x="75322" y="1600200"/>
                </a:lnTo>
                <a:lnTo>
                  <a:pt x="75425" y="1638300"/>
                </a:lnTo>
                <a:lnTo>
                  <a:pt x="76428" y="1638300"/>
                </a:lnTo>
                <a:lnTo>
                  <a:pt x="76631" y="1625600"/>
                </a:lnTo>
                <a:lnTo>
                  <a:pt x="78950" y="1625600"/>
                </a:lnTo>
                <a:lnTo>
                  <a:pt x="78698" y="1612900"/>
                </a:lnTo>
                <a:lnTo>
                  <a:pt x="78595" y="1587500"/>
                </a:lnTo>
                <a:lnTo>
                  <a:pt x="77914" y="1587500"/>
                </a:lnTo>
                <a:lnTo>
                  <a:pt x="78092" y="1562100"/>
                </a:lnTo>
                <a:close/>
              </a:path>
              <a:path w="322579" h="1706245">
                <a:moveTo>
                  <a:pt x="78950" y="1625600"/>
                </a:moveTo>
                <a:lnTo>
                  <a:pt x="76631" y="1625600"/>
                </a:lnTo>
                <a:lnTo>
                  <a:pt x="77304" y="1638300"/>
                </a:lnTo>
                <a:lnTo>
                  <a:pt x="79247" y="1638300"/>
                </a:lnTo>
                <a:lnTo>
                  <a:pt x="78950" y="1625600"/>
                </a:lnTo>
                <a:close/>
              </a:path>
              <a:path w="322579" h="1706245">
                <a:moveTo>
                  <a:pt x="80721" y="1574800"/>
                </a:moveTo>
                <a:lnTo>
                  <a:pt x="78625" y="1574800"/>
                </a:lnTo>
                <a:lnTo>
                  <a:pt x="78886" y="1600200"/>
                </a:lnTo>
                <a:lnTo>
                  <a:pt x="79241" y="1625600"/>
                </a:lnTo>
                <a:lnTo>
                  <a:pt x="79552" y="1638300"/>
                </a:lnTo>
                <a:lnTo>
                  <a:pt x="80073" y="1638300"/>
                </a:lnTo>
                <a:lnTo>
                  <a:pt x="80292" y="1625600"/>
                </a:lnTo>
                <a:lnTo>
                  <a:pt x="80373" y="1587500"/>
                </a:lnTo>
                <a:lnTo>
                  <a:pt x="80721" y="1574800"/>
                </a:lnTo>
                <a:close/>
              </a:path>
              <a:path w="322579" h="1706245">
                <a:moveTo>
                  <a:pt x="83997" y="1612900"/>
                </a:moveTo>
                <a:lnTo>
                  <a:pt x="83362" y="1612900"/>
                </a:lnTo>
                <a:lnTo>
                  <a:pt x="83184" y="1625600"/>
                </a:lnTo>
                <a:lnTo>
                  <a:pt x="83096" y="1638300"/>
                </a:lnTo>
                <a:lnTo>
                  <a:pt x="84137" y="1638300"/>
                </a:lnTo>
                <a:lnTo>
                  <a:pt x="84150" y="1625600"/>
                </a:lnTo>
                <a:lnTo>
                  <a:pt x="83997" y="1612900"/>
                </a:lnTo>
                <a:close/>
              </a:path>
              <a:path w="322579" h="1706245">
                <a:moveTo>
                  <a:pt x="14284" y="1587500"/>
                </a:moveTo>
                <a:lnTo>
                  <a:pt x="12390" y="1587500"/>
                </a:lnTo>
                <a:lnTo>
                  <a:pt x="12179" y="1625600"/>
                </a:lnTo>
                <a:lnTo>
                  <a:pt x="13397" y="1612900"/>
                </a:lnTo>
                <a:lnTo>
                  <a:pt x="14320" y="1600200"/>
                </a:lnTo>
                <a:lnTo>
                  <a:pt x="14284" y="1587500"/>
                </a:lnTo>
                <a:close/>
              </a:path>
              <a:path w="322579" h="1706245">
                <a:moveTo>
                  <a:pt x="82919" y="1574800"/>
                </a:moveTo>
                <a:lnTo>
                  <a:pt x="80721" y="1574800"/>
                </a:lnTo>
                <a:lnTo>
                  <a:pt x="80969" y="1587500"/>
                </a:lnTo>
                <a:lnTo>
                  <a:pt x="81126" y="1612900"/>
                </a:lnTo>
                <a:lnTo>
                  <a:pt x="81635" y="1612900"/>
                </a:lnTo>
                <a:lnTo>
                  <a:pt x="81889" y="1600200"/>
                </a:lnTo>
                <a:lnTo>
                  <a:pt x="82714" y="1600200"/>
                </a:lnTo>
                <a:lnTo>
                  <a:pt x="82842" y="1587500"/>
                </a:lnTo>
                <a:lnTo>
                  <a:pt x="82919" y="1574800"/>
                </a:lnTo>
                <a:close/>
              </a:path>
              <a:path w="322579" h="1706245">
                <a:moveTo>
                  <a:pt x="83073" y="1549400"/>
                </a:moveTo>
                <a:lnTo>
                  <a:pt x="78181" y="1549400"/>
                </a:lnTo>
                <a:lnTo>
                  <a:pt x="78358" y="1574800"/>
                </a:lnTo>
                <a:lnTo>
                  <a:pt x="77914" y="1587500"/>
                </a:lnTo>
                <a:lnTo>
                  <a:pt x="78595" y="1587500"/>
                </a:lnTo>
                <a:lnTo>
                  <a:pt x="78625" y="1574800"/>
                </a:lnTo>
                <a:lnTo>
                  <a:pt x="82919" y="1574800"/>
                </a:lnTo>
                <a:lnTo>
                  <a:pt x="83073" y="1549400"/>
                </a:lnTo>
                <a:close/>
              </a:path>
              <a:path w="322579" h="1706245">
                <a:moveTo>
                  <a:pt x="14523" y="1460500"/>
                </a:moveTo>
                <a:lnTo>
                  <a:pt x="12433" y="1460500"/>
                </a:lnTo>
                <a:lnTo>
                  <a:pt x="13311" y="1485900"/>
                </a:lnTo>
                <a:lnTo>
                  <a:pt x="13573" y="1511300"/>
                </a:lnTo>
                <a:lnTo>
                  <a:pt x="13665" y="1574800"/>
                </a:lnTo>
                <a:lnTo>
                  <a:pt x="14625" y="1536700"/>
                </a:lnTo>
                <a:lnTo>
                  <a:pt x="14523" y="1460500"/>
                </a:lnTo>
                <a:close/>
              </a:path>
              <a:path w="322579" h="1706245">
                <a:moveTo>
                  <a:pt x="20699" y="1549400"/>
                </a:moveTo>
                <a:lnTo>
                  <a:pt x="19666" y="1549400"/>
                </a:lnTo>
                <a:lnTo>
                  <a:pt x="20446" y="1562100"/>
                </a:lnTo>
                <a:lnTo>
                  <a:pt x="20699" y="1549400"/>
                </a:lnTo>
                <a:close/>
              </a:path>
              <a:path w="322579" h="1706245">
                <a:moveTo>
                  <a:pt x="84212" y="1524000"/>
                </a:moveTo>
                <a:lnTo>
                  <a:pt x="83426" y="1524000"/>
                </a:lnTo>
                <a:lnTo>
                  <a:pt x="83635" y="1536700"/>
                </a:lnTo>
                <a:lnTo>
                  <a:pt x="84099" y="1536700"/>
                </a:lnTo>
                <a:lnTo>
                  <a:pt x="84212" y="1524000"/>
                </a:lnTo>
                <a:close/>
              </a:path>
              <a:path w="322579" h="1706245">
                <a:moveTo>
                  <a:pt x="85826" y="1511300"/>
                </a:moveTo>
                <a:lnTo>
                  <a:pt x="85115" y="1524000"/>
                </a:lnTo>
                <a:lnTo>
                  <a:pt x="84874" y="1524000"/>
                </a:lnTo>
                <a:lnTo>
                  <a:pt x="84886" y="1536700"/>
                </a:lnTo>
                <a:lnTo>
                  <a:pt x="86321" y="1536700"/>
                </a:lnTo>
                <a:lnTo>
                  <a:pt x="85775" y="1524000"/>
                </a:lnTo>
                <a:lnTo>
                  <a:pt x="85826" y="1511300"/>
                </a:lnTo>
                <a:close/>
              </a:path>
              <a:path w="322579" h="1706245">
                <a:moveTo>
                  <a:pt x="14107" y="1384300"/>
                </a:moveTo>
                <a:lnTo>
                  <a:pt x="10833" y="1384300"/>
                </a:lnTo>
                <a:lnTo>
                  <a:pt x="11427" y="1409700"/>
                </a:lnTo>
                <a:lnTo>
                  <a:pt x="11481" y="1473200"/>
                </a:lnTo>
                <a:lnTo>
                  <a:pt x="12039" y="1498600"/>
                </a:lnTo>
                <a:lnTo>
                  <a:pt x="12369" y="1485900"/>
                </a:lnTo>
                <a:lnTo>
                  <a:pt x="12433" y="1460500"/>
                </a:lnTo>
                <a:lnTo>
                  <a:pt x="14523" y="1460500"/>
                </a:lnTo>
                <a:lnTo>
                  <a:pt x="14150" y="1409700"/>
                </a:lnTo>
                <a:lnTo>
                  <a:pt x="14107" y="1384300"/>
                </a:lnTo>
                <a:close/>
              </a:path>
              <a:path w="322579" h="1706245">
                <a:moveTo>
                  <a:pt x="3244" y="1257300"/>
                </a:moveTo>
                <a:lnTo>
                  <a:pt x="2400" y="1282700"/>
                </a:lnTo>
                <a:lnTo>
                  <a:pt x="2484" y="1320800"/>
                </a:lnTo>
                <a:lnTo>
                  <a:pt x="2901" y="1371600"/>
                </a:lnTo>
                <a:lnTo>
                  <a:pt x="3784" y="1460500"/>
                </a:lnTo>
                <a:lnTo>
                  <a:pt x="4186" y="1460500"/>
                </a:lnTo>
                <a:lnTo>
                  <a:pt x="4824" y="1435100"/>
                </a:lnTo>
                <a:lnTo>
                  <a:pt x="5479" y="1371600"/>
                </a:lnTo>
                <a:lnTo>
                  <a:pt x="5930" y="1333500"/>
                </a:lnTo>
                <a:lnTo>
                  <a:pt x="6327" y="1320800"/>
                </a:lnTo>
                <a:lnTo>
                  <a:pt x="9316" y="1320800"/>
                </a:lnTo>
                <a:lnTo>
                  <a:pt x="9525" y="1270000"/>
                </a:lnTo>
                <a:lnTo>
                  <a:pt x="4876" y="1270000"/>
                </a:lnTo>
                <a:lnTo>
                  <a:pt x="3244" y="1257300"/>
                </a:lnTo>
                <a:close/>
              </a:path>
              <a:path w="322579" h="1706245">
                <a:moveTo>
                  <a:pt x="88761" y="1447800"/>
                </a:moveTo>
                <a:lnTo>
                  <a:pt x="88072" y="1447800"/>
                </a:lnTo>
                <a:lnTo>
                  <a:pt x="87617" y="1460500"/>
                </a:lnTo>
                <a:lnTo>
                  <a:pt x="88371" y="1460500"/>
                </a:lnTo>
                <a:lnTo>
                  <a:pt x="88761" y="1447800"/>
                </a:lnTo>
                <a:close/>
              </a:path>
              <a:path w="322579" h="1706245">
                <a:moveTo>
                  <a:pt x="89001" y="1435100"/>
                </a:moveTo>
                <a:lnTo>
                  <a:pt x="88274" y="1435100"/>
                </a:lnTo>
                <a:lnTo>
                  <a:pt x="88128" y="1447800"/>
                </a:lnTo>
                <a:lnTo>
                  <a:pt x="88926" y="1447800"/>
                </a:lnTo>
                <a:lnTo>
                  <a:pt x="89001" y="1435100"/>
                </a:lnTo>
                <a:close/>
              </a:path>
              <a:path w="322579" h="1706245">
                <a:moveTo>
                  <a:pt x="9316" y="1320800"/>
                </a:moveTo>
                <a:lnTo>
                  <a:pt x="6888" y="1320800"/>
                </a:lnTo>
                <a:lnTo>
                  <a:pt x="7493" y="1346200"/>
                </a:lnTo>
                <a:lnTo>
                  <a:pt x="8026" y="1397000"/>
                </a:lnTo>
                <a:lnTo>
                  <a:pt x="8393" y="1422400"/>
                </a:lnTo>
                <a:lnTo>
                  <a:pt x="8738" y="1409700"/>
                </a:lnTo>
                <a:lnTo>
                  <a:pt x="9050" y="1371600"/>
                </a:lnTo>
                <a:lnTo>
                  <a:pt x="9316" y="1320800"/>
                </a:lnTo>
                <a:close/>
              </a:path>
              <a:path w="322579" h="1706245">
                <a:moveTo>
                  <a:pt x="85223" y="1320800"/>
                </a:moveTo>
                <a:lnTo>
                  <a:pt x="84528" y="1320800"/>
                </a:lnTo>
                <a:lnTo>
                  <a:pt x="84399" y="1358900"/>
                </a:lnTo>
                <a:lnTo>
                  <a:pt x="84301" y="1397000"/>
                </a:lnTo>
                <a:lnTo>
                  <a:pt x="83908" y="1409700"/>
                </a:lnTo>
                <a:lnTo>
                  <a:pt x="84849" y="1409700"/>
                </a:lnTo>
                <a:lnTo>
                  <a:pt x="84924" y="1397000"/>
                </a:lnTo>
                <a:lnTo>
                  <a:pt x="85640" y="1397000"/>
                </a:lnTo>
                <a:lnTo>
                  <a:pt x="85768" y="1371600"/>
                </a:lnTo>
                <a:lnTo>
                  <a:pt x="85966" y="1358900"/>
                </a:lnTo>
                <a:lnTo>
                  <a:pt x="88061" y="1358900"/>
                </a:lnTo>
                <a:lnTo>
                  <a:pt x="88024" y="1346200"/>
                </a:lnTo>
                <a:lnTo>
                  <a:pt x="85456" y="1346200"/>
                </a:lnTo>
                <a:lnTo>
                  <a:pt x="85223" y="1320800"/>
                </a:lnTo>
                <a:close/>
              </a:path>
              <a:path w="322579" h="1706245">
                <a:moveTo>
                  <a:pt x="85640" y="1397000"/>
                </a:moveTo>
                <a:lnTo>
                  <a:pt x="85132" y="1397000"/>
                </a:lnTo>
                <a:lnTo>
                  <a:pt x="85214" y="1409700"/>
                </a:lnTo>
                <a:lnTo>
                  <a:pt x="85576" y="1409700"/>
                </a:lnTo>
                <a:lnTo>
                  <a:pt x="85640" y="1397000"/>
                </a:lnTo>
                <a:close/>
              </a:path>
              <a:path w="322579" h="1706245">
                <a:moveTo>
                  <a:pt x="89280" y="1384300"/>
                </a:moveTo>
                <a:lnTo>
                  <a:pt x="87185" y="1384300"/>
                </a:lnTo>
                <a:lnTo>
                  <a:pt x="88125" y="1397000"/>
                </a:lnTo>
                <a:lnTo>
                  <a:pt x="87883" y="1409700"/>
                </a:lnTo>
                <a:lnTo>
                  <a:pt x="88658" y="1397000"/>
                </a:lnTo>
                <a:lnTo>
                  <a:pt x="89280" y="1384300"/>
                </a:lnTo>
                <a:close/>
              </a:path>
              <a:path w="322579" h="1706245">
                <a:moveTo>
                  <a:pt x="81737" y="1346200"/>
                </a:moveTo>
                <a:lnTo>
                  <a:pt x="14274" y="1346200"/>
                </a:lnTo>
                <a:lnTo>
                  <a:pt x="14706" y="1358900"/>
                </a:lnTo>
                <a:lnTo>
                  <a:pt x="15024" y="1371600"/>
                </a:lnTo>
                <a:lnTo>
                  <a:pt x="15392" y="1371600"/>
                </a:lnTo>
                <a:lnTo>
                  <a:pt x="15481" y="1358900"/>
                </a:lnTo>
                <a:lnTo>
                  <a:pt x="82016" y="1358900"/>
                </a:lnTo>
                <a:lnTo>
                  <a:pt x="81737" y="1346200"/>
                </a:lnTo>
                <a:close/>
              </a:path>
              <a:path w="322579" h="1706245">
                <a:moveTo>
                  <a:pt x="87302" y="1358900"/>
                </a:moveTo>
                <a:lnTo>
                  <a:pt x="86613" y="1358900"/>
                </a:lnTo>
                <a:lnTo>
                  <a:pt x="86194" y="1371600"/>
                </a:lnTo>
                <a:lnTo>
                  <a:pt x="87008" y="1371600"/>
                </a:lnTo>
                <a:lnTo>
                  <a:pt x="87302" y="1358900"/>
                </a:lnTo>
                <a:close/>
              </a:path>
              <a:path w="322579" h="1706245">
                <a:moveTo>
                  <a:pt x="88061" y="1358900"/>
                </a:moveTo>
                <a:lnTo>
                  <a:pt x="87302" y="1358900"/>
                </a:lnTo>
                <a:lnTo>
                  <a:pt x="87688" y="1371600"/>
                </a:lnTo>
                <a:lnTo>
                  <a:pt x="88061" y="1358900"/>
                </a:lnTo>
                <a:close/>
              </a:path>
              <a:path w="322579" h="1706245">
                <a:moveTo>
                  <a:pt x="87566" y="1257300"/>
                </a:moveTo>
                <a:lnTo>
                  <a:pt x="12128" y="1257300"/>
                </a:lnTo>
                <a:lnTo>
                  <a:pt x="11277" y="1346200"/>
                </a:lnTo>
                <a:lnTo>
                  <a:pt x="10566" y="1358900"/>
                </a:lnTo>
                <a:lnTo>
                  <a:pt x="14219" y="1358900"/>
                </a:lnTo>
                <a:lnTo>
                  <a:pt x="14274" y="1346200"/>
                </a:lnTo>
                <a:lnTo>
                  <a:pt x="81737" y="1346200"/>
                </a:lnTo>
                <a:lnTo>
                  <a:pt x="83145" y="1320800"/>
                </a:lnTo>
                <a:lnTo>
                  <a:pt x="84553" y="1308100"/>
                </a:lnTo>
                <a:lnTo>
                  <a:pt x="85851" y="1282700"/>
                </a:lnTo>
                <a:lnTo>
                  <a:pt x="86931" y="1270000"/>
                </a:lnTo>
                <a:lnTo>
                  <a:pt x="87319" y="1270000"/>
                </a:lnTo>
                <a:lnTo>
                  <a:pt x="87566" y="1257300"/>
                </a:lnTo>
                <a:close/>
              </a:path>
              <a:path w="322579" h="1706245">
                <a:moveTo>
                  <a:pt x="86539" y="1308100"/>
                </a:moveTo>
                <a:lnTo>
                  <a:pt x="86050" y="1308100"/>
                </a:lnTo>
                <a:lnTo>
                  <a:pt x="85901" y="1320800"/>
                </a:lnTo>
                <a:lnTo>
                  <a:pt x="85737" y="1346200"/>
                </a:lnTo>
                <a:lnTo>
                  <a:pt x="88024" y="1346200"/>
                </a:lnTo>
                <a:lnTo>
                  <a:pt x="87987" y="1333500"/>
                </a:lnTo>
                <a:lnTo>
                  <a:pt x="86845" y="1333500"/>
                </a:lnTo>
                <a:lnTo>
                  <a:pt x="86539" y="1308100"/>
                </a:lnTo>
                <a:close/>
              </a:path>
              <a:path w="322579" h="1706245">
                <a:moveTo>
                  <a:pt x="87769" y="1320800"/>
                </a:moveTo>
                <a:lnTo>
                  <a:pt x="87249" y="1320800"/>
                </a:lnTo>
                <a:lnTo>
                  <a:pt x="87071" y="1333500"/>
                </a:lnTo>
                <a:lnTo>
                  <a:pt x="87987" y="1333500"/>
                </a:lnTo>
                <a:lnTo>
                  <a:pt x="87769" y="1320800"/>
                </a:lnTo>
                <a:close/>
              </a:path>
              <a:path w="322579" h="1706245">
                <a:moveTo>
                  <a:pt x="91960" y="1282700"/>
                </a:moveTo>
                <a:lnTo>
                  <a:pt x="90182" y="1282700"/>
                </a:lnTo>
                <a:lnTo>
                  <a:pt x="91135" y="1295400"/>
                </a:lnTo>
                <a:lnTo>
                  <a:pt x="90881" y="1308100"/>
                </a:lnTo>
                <a:lnTo>
                  <a:pt x="92252" y="1308100"/>
                </a:lnTo>
                <a:lnTo>
                  <a:pt x="91960" y="1282700"/>
                </a:lnTo>
                <a:close/>
              </a:path>
              <a:path w="322579" h="1706245">
                <a:moveTo>
                  <a:pt x="89252" y="1244600"/>
                </a:moveTo>
                <a:lnTo>
                  <a:pt x="9716" y="1244600"/>
                </a:lnTo>
                <a:lnTo>
                  <a:pt x="9866" y="1257300"/>
                </a:lnTo>
                <a:lnTo>
                  <a:pt x="10023" y="1282700"/>
                </a:lnTo>
                <a:lnTo>
                  <a:pt x="10236" y="1295400"/>
                </a:lnTo>
                <a:lnTo>
                  <a:pt x="10947" y="1295400"/>
                </a:lnTo>
                <a:lnTo>
                  <a:pt x="10807" y="1282700"/>
                </a:lnTo>
                <a:lnTo>
                  <a:pt x="11607" y="1257300"/>
                </a:lnTo>
                <a:lnTo>
                  <a:pt x="88706" y="1257300"/>
                </a:lnTo>
                <a:lnTo>
                  <a:pt x="89252" y="1244600"/>
                </a:lnTo>
                <a:close/>
              </a:path>
              <a:path w="322579" h="1706245">
                <a:moveTo>
                  <a:pt x="87319" y="1270000"/>
                </a:moveTo>
                <a:lnTo>
                  <a:pt x="86931" y="1270000"/>
                </a:lnTo>
                <a:lnTo>
                  <a:pt x="86957" y="1282700"/>
                </a:lnTo>
                <a:lnTo>
                  <a:pt x="87101" y="1282700"/>
                </a:lnTo>
                <a:lnTo>
                  <a:pt x="87319" y="1270000"/>
                </a:lnTo>
                <a:close/>
              </a:path>
              <a:path w="322579" h="1706245">
                <a:moveTo>
                  <a:pt x="7550" y="1028700"/>
                </a:moveTo>
                <a:lnTo>
                  <a:pt x="4292" y="1028700"/>
                </a:lnTo>
                <a:lnTo>
                  <a:pt x="4738" y="1041400"/>
                </a:lnTo>
                <a:lnTo>
                  <a:pt x="5000" y="1066800"/>
                </a:lnTo>
                <a:lnTo>
                  <a:pt x="5181" y="1079500"/>
                </a:lnTo>
                <a:lnTo>
                  <a:pt x="5384" y="1104900"/>
                </a:lnTo>
                <a:lnTo>
                  <a:pt x="5664" y="1206500"/>
                </a:lnTo>
                <a:lnTo>
                  <a:pt x="6914" y="1206500"/>
                </a:lnTo>
                <a:lnTo>
                  <a:pt x="7162" y="1231900"/>
                </a:lnTo>
                <a:lnTo>
                  <a:pt x="6461" y="1270000"/>
                </a:lnTo>
                <a:lnTo>
                  <a:pt x="9525" y="1270000"/>
                </a:lnTo>
                <a:lnTo>
                  <a:pt x="9716" y="1244600"/>
                </a:lnTo>
                <a:lnTo>
                  <a:pt x="90731" y="1244600"/>
                </a:lnTo>
                <a:lnTo>
                  <a:pt x="91013" y="1231900"/>
                </a:lnTo>
                <a:lnTo>
                  <a:pt x="90811" y="1219200"/>
                </a:lnTo>
                <a:lnTo>
                  <a:pt x="89763" y="1181100"/>
                </a:lnTo>
                <a:lnTo>
                  <a:pt x="88518" y="1181100"/>
                </a:lnTo>
                <a:lnTo>
                  <a:pt x="88652" y="1168400"/>
                </a:lnTo>
                <a:lnTo>
                  <a:pt x="11010" y="1168400"/>
                </a:lnTo>
                <a:lnTo>
                  <a:pt x="11114" y="1092200"/>
                </a:lnTo>
                <a:lnTo>
                  <a:pt x="11152" y="1079500"/>
                </a:lnTo>
                <a:lnTo>
                  <a:pt x="9639" y="1079500"/>
                </a:lnTo>
                <a:lnTo>
                  <a:pt x="9391" y="1054100"/>
                </a:lnTo>
                <a:lnTo>
                  <a:pt x="7902" y="1054100"/>
                </a:lnTo>
                <a:lnTo>
                  <a:pt x="7683" y="1041400"/>
                </a:lnTo>
                <a:lnTo>
                  <a:pt x="7550" y="1028700"/>
                </a:lnTo>
                <a:close/>
              </a:path>
              <a:path w="322579" h="1706245">
                <a:moveTo>
                  <a:pt x="90731" y="1244600"/>
                </a:moveTo>
                <a:lnTo>
                  <a:pt x="90169" y="1244600"/>
                </a:lnTo>
                <a:lnTo>
                  <a:pt x="90182" y="1257300"/>
                </a:lnTo>
                <a:lnTo>
                  <a:pt x="90449" y="1257300"/>
                </a:lnTo>
                <a:lnTo>
                  <a:pt x="90731" y="1244600"/>
                </a:lnTo>
                <a:close/>
              </a:path>
              <a:path w="322579" h="1706245">
                <a:moveTo>
                  <a:pt x="12966" y="1092200"/>
                </a:moveTo>
                <a:lnTo>
                  <a:pt x="12526" y="1092200"/>
                </a:lnTo>
                <a:lnTo>
                  <a:pt x="11960" y="1117600"/>
                </a:lnTo>
                <a:lnTo>
                  <a:pt x="11201" y="1168400"/>
                </a:lnTo>
                <a:lnTo>
                  <a:pt x="13789" y="1168400"/>
                </a:lnTo>
                <a:lnTo>
                  <a:pt x="13501" y="1155700"/>
                </a:lnTo>
                <a:lnTo>
                  <a:pt x="13282" y="1130300"/>
                </a:lnTo>
                <a:lnTo>
                  <a:pt x="13169" y="1104900"/>
                </a:lnTo>
                <a:lnTo>
                  <a:pt x="12966" y="1092200"/>
                </a:lnTo>
                <a:close/>
              </a:path>
              <a:path w="322579" h="1706245">
                <a:moveTo>
                  <a:pt x="86857" y="1054100"/>
                </a:moveTo>
                <a:lnTo>
                  <a:pt x="11226" y="1054100"/>
                </a:lnTo>
                <a:lnTo>
                  <a:pt x="12360" y="1066800"/>
                </a:lnTo>
                <a:lnTo>
                  <a:pt x="13330" y="1079500"/>
                </a:lnTo>
                <a:lnTo>
                  <a:pt x="14093" y="1092200"/>
                </a:lnTo>
                <a:lnTo>
                  <a:pt x="14604" y="1104900"/>
                </a:lnTo>
                <a:lnTo>
                  <a:pt x="14109" y="1168400"/>
                </a:lnTo>
                <a:lnTo>
                  <a:pt x="88652" y="1168400"/>
                </a:lnTo>
                <a:lnTo>
                  <a:pt x="88785" y="1155700"/>
                </a:lnTo>
                <a:lnTo>
                  <a:pt x="89061" y="1143000"/>
                </a:lnTo>
                <a:lnTo>
                  <a:pt x="89574" y="1130300"/>
                </a:lnTo>
                <a:lnTo>
                  <a:pt x="87096" y="1130300"/>
                </a:lnTo>
                <a:lnTo>
                  <a:pt x="86436" y="1092200"/>
                </a:lnTo>
                <a:lnTo>
                  <a:pt x="87005" y="1079500"/>
                </a:lnTo>
                <a:lnTo>
                  <a:pt x="86857" y="1054100"/>
                </a:lnTo>
                <a:close/>
              </a:path>
              <a:path w="322579" h="1706245">
                <a:moveTo>
                  <a:pt x="91882" y="952500"/>
                </a:moveTo>
                <a:lnTo>
                  <a:pt x="88150" y="952500"/>
                </a:lnTo>
                <a:lnTo>
                  <a:pt x="87741" y="990600"/>
                </a:lnTo>
                <a:lnTo>
                  <a:pt x="87437" y="1028700"/>
                </a:lnTo>
                <a:lnTo>
                  <a:pt x="87194" y="1092200"/>
                </a:lnTo>
                <a:lnTo>
                  <a:pt x="87096" y="1130300"/>
                </a:lnTo>
                <a:lnTo>
                  <a:pt x="89574" y="1130300"/>
                </a:lnTo>
                <a:lnTo>
                  <a:pt x="90223" y="1143000"/>
                </a:lnTo>
                <a:lnTo>
                  <a:pt x="90906" y="1155700"/>
                </a:lnTo>
                <a:lnTo>
                  <a:pt x="91195" y="1168400"/>
                </a:lnTo>
                <a:lnTo>
                  <a:pt x="91472" y="1143000"/>
                </a:lnTo>
                <a:lnTo>
                  <a:pt x="91713" y="1092200"/>
                </a:lnTo>
                <a:lnTo>
                  <a:pt x="91804" y="1066800"/>
                </a:lnTo>
                <a:lnTo>
                  <a:pt x="91882" y="952500"/>
                </a:lnTo>
                <a:close/>
              </a:path>
              <a:path w="322579" h="1706245">
                <a:moveTo>
                  <a:pt x="39776" y="0"/>
                </a:moveTo>
                <a:lnTo>
                  <a:pt x="18305" y="0"/>
                </a:lnTo>
                <a:lnTo>
                  <a:pt x="12738" y="12700"/>
                </a:lnTo>
                <a:lnTo>
                  <a:pt x="10698" y="25400"/>
                </a:lnTo>
                <a:lnTo>
                  <a:pt x="9440" y="25400"/>
                </a:lnTo>
                <a:lnTo>
                  <a:pt x="8457" y="38100"/>
                </a:lnTo>
                <a:lnTo>
                  <a:pt x="7238" y="50800"/>
                </a:lnTo>
                <a:lnTo>
                  <a:pt x="3530" y="63500"/>
                </a:lnTo>
                <a:lnTo>
                  <a:pt x="2014" y="88900"/>
                </a:lnTo>
                <a:lnTo>
                  <a:pt x="1643" y="114300"/>
                </a:lnTo>
                <a:lnTo>
                  <a:pt x="1371" y="152400"/>
                </a:lnTo>
                <a:lnTo>
                  <a:pt x="811" y="190500"/>
                </a:lnTo>
                <a:lnTo>
                  <a:pt x="408" y="215900"/>
                </a:lnTo>
                <a:lnTo>
                  <a:pt x="88" y="266700"/>
                </a:lnTo>
                <a:lnTo>
                  <a:pt x="73" y="304800"/>
                </a:lnTo>
                <a:lnTo>
                  <a:pt x="571" y="342900"/>
                </a:lnTo>
                <a:lnTo>
                  <a:pt x="1489" y="368300"/>
                </a:lnTo>
                <a:lnTo>
                  <a:pt x="2730" y="419100"/>
                </a:lnTo>
                <a:lnTo>
                  <a:pt x="1687" y="444500"/>
                </a:lnTo>
                <a:lnTo>
                  <a:pt x="846" y="469900"/>
                </a:lnTo>
                <a:lnTo>
                  <a:pt x="264" y="508000"/>
                </a:lnTo>
                <a:lnTo>
                  <a:pt x="0" y="520700"/>
                </a:lnTo>
                <a:lnTo>
                  <a:pt x="2524" y="571500"/>
                </a:lnTo>
                <a:lnTo>
                  <a:pt x="2882" y="622300"/>
                </a:lnTo>
                <a:lnTo>
                  <a:pt x="2864" y="647700"/>
                </a:lnTo>
                <a:lnTo>
                  <a:pt x="2543" y="685800"/>
                </a:lnTo>
                <a:lnTo>
                  <a:pt x="2438" y="711200"/>
                </a:lnTo>
                <a:lnTo>
                  <a:pt x="2708" y="723900"/>
                </a:lnTo>
                <a:lnTo>
                  <a:pt x="2990" y="749300"/>
                </a:lnTo>
                <a:lnTo>
                  <a:pt x="3549" y="787400"/>
                </a:lnTo>
                <a:lnTo>
                  <a:pt x="4648" y="825500"/>
                </a:lnTo>
                <a:lnTo>
                  <a:pt x="4553" y="927100"/>
                </a:lnTo>
                <a:lnTo>
                  <a:pt x="4635" y="939800"/>
                </a:lnTo>
                <a:lnTo>
                  <a:pt x="3610" y="939800"/>
                </a:lnTo>
                <a:lnTo>
                  <a:pt x="3240" y="965200"/>
                </a:lnTo>
                <a:lnTo>
                  <a:pt x="3292" y="1028700"/>
                </a:lnTo>
                <a:lnTo>
                  <a:pt x="3416" y="1079500"/>
                </a:lnTo>
                <a:lnTo>
                  <a:pt x="3806" y="1079500"/>
                </a:lnTo>
                <a:lnTo>
                  <a:pt x="3944" y="1041400"/>
                </a:lnTo>
                <a:lnTo>
                  <a:pt x="4292" y="1028700"/>
                </a:lnTo>
                <a:lnTo>
                  <a:pt x="7550" y="1028700"/>
                </a:lnTo>
                <a:lnTo>
                  <a:pt x="7531" y="1016000"/>
                </a:lnTo>
                <a:lnTo>
                  <a:pt x="86800" y="1016000"/>
                </a:lnTo>
                <a:lnTo>
                  <a:pt x="86808" y="1003300"/>
                </a:lnTo>
                <a:lnTo>
                  <a:pt x="7569" y="1003300"/>
                </a:lnTo>
                <a:lnTo>
                  <a:pt x="7175" y="990600"/>
                </a:lnTo>
                <a:lnTo>
                  <a:pt x="6705" y="990600"/>
                </a:lnTo>
                <a:lnTo>
                  <a:pt x="7010" y="952500"/>
                </a:lnTo>
                <a:lnTo>
                  <a:pt x="91882" y="952500"/>
                </a:lnTo>
                <a:lnTo>
                  <a:pt x="91879" y="927100"/>
                </a:lnTo>
                <a:lnTo>
                  <a:pt x="90158" y="927100"/>
                </a:lnTo>
                <a:lnTo>
                  <a:pt x="89992" y="914400"/>
                </a:lnTo>
                <a:lnTo>
                  <a:pt x="91135" y="901700"/>
                </a:lnTo>
                <a:lnTo>
                  <a:pt x="91875" y="901700"/>
                </a:lnTo>
                <a:lnTo>
                  <a:pt x="91871" y="876300"/>
                </a:lnTo>
                <a:lnTo>
                  <a:pt x="92741" y="850900"/>
                </a:lnTo>
                <a:lnTo>
                  <a:pt x="93284" y="825500"/>
                </a:lnTo>
                <a:lnTo>
                  <a:pt x="93346" y="800100"/>
                </a:lnTo>
                <a:lnTo>
                  <a:pt x="92773" y="774700"/>
                </a:lnTo>
                <a:lnTo>
                  <a:pt x="92519" y="736600"/>
                </a:lnTo>
                <a:lnTo>
                  <a:pt x="92679" y="736600"/>
                </a:lnTo>
                <a:lnTo>
                  <a:pt x="92938" y="723900"/>
                </a:lnTo>
                <a:lnTo>
                  <a:pt x="95105" y="723900"/>
                </a:lnTo>
                <a:lnTo>
                  <a:pt x="95656" y="711200"/>
                </a:lnTo>
                <a:lnTo>
                  <a:pt x="96354" y="711200"/>
                </a:lnTo>
                <a:lnTo>
                  <a:pt x="96513" y="698500"/>
                </a:lnTo>
                <a:lnTo>
                  <a:pt x="96573" y="673100"/>
                </a:lnTo>
                <a:lnTo>
                  <a:pt x="96087" y="660400"/>
                </a:lnTo>
                <a:lnTo>
                  <a:pt x="94602" y="647700"/>
                </a:lnTo>
                <a:lnTo>
                  <a:pt x="95285" y="635000"/>
                </a:lnTo>
                <a:lnTo>
                  <a:pt x="95597" y="622300"/>
                </a:lnTo>
                <a:lnTo>
                  <a:pt x="95507" y="596900"/>
                </a:lnTo>
                <a:lnTo>
                  <a:pt x="94983" y="584200"/>
                </a:lnTo>
                <a:lnTo>
                  <a:pt x="93795" y="571500"/>
                </a:lnTo>
                <a:lnTo>
                  <a:pt x="93006" y="558800"/>
                </a:lnTo>
                <a:lnTo>
                  <a:pt x="92549" y="533400"/>
                </a:lnTo>
                <a:lnTo>
                  <a:pt x="92354" y="520700"/>
                </a:lnTo>
                <a:lnTo>
                  <a:pt x="92437" y="495300"/>
                </a:lnTo>
                <a:lnTo>
                  <a:pt x="92754" y="469900"/>
                </a:lnTo>
                <a:lnTo>
                  <a:pt x="92775" y="431800"/>
                </a:lnTo>
                <a:lnTo>
                  <a:pt x="91973" y="406400"/>
                </a:lnTo>
                <a:lnTo>
                  <a:pt x="91706" y="368300"/>
                </a:lnTo>
                <a:lnTo>
                  <a:pt x="91425" y="342900"/>
                </a:lnTo>
                <a:lnTo>
                  <a:pt x="91051" y="330200"/>
                </a:lnTo>
                <a:lnTo>
                  <a:pt x="90540" y="304800"/>
                </a:lnTo>
                <a:lnTo>
                  <a:pt x="89852" y="279400"/>
                </a:lnTo>
                <a:lnTo>
                  <a:pt x="89065" y="241300"/>
                </a:lnTo>
                <a:lnTo>
                  <a:pt x="87537" y="203200"/>
                </a:lnTo>
                <a:lnTo>
                  <a:pt x="85293" y="165100"/>
                </a:lnTo>
                <a:lnTo>
                  <a:pt x="82210" y="127000"/>
                </a:lnTo>
                <a:lnTo>
                  <a:pt x="78168" y="76200"/>
                </a:lnTo>
                <a:lnTo>
                  <a:pt x="72682" y="63500"/>
                </a:lnTo>
                <a:lnTo>
                  <a:pt x="66056" y="38100"/>
                </a:lnTo>
                <a:lnTo>
                  <a:pt x="58319" y="25400"/>
                </a:lnTo>
                <a:lnTo>
                  <a:pt x="49538" y="12700"/>
                </a:lnTo>
                <a:lnTo>
                  <a:pt x="39776" y="0"/>
                </a:lnTo>
                <a:close/>
              </a:path>
              <a:path w="322579" h="1706245">
                <a:moveTo>
                  <a:pt x="86792" y="1028700"/>
                </a:moveTo>
                <a:lnTo>
                  <a:pt x="9804" y="1028700"/>
                </a:lnTo>
                <a:lnTo>
                  <a:pt x="9639" y="1079500"/>
                </a:lnTo>
                <a:lnTo>
                  <a:pt x="11152" y="1079500"/>
                </a:lnTo>
                <a:lnTo>
                  <a:pt x="11226" y="1054100"/>
                </a:lnTo>
                <a:lnTo>
                  <a:pt x="86857" y="1054100"/>
                </a:lnTo>
                <a:lnTo>
                  <a:pt x="86792" y="1028700"/>
                </a:lnTo>
                <a:close/>
              </a:path>
              <a:path w="322579" h="1706245">
                <a:moveTo>
                  <a:pt x="86800" y="1016000"/>
                </a:moveTo>
                <a:lnTo>
                  <a:pt x="8407" y="1016000"/>
                </a:lnTo>
                <a:lnTo>
                  <a:pt x="8178" y="1041400"/>
                </a:lnTo>
                <a:lnTo>
                  <a:pt x="7902" y="1054100"/>
                </a:lnTo>
                <a:lnTo>
                  <a:pt x="9391" y="1054100"/>
                </a:lnTo>
                <a:lnTo>
                  <a:pt x="9143" y="1028700"/>
                </a:lnTo>
                <a:lnTo>
                  <a:pt x="86792" y="1028700"/>
                </a:lnTo>
                <a:lnTo>
                  <a:pt x="86800" y="1016000"/>
                </a:lnTo>
                <a:close/>
              </a:path>
              <a:path w="322579" h="1706245">
                <a:moveTo>
                  <a:pt x="88150" y="952500"/>
                </a:moveTo>
                <a:lnTo>
                  <a:pt x="7563" y="952500"/>
                </a:lnTo>
                <a:lnTo>
                  <a:pt x="7658" y="1003300"/>
                </a:lnTo>
                <a:lnTo>
                  <a:pt x="86808" y="1003300"/>
                </a:lnTo>
                <a:lnTo>
                  <a:pt x="86816" y="990600"/>
                </a:lnTo>
                <a:lnTo>
                  <a:pt x="88150" y="952500"/>
                </a:lnTo>
                <a:close/>
              </a:path>
              <a:path w="322579" h="1706245">
                <a:moveTo>
                  <a:pt x="91875" y="901700"/>
                </a:moveTo>
                <a:lnTo>
                  <a:pt x="91135" y="901700"/>
                </a:lnTo>
                <a:lnTo>
                  <a:pt x="90779" y="927100"/>
                </a:lnTo>
                <a:lnTo>
                  <a:pt x="91879" y="927100"/>
                </a:lnTo>
                <a:lnTo>
                  <a:pt x="91875" y="901700"/>
                </a:lnTo>
                <a:close/>
              </a:path>
              <a:path w="322579" h="1706245">
                <a:moveTo>
                  <a:pt x="94699" y="723900"/>
                </a:moveTo>
                <a:lnTo>
                  <a:pt x="93585" y="723900"/>
                </a:lnTo>
                <a:lnTo>
                  <a:pt x="93886" y="736600"/>
                </a:lnTo>
                <a:lnTo>
                  <a:pt x="94437" y="736600"/>
                </a:lnTo>
                <a:lnTo>
                  <a:pt x="94699" y="723900"/>
                </a:lnTo>
                <a:close/>
              </a:path>
              <a:path w="322579" h="1706245">
                <a:moveTo>
                  <a:pt x="23596" y="1704888"/>
                </a:moveTo>
                <a:lnTo>
                  <a:pt x="28068" y="1705840"/>
                </a:lnTo>
                <a:lnTo>
                  <a:pt x="35271" y="1706179"/>
                </a:lnTo>
                <a:lnTo>
                  <a:pt x="44374" y="1706101"/>
                </a:lnTo>
                <a:lnTo>
                  <a:pt x="54546" y="1705803"/>
                </a:lnTo>
                <a:lnTo>
                  <a:pt x="48678" y="1705345"/>
                </a:lnTo>
                <a:lnTo>
                  <a:pt x="41433" y="1705050"/>
                </a:lnTo>
                <a:lnTo>
                  <a:pt x="33008" y="1704902"/>
                </a:lnTo>
                <a:lnTo>
                  <a:pt x="23596" y="17048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343432" y="3846245"/>
            <a:ext cx="1657486" cy="59292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290327" y="8316278"/>
            <a:ext cx="356616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420" dirty="0">
                <a:solidFill>
                  <a:srgbClr val="7999AF"/>
                </a:solidFill>
                <a:latin typeface="Arial"/>
                <a:cs typeface="Arial"/>
              </a:rPr>
              <a:t>1.2 </a:t>
            </a:r>
            <a:r>
              <a:rPr sz="4200" b="1" spc="45" dirty="0">
                <a:solidFill>
                  <a:srgbClr val="7999AF"/>
                </a:solidFill>
                <a:latin typeface="Calibri"/>
                <a:cs typeface="Calibri"/>
              </a:rPr>
              <a:t>Using</a:t>
            </a:r>
            <a:r>
              <a:rPr sz="4200" b="1" spc="1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-40" dirty="0">
                <a:solidFill>
                  <a:srgbClr val="7999AF"/>
                </a:solidFill>
                <a:latin typeface="Calibri"/>
                <a:cs typeface="Calibri"/>
              </a:rPr>
              <a:t>jQuery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8800" y="495300"/>
            <a:ext cx="7607300" cy="81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175" dirty="0"/>
              <a:t>Selecting </a:t>
            </a:r>
            <a:r>
              <a:rPr spc="10" dirty="0"/>
              <a:t>multiple</a:t>
            </a:r>
            <a:r>
              <a:rPr spc="-470" dirty="0"/>
              <a:t> </a:t>
            </a:r>
            <a:r>
              <a:rPr spc="-125" dirty="0"/>
              <a:t>elements</a:t>
            </a:r>
          </a:p>
        </p:txBody>
      </p:sp>
      <p:sp>
        <p:nvSpPr>
          <p:cNvPr id="4" name="object 4"/>
          <p:cNvSpPr/>
          <p:nvPr/>
        </p:nvSpPr>
        <p:spPr>
          <a:xfrm>
            <a:off x="558800" y="6756400"/>
            <a:ext cx="6527800" cy="86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4200" y="6756400"/>
            <a:ext cx="6477000" cy="812800"/>
          </a:xfrm>
          <a:custGeom>
            <a:avLst/>
            <a:gdLst/>
            <a:ahLst/>
            <a:cxnLst/>
            <a:rect l="l" t="t" r="r" b="b"/>
            <a:pathLst>
              <a:path w="6477000" h="812800">
                <a:moveTo>
                  <a:pt x="63807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16508"/>
                </a:lnTo>
                <a:lnTo>
                  <a:pt x="7567" y="753987"/>
                </a:lnTo>
                <a:lnTo>
                  <a:pt x="28203" y="784594"/>
                </a:lnTo>
                <a:lnTo>
                  <a:pt x="58810" y="805232"/>
                </a:lnTo>
                <a:lnTo>
                  <a:pt x="96291" y="812800"/>
                </a:lnTo>
                <a:lnTo>
                  <a:pt x="6380708" y="812800"/>
                </a:lnTo>
                <a:lnTo>
                  <a:pt x="6418187" y="805232"/>
                </a:lnTo>
                <a:lnTo>
                  <a:pt x="6448794" y="784594"/>
                </a:lnTo>
                <a:lnTo>
                  <a:pt x="6469432" y="753987"/>
                </a:lnTo>
                <a:lnTo>
                  <a:pt x="6477000" y="716508"/>
                </a:lnTo>
                <a:lnTo>
                  <a:pt x="6477000" y="96291"/>
                </a:lnTo>
                <a:lnTo>
                  <a:pt x="6469432" y="58812"/>
                </a:lnTo>
                <a:lnTo>
                  <a:pt x="6448794" y="28205"/>
                </a:lnTo>
                <a:lnTo>
                  <a:pt x="6418187" y="7567"/>
                </a:lnTo>
                <a:lnTo>
                  <a:pt x="6380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563100" y="1524000"/>
            <a:ext cx="5410200" cy="6832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588500" y="1524000"/>
            <a:ext cx="5359400" cy="6781800"/>
          </a:xfrm>
          <a:custGeom>
            <a:avLst/>
            <a:gdLst/>
            <a:ahLst/>
            <a:cxnLst/>
            <a:rect l="l" t="t" r="r" b="b"/>
            <a:pathLst>
              <a:path w="5359400" h="6781800">
                <a:moveTo>
                  <a:pt x="52631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685508"/>
                </a:lnTo>
                <a:lnTo>
                  <a:pt x="7568" y="6722989"/>
                </a:lnTo>
                <a:lnTo>
                  <a:pt x="28206" y="6753596"/>
                </a:lnTo>
                <a:lnTo>
                  <a:pt x="58818" y="6774232"/>
                </a:lnTo>
                <a:lnTo>
                  <a:pt x="96291" y="6781798"/>
                </a:lnTo>
                <a:lnTo>
                  <a:pt x="5263140" y="6781798"/>
                </a:lnTo>
                <a:lnTo>
                  <a:pt x="5300626" y="6774231"/>
                </a:lnTo>
                <a:lnTo>
                  <a:pt x="5331222" y="6753595"/>
                </a:lnTo>
                <a:lnTo>
                  <a:pt x="5351841" y="6722988"/>
                </a:lnTo>
                <a:lnTo>
                  <a:pt x="5359400" y="6685508"/>
                </a:lnTo>
                <a:lnTo>
                  <a:pt x="5359400" y="96291"/>
                </a:lnTo>
                <a:lnTo>
                  <a:pt x="5351841" y="58812"/>
                </a:lnTo>
                <a:lnTo>
                  <a:pt x="5331221" y="28205"/>
                </a:lnTo>
                <a:lnTo>
                  <a:pt x="5300624" y="7567"/>
                </a:lnTo>
                <a:lnTo>
                  <a:pt x="52631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04400" y="18161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33" y="444500"/>
                </a:lnTo>
                <a:lnTo>
                  <a:pt x="950233" y="436757"/>
                </a:lnTo>
                <a:lnTo>
                  <a:pt x="991922" y="415197"/>
                </a:lnTo>
                <a:lnTo>
                  <a:pt x="1024797" y="382322"/>
                </a:lnTo>
                <a:lnTo>
                  <a:pt x="1046357" y="340633"/>
                </a:lnTo>
                <a:lnTo>
                  <a:pt x="1054100" y="292633"/>
                </a:lnTo>
                <a:lnTo>
                  <a:pt x="1054100" y="151866"/>
                </a:lnTo>
                <a:lnTo>
                  <a:pt x="1046357" y="103866"/>
                </a:lnTo>
                <a:lnTo>
                  <a:pt x="1024797" y="62177"/>
                </a:lnTo>
                <a:lnTo>
                  <a:pt x="991922" y="29302"/>
                </a:lnTo>
                <a:lnTo>
                  <a:pt x="950233" y="7742"/>
                </a:lnTo>
                <a:lnTo>
                  <a:pt x="9022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982200" y="1905000"/>
            <a:ext cx="711200" cy="342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312400" y="23368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02900" y="2425700"/>
            <a:ext cx="381000" cy="279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983469" y="1854200"/>
            <a:ext cx="883919" cy="8775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body</a:t>
            </a:r>
            <a:endParaRPr sz="2200">
              <a:latin typeface="Courier New"/>
              <a:cs typeface="Courier New"/>
            </a:endParaRPr>
          </a:p>
          <a:p>
            <a:pPr marL="535305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h1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820400" y="49530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998200" y="5041900"/>
            <a:ext cx="355600" cy="292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820400" y="60071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998200" y="6096000"/>
            <a:ext cx="355600" cy="292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820400" y="70612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998200" y="7150100"/>
            <a:ext cx="355600" cy="292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312400" y="33909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02900" y="3479800"/>
            <a:ext cx="368300" cy="279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0506709" y="34290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h2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973695" y="2311356"/>
            <a:ext cx="283536" cy="3111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820400" y="2857500"/>
            <a:ext cx="2781300" cy="444500"/>
          </a:xfrm>
          <a:custGeom>
            <a:avLst/>
            <a:gdLst/>
            <a:ahLst/>
            <a:cxnLst/>
            <a:rect l="l" t="t" r="r" b="b"/>
            <a:pathLst>
              <a:path w="2781300" h="444500">
                <a:moveTo>
                  <a:pt x="2629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629407" y="444500"/>
                </a:lnTo>
                <a:lnTo>
                  <a:pt x="2677440" y="436757"/>
                </a:lnTo>
                <a:lnTo>
                  <a:pt x="2719139" y="415197"/>
                </a:lnTo>
                <a:lnTo>
                  <a:pt x="2752010" y="382322"/>
                </a:lnTo>
                <a:lnTo>
                  <a:pt x="2773562" y="340633"/>
                </a:lnTo>
                <a:lnTo>
                  <a:pt x="2781300" y="292633"/>
                </a:lnTo>
                <a:lnTo>
                  <a:pt x="2781300" y="151866"/>
                </a:lnTo>
                <a:lnTo>
                  <a:pt x="2773562" y="103866"/>
                </a:lnTo>
                <a:lnTo>
                  <a:pt x="2752010" y="62177"/>
                </a:lnTo>
                <a:lnTo>
                  <a:pt x="2719139" y="29302"/>
                </a:lnTo>
                <a:lnTo>
                  <a:pt x="2677440" y="7742"/>
                </a:lnTo>
                <a:lnTo>
                  <a:pt x="26294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239500" y="2946400"/>
            <a:ext cx="1866900" cy="292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1276330" y="2895600"/>
            <a:ext cx="86360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Where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282169" y="2895600"/>
            <a:ext cx="86360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do...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481695" y="2819351"/>
            <a:ext cx="283536" cy="3111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820400" y="3911600"/>
            <a:ext cx="2781300" cy="444500"/>
          </a:xfrm>
          <a:custGeom>
            <a:avLst/>
            <a:gdLst/>
            <a:ahLst/>
            <a:cxnLst/>
            <a:rect l="l" t="t" r="r" b="b"/>
            <a:pathLst>
              <a:path w="2781300" h="444500">
                <a:moveTo>
                  <a:pt x="2629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629407" y="444500"/>
                </a:lnTo>
                <a:lnTo>
                  <a:pt x="2677440" y="436757"/>
                </a:lnTo>
                <a:lnTo>
                  <a:pt x="2719139" y="415197"/>
                </a:lnTo>
                <a:lnTo>
                  <a:pt x="2752010" y="382322"/>
                </a:lnTo>
                <a:lnTo>
                  <a:pt x="2773562" y="340633"/>
                </a:lnTo>
                <a:lnTo>
                  <a:pt x="2781300" y="292633"/>
                </a:lnTo>
                <a:lnTo>
                  <a:pt x="2781300" y="151866"/>
                </a:lnTo>
                <a:lnTo>
                  <a:pt x="2773562" y="103866"/>
                </a:lnTo>
                <a:lnTo>
                  <a:pt x="2752010" y="62177"/>
                </a:lnTo>
                <a:lnTo>
                  <a:pt x="2719139" y="29302"/>
                </a:lnTo>
                <a:lnTo>
                  <a:pt x="2677440" y="7742"/>
                </a:lnTo>
                <a:lnTo>
                  <a:pt x="26294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188700" y="4000500"/>
            <a:ext cx="2006600" cy="3429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1192509" y="3949700"/>
            <a:ext cx="69596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Plan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030709" y="3949700"/>
            <a:ext cx="11988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your...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0481695" y="3873456"/>
            <a:ext cx="283536" cy="3111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973347" y="2503690"/>
            <a:ext cx="321741" cy="118186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3400" y="1866900"/>
            <a:ext cx="6248400" cy="31496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58800" y="1866900"/>
            <a:ext cx="6197600" cy="3098800"/>
          </a:xfrm>
          <a:custGeom>
            <a:avLst/>
            <a:gdLst/>
            <a:ahLst/>
            <a:cxnLst/>
            <a:rect l="l" t="t" r="r" b="b"/>
            <a:pathLst>
              <a:path w="6197600" h="3098800">
                <a:moveTo>
                  <a:pt x="61013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3002508"/>
                </a:lnTo>
                <a:lnTo>
                  <a:pt x="7567" y="3039987"/>
                </a:lnTo>
                <a:lnTo>
                  <a:pt x="28203" y="3070594"/>
                </a:lnTo>
                <a:lnTo>
                  <a:pt x="58810" y="3091232"/>
                </a:lnTo>
                <a:lnTo>
                  <a:pt x="96291" y="3098800"/>
                </a:lnTo>
                <a:lnTo>
                  <a:pt x="6101308" y="3098800"/>
                </a:lnTo>
                <a:lnTo>
                  <a:pt x="6138787" y="3091232"/>
                </a:lnTo>
                <a:lnTo>
                  <a:pt x="6169394" y="3070594"/>
                </a:lnTo>
                <a:lnTo>
                  <a:pt x="6190032" y="3039987"/>
                </a:lnTo>
                <a:lnTo>
                  <a:pt x="6197600" y="3002508"/>
                </a:lnTo>
                <a:lnTo>
                  <a:pt x="6197600" y="96291"/>
                </a:lnTo>
                <a:lnTo>
                  <a:pt x="6190032" y="58812"/>
                </a:lnTo>
                <a:lnTo>
                  <a:pt x="6169394" y="28205"/>
                </a:lnTo>
                <a:lnTo>
                  <a:pt x="6138787" y="7567"/>
                </a:lnTo>
                <a:lnTo>
                  <a:pt x="6101308" y="0"/>
                </a:lnTo>
                <a:close/>
              </a:path>
            </a:pathLst>
          </a:custGeom>
          <a:solidFill>
            <a:srgbClr val="1B2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312400" y="44450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490200" y="4533900"/>
            <a:ext cx="393700" cy="2921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328400" y="54737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33" y="444500"/>
                </a:lnTo>
                <a:lnTo>
                  <a:pt x="950233" y="436757"/>
                </a:lnTo>
                <a:lnTo>
                  <a:pt x="991922" y="415197"/>
                </a:lnTo>
                <a:lnTo>
                  <a:pt x="1024797" y="382322"/>
                </a:lnTo>
                <a:lnTo>
                  <a:pt x="1046357" y="340633"/>
                </a:lnTo>
                <a:lnTo>
                  <a:pt x="1054100" y="292633"/>
                </a:lnTo>
                <a:lnTo>
                  <a:pt x="1054100" y="151866"/>
                </a:lnTo>
                <a:lnTo>
                  <a:pt x="1046357" y="103866"/>
                </a:lnTo>
                <a:lnTo>
                  <a:pt x="1024797" y="62177"/>
                </a:lnTo>
                <a:lnTo>
                  <a:pt x="991922" y="29302"/>
                </a:lnTo>
                <a:lnTo>
                  <a:pt x="950233" y="7742"/>
                </a:lnTo>
                <a:lnTo>
                  <a:pt x="902233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506200" y="5575300"/>
            <a:ext cx="711200" cy="2794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481695" y="4927551"/>
            <a:ext cx="1088005" cy="8445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328400" y="6527800"/>
            <a:ext cx="1244600" cy="444500"/>
          </a:xfrm>
          <a:custGeom>
            <a:avLst/>
            <a:gdLst/>
            <a:ahLst/>
            <a:cxnLst/>
            <a:rect l="l" t="t" r="r" b="b"/>
            <a:pathLst>
              <a:path w="1244600" h="444500">
                <a:moveTo>
                  <a:pt x="10927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092733" y="444500"/>
                </a:lnTo>
                <a:lnTo>
                  <a:pt x="1140733" y="436757"/>
                </a:lnTo>
                <a:lnTo>
                  <a:pt x="1182422" y="415197"/>
                </a:lnTo>
                <a:lnTo>
                  <a:pt x="1215297" y="382322"/>
                </a:lnTo>
                <a:lnTo>
                  <a:pt x="1236857" y="340633"/>
                </a:lnTo>
                <a:lnTo>
                  <a:pt x="1244600" y="292633"/>
                </a:lnTo>
                <a:lnTo>
                  <a:pt x="1244600" y="151866"/>
                </a:lnTo>
                <a:lnTo>
                  <a:pt x="1236857" y="103866"/>
                </a:lnTo>
                <a:lnTo>
                  <a:pt x="1215297" y="62177"/>
                </a:lnTo>
                <a:lnTo>
                  <a:pt x="1182422" y="29302"/>
                </a:lnTo>
                <a:lnTo>
                  <a:pt x="1140733" y="7742"/>
                </a:lnTo>
                <a:lnTo>
                  <a:pt x="1092733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518900" y="6616700"/>
            <a:ext cx="876300" cy="2921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820400" y="6007100"/>
            <a:ext cx="749300" cy="81910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328400" y="75819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29"/>
                </a:lnTo>
                <a:lnTo>
                  <a:pt x="7742" y="340632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33" y="444500"/>
                </a:lnTo>
                <a:lnTo>
                  <a:pt x="950233" y="436757"/>
                </a:lnTo>
                <a:lnTo>
                  <a:pt x="991922" y="415197"/>
                </a:lnTo>
                <a:lnTo>
                  <a:pt x="1024797" y="382322"/>
                </a:lnTo>
                <a:lnTo>
                  <a:pt x="1046357" y="340632"/>
                </a:lnTo>
                <a:lnTo>
                  <a:pt x="1054100" y="292629"/>
                </a:lnTo>
                <a:lnTo>
                  <a:pt x="1054100" y="151866"/>
                </a:lnTo>
                <a:lnTo>
                  <a:pt x="1046357" y="103866"/>
                </a:lnTo>
                <a:lnTo>
                  <a:pt x="1024797" y="62177"/>
                </a:lnTo>
                <a:lnTo>
                  <a:pt x="991922" y="29302"/>
                </a:lnTo>
                <a:lnTo>
                  <a:pt x="950233" y="7742"/>
                </a:lnTo>
                <a:lnTo>
                  <a:pt x="902233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1582400" y="7670800"/>
            <a:ext cx="546100" cy="2921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820400" y="7061200"/>
            <a:ext cx="749300" cy="81910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10506709" y="4483100"/>
            <a:ext cx="1875789" cy="3493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ul</a:t>
            </a:r>
            <a:endParaRPr sz="2200">
              <a:latin typeface="Courier New"/>
              <a:cs typeface="Courier New"/>
            </a:endParaRPr>
          </a:p>
          <a:p>
            <a:pPr marL="520700">
              <a:lnSpc>
                <a:spcPct val="100000"/>
              </a:lnSpc>
              <a:spcBef>
                <a:spcPts val="1360"/>
              </a:spcBef>
            </a:pPr>
            <a:r>
              <a:rPr sz="2200" spc="-5" dirty="0"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  <a:p>
            <a:pPr marL="1013460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Rome</a:t>
            </a:r>
            <a:endParaRPr sz="2200">
              <a:latin typeface="Courier New"/>
              <a:cs typeface="Courier New"/>
            </a:endParaRPr>
          </a:p>
          <a:p>
            <a:pPr marL="520700">
              <a:lnSpc>
                <a:spcPct val="100000"/>
              </a:lnSpc>
              <a:spcBef>
                <a:spcPts val="1560"/>
              </a:spcBef>
            </a:pPr>
            <a:r>
              <a:rPr sz="2200" spc="-5" dirty="0"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  <a:p>
            <a:pPr marL="1024890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Paris</a:t>
            </a:r>
            <a:endParaRPr sz="2200">
              <a:latin typeface="Courier New"/>
              <a:cs typeface="Courier New"/>
            </a:endParaRPr>
          </a:p>
          <a:p>
            <a:pPr marL="520700">
              <a:lnSpc>
                <a:spcPct val="100000"/>
              </a:lnSpc>
              <a:spcBef>
                <a:spcPts val="1560"/>
              </a:spcBef>
            </a:pPr>
            <a:r>
              <a:rPr sz="2200" spc="-5" dirty="0"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  <a:p>
            <a:pPr marL="821055" algn="ctr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Rio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0481094" y="5056390"/>
            <a:ext cx="271259" cy="228676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973259" y="3020298"/>
            <a:ext cx="322580" cy="1706245"/>
          </a:xfrm>
          <a:custGeom>
            <a:avLst/>
            <a:gdLst/>
            <a:ahLst/>
            <a:cxnLst/>
            <a:rect l="l" t="t" r="r" b="b"/>
            <a:pathLst>
              <a:path w="322579" h="1706245">
                <a:moveTo>
                  <a:pt x="12924" y="1663700"/>
                </a:moveTo>
                <a:lnTo>
                  <a:pt x="11226" y="1663700"/>
                </a:lnTo>
                <a:lnTo>
                  <a:pt x="11027" y="1676400"/>
                </a:lnTo>
                <a:lnTo>
                  <a:pt x="10845" y="1701800"/>
                </a:lnTo>
                <a:lnTo>
                  <a:pt x="12062" y="1689100"/>
                </a:lnTo>
                <a:lnTo>
                  <a:pt x="12979" y="1676400"/>
                </a:lnTo>
                <a:lnTo>
                  <a:pt x="12924" y="1663700"/>
                </a:lnTo>
                <a:close/>
              </a:path>
              <a:path w="322579" h="1706245">
                <a:moveTo>
                  <a:pt x="12679" y="1689100"/>
                </a:moveTo>
                <a:lnTo>
                  <a:pt x="12490" y="1689100"/>
                </a:lnTo>
                <a:lnTo>
                  <a:pt x="12217" y="1701800"/>
                </a:lnTo>
                <a:lnTo>
                  <a:pt x="12837" y="1701800"/>
                </a:lnTo>
                <a:lnTo>
                  <a:pt x="12679" y="1689100"/>
                </a:lnTo>
                <a:close/>
              </a:path>
              <a:path w="322579" h="1706245">
                <a:moveTo>
                  <a:pt x="15392" y="1612900"/>
                </a:moveTo>
                <a:lnTo>
                  <a:pt x="14973" y="1612900"/>
                </a:lnTo>
                <a:lnTo>
                  <a:pt x="14711" y="1625600"/>
                </a:lnTo>
                <a:lnTo>
                  <a:pt x="14350" y="1676400"/>
                </a:lnTo>
                <a:lnTo>
                  <a:pt x="13995" y="1701800"/>
                </a:lnTo>
                <a:lnTo>
                  <a:pt x="16179" y="1701800"/>
                </a:lnTo>
                <a:lnTo>
                  <a:pt x="16096" y="1663700"/>
                </a:lnTo>
                <a:lnTo>
                  <a:pt x="15800" y="1625600"/>
                </a:lnTo>
                <a:lnTo>
                  <a:pt x="15392" y="1612900"/>
                </a:lnTo>
                <a:close/>
              </a:path>
              <a:path w="322579" h="1706245">
                <a:moveTo>
                  <a:pt x="83426" y="1524000"/>
                </a:moveTo>
                <a:lnTo>
                  <a:pt x="21145" y="1524000"/>
                </a:lnTo>
                <a:lnTo>
                  <a:pt x="22682" y="1536700"/>
                </a:lnTo>
                <a:lnTo>
                  <a:pt x="22961" y="1536700"/>
                </a:lnTo>
                <a:lnTo>
                  <a:pt x="23164" y="1549400"/>
                </a:lnTo>
                <a:lnTo>
                  <a:pt x="22041" y="1587500"/>
                </a:lnTo>
                <a:lnTo>
                  <a:pt x="18319" y="1663700"/>
                </a:lnTo>
                <a:lnTo>
                  <a:pt x="17132" y="1701800"/>
                </a:lnTo>
                <a:lnTo>
                  <a:pt x="209780" y="1701800"/>
                </a:lnTo>
                <a:lnTo>
                  <a:pt x="229184" y="1689100"/>
                </a:lnTo>
                <a:lnTo>
                  <a:pt x="314092" y="1689100"/>
                </a:lnTo>
                <a:lnTo>
                  <a:pt x="322275" y="1676400"/>
                </a:lnTo>
                <a:lnTo>
                  <a:pt x="278097" y="1676400"/>
                </a:lnTo>
                <a:lnTo>
                  <a:pt x="291833" y="1663700"/>
                </a:lnTo>
                <a:lnTo>
                  <a:pt x="247177" y="1663700"/>
                </a:lnTo>
                <a:lnTo>
                  <a:pt x="257098" y="1651000"/>
                </a:lnTo>
                <a:lnTo>
                  <a:pt x="71729" y="1651000"/>
                </a:lnTo>
                <a:lnTo>
                  <a:pt x="72097" y="1625600"/>
                </a:lnTo>
                <a:lnTo>
                  <a:pt x="74311" y="1625600"/>
                </a:lnTo>
                <a:lnTo>
                  <a:pt x="74447" y="1562100"/>
                </a:lnTo>
                <a:lnTo>
                  <a:pt x="78092" y="1562100"/>
                </a:lnTo>
                <a:lnTo>
                  <a:pt x="78181" y="1549400"/>
                </a:lnTo>
                <a:lnTo>
                  <a:pt x="83073" y="1549400"/>
                </a:lnTo>
                <a:lnTo>
                  <a:pt x="83151" y="1536700"/>
                </a:lnTo>
                <a:lnTo>
                  <a:pt x="83426" y="1524000"/>
                </a:lnTo>
                <a:close/>
              </a:path>
              <a:path w="322579" h="1706245">
                <a:moveTo>
                  <a:pt x="9817" y="1346200"/>
                </a:moveTo>
                <a:lnTo>
                  <a:pt x="9258" y="1384300"/>
                </a:lnTo>
                <a:lnTo>
                  <a:pt x="9141" y="1409700"/>
                </a:lnTo>
                <a:lnTo>
                  <a:pt x="9031" y="1498600"/>
                </a:lnTo>
                <a:lnTo>
                  <a:pt x="9147" y="1663700"/>
                </a:lnTo>
                <a:lnTo>
                  <a:pt x="9055" y="1689100"/>
                </a:lnTo>
                <a:lnTo>
                  <a:pt x="9988" y="1651000"/>
                </a:lnTo>
                <a:lnTo>
                  <a:pt x="10438" y="1600200"/>
                </a:lnTo>
                <a:lnTo>
                  <a:pt x="10542" y="1562100"/>
                </a:lnTo>
                <a:lnTo>
                  <a:pt x="10660" y="1422400"/>
                </a:lnTo>
                <a:lnTo>
                  <a:pt x="10833" y="1384300"/>
                </a:lnTo>
                <a:lnTo>
                  <a:pt x="14107" y="1384300"/>
                </a:lnTo>
                <a:lnTo>
                  <a:pt x="14219" y="1358900"/>
                </a:lnTo>
                <a:lnTo>
                  <a:pt x="10109" y="1358900"/>
                </a:lnTo>
                <a:lnTo>
                  <a:pt x="9817" y="1346200"/>
                </a:lnTo>
                <a:close/>
              </a:path>
              <a:path w="322579" h="1706245">
                <a:moveTo>
                  <a:pt x="74311" y="1625600"/>
                </a:moveTo>
                <a:lnTo>
                  <a:pt x="72415" y="1625600"/>
                </a:lnTo>
                <a:lnTo>
                  <a:pt x="72555" y="1651000"/>
                </a:lnTo>
                <a:lnTo>
                  <a:pt x="74256" y="1651000"/>
                </a:lnTo>
                <a:lnTo>
                  <a:pt x="74311" y="1625600"/>
                </a:lnTo>
                <a:close/>
              </a:path>
              <a:path w="322579" h="1706245">
                <a:moveTo>
                  <a:pt x="151955" y="1638300"/>
                </a:moveTo>
                <a:lnTo>
                  <a:pt x="111221" y="1638300"/>
                </a:lnTo>
                <a:lnTo>
                  <a:pt x="130482" y="1651000"/>
                </a:lnTo>
                <a:lnTo>
                  <a:pt x="154533" y="1651000"/>
                </a:lnTo>
                <a:lnTo>
                  <a:pt x="151955" y="1638300"/>
                </a:lnTo>
                <a:close/>
              </a:path>
              <a:path w="322579" h="1706245">
                <a:moveTo>
                  <a:pt x="82588" y="1346200"/>
                </a:moveTo>
                <a:lnTo>
                  <a:pt x="81876" y="1346200"/>
                </a:lnTo>
                <a:lnTo>
                  <a:pt x="82016" y="1358900"/>
                </a:lnTo>
                <a:lnTo>
                  <a:pt x="15481" y="1358900"/>
                </a:lnTo>
                <a:lnTo>
                  <a:pt x="16097" y="1397000"/>
                </a:lnTo>
                <a:lnTo>
                  <a:pt x="16321" y="1435100"/>
                </a:lnTo>
                <a:lnTo>
                  <a:pt x="16438" y="1460500"/>
                </a:lnTo>
                <a:lnTo>
                  <a:pt x="16565" y="1498600"/>
                </a:lnTo>
                <a:lnTo>
                  <a:pt x="16792" y="1549400"/>
                </a:lnTo>
                <a:lnTo>
                  <a:pt x="17266" y="1600200"/>
                </a:lnTo>
                <a:lnTo>
                  <a:pt x="18173" y="1638300"/>
                </a:lnTo>
                <a:lnTo>
                  <a:pt x="18896" y="1612900"/>
                </a:lnTo>
                <a:lnTo>
                  <a:pt x="19272" y="1574800"/>
                </a:lnTo>
                <a:lnTo>
                  <a:pt x="19666" y="1549400"/>
                </a:lnTo>
                <a:lnTo>
                  <a:pt x="20901" y="1549400"/>
                </a:lnTo>
                <a:lnTo>
                  <a:pt x="21050" y="1536700"/>
                </a:lnTo>
                <a:lnTo>
                  <a:pt x="21145" y="1524000"/>
                </a:lnTo>
                <a:lnTo>
                  <a:pt x="84212" y="1524000"/>
                </a:lnTo>
                <a:lnTo>
                  <a:pt x="84324" y="1511300"/>
                </a:lnTo>
                <a:lnTo>
                  <a:pt x="84849" y="1409700"/>
                </a:lnTo>
                <a:lnTo>
                  <a:pt x="83513" y="1409700"/>
                </a:lnTo>
                <a:lnTo>
                  <a:pt x="83040" y="1371600"/>
                </a:lnTo>
                <a:lnTo>
                  <a:pt x="82588" y="1346200"/>
                </a:lnTo>
                <a:close/>
              </a:path>
              <a:path w="322579" h="1706245">
                <a:moveTo>
                  <a:pt x="78092" y="1562100"/>
                </a:moveTo>
                <a:lnTo>
                  <a:pt x="74447" y="1562100"/>
                </a:lnTo>
                <a:lnTo>
                  <a:pt x="75087" y="1574800"/>
                </a:lnTo>
                <a:lnTo>
                  <a:pt x="75322" y="1600200"/>
                </a:lnTo>
                <a:lnTo>
                  <a:pt x="75425" y="1638300"/>
                </a:lnTo>
                <a:lnTo>
                  <a:pt x="76428" y="1638300"/>
                </a:lnTo>
                <a:lnTo>
                  <a:pt x="76631" y="1625600"/>
                </a:lnTo>
                <a:lnTo>
                  <a:pt x="78950" y="1625600"/>
                </a:lnTo>
                <a:lnTo>
                  <a:pt x="78698" y="1612900"/>
                </a:lnTo>
                <a:lnTo>
                  <a:pt x="78595" y="1587500"/>
                </a:lnTo>
                <a:lnTo>
                  <a:pt x="77914" y="1587500"/>
                </a:lnTo>
                <a:lnTo>
                  <a:pt x="78092" y="1562100"/>
                </a:lnTo>
                <a:close/>
              </a:path>
              <a:path w="322579" h="1706245">
                <a:moveTo>
                  <a:pt x="78950" y="1625600"/>
                </a:moveTo>
                <a:lnTo>
                  <a:pt x="76631" y="1625600"/>
                </a:lnTo>
                <a:lnTo>
                  <a:pt x="77304" y="1638300"/>
                </a:lnTo>
                <a:lnTo>
                  <a:pt x="79247" y="1638300"/>
                </a:lnTo>
                <a:lnTo>
                  <a:pt x="78950" y="1625600"/>
                </a:lnTo>
                <a:close/>
              </a:path>
              <a:path w="322579" h="1706245">
                <a:moveTo>
                  <a:pt x="80721" y="1574800"/>
                </a:moveTo>
                <a:lnTo>
                  <a:pt x="78625" y="1574800"/>
                </a:lnTo>
                <a:lnTo>
                  <a:pt x="78886" y="1600200"/>
                </a:lnTo>
                <a:lnTo>
                  <a:pt x="79241" y="1625600"/>
                </a:lnTo>
                <a:lnTo>
                  <a:pt x="79552" y="1638300"/>
                </a:lnTo>
                <a:lnTo>
                  <a:pt x="80073" y="1638300"/>
                </a:lnTo>
                <a:lnTo>
                  <a:pt x="80292" y="1625600"/>
                </a:lnTo>
                <a:lnTo>
                  <a:pt x="80373" y="1587500"/>
                </a:lnTo>
                <a:lnTo>
                  <a:pt x="80721" y="1574800"/>
                </a:lnTo>
                <a:close/>
              </a:path>
              <a:path w="322579" h="1706245">
                <a:moveTo>
                  <a:pt x="83997" y="1612900"/>
                </a:moveTo>
                <a:lnTo>
                  <a:pt x="83362" y="1612900"/>
                </a:lnTo>
                <a:lnTo>
                  <a:pt x="83184" y="1625600"/>
                </a:lnTo>
                <a:lnTo>
                  <a:pt x="83096" y="1638300"/>
                </a:lnTo>
                <a:lnTo>
                  <a:pt x="84137" y="1638300"/>
                </a:lnTo>
                <a:lnTo>
                  <a:pt x="84150" y="1625600"/>
                </a:lnTo>
                <a:lnTo>
                  <a:pt x="83997" y="1612900"/>
                </a:lnTo>
                <a:close/>
              </a:path>
              <a:path w="322579" h="1706245">
                <a:moveTo>
                  <a:pt x="14284" y="1587500"/>
                </a:moveTo>
                <a:lnTo>
                  <a:pt x="12390" y="1587500"/>
                </a:lnTo>
                <a:lnTo>
                  <a:pt x="12179" y="1625600"/>
                </a:lnTo>
                <a:lnTo>
                  <a:pt x="13397" y="1612900"/>
                </a:lnTo>
                <a:lnTo>
                  <a:pt x="14320" y="1600200"/>
                </a:lnTo>
                <a:lnTo>
                  <a:pt x="14284" y="1587500"/>
                </a:lnTo>
                <a:close/>
              </a:path>
              <a:path w="322579" h="1706245">
                <a:moveTo>
                  <a:pt x="82919" y="1574800"/>
                </a:moveTo>
                <a:lnTo>
                  <a:pt x="80721" y="1574800"/>
                </a:lnTo>
                <a:lnTo>
                  <a:pt x="80969" y="1587500"/>
                </a:lnTo>
                <a:lnTo>
                  <a:pt x="81126" y="1612900"/>
                </a:lnTo>
                <a:lnTo>
                  <a:pt x="81635" y="1612900"/>
                </a:lnTo>
                <a:lnTo>
                  <a:pt x="81889" y="1600200"/>
                </a:lnTo>
                <a:lnTo>
                  <a:pt x="82714" y="1600200"/>
                </a:lnTo>
                <a:lnTo>
                  <a:pt x="82842" y="1587500"/>
                </a:lnTo>
                <a:lnTo>
                  <a:pt x="82919" y="1574800"/>
                </a:lnTo>
                <a:close/>
              </a:path>
              <a:path w="322579" h="1706245">
                <a:moveTo>
                  <a:pt x="83073" y="1549400"/>
                </a:moveTo>
                <a:lnTo>
                  <a:pt x="78181" y="1549400"/>
                </a:lnTo>
                <a:lnTo>
                  <a:pt x="78358" y="1574800"/>
                </a:lnTo>
                <a:lnTo>
                  <a:pt x="77914" y="1587500"/>
                </a:lnTo>
                <a:lnTo>
                  <a:pt x="78595" y="1587500"/>
                </a:lnTo>
                <a:lnTo>
                  <a:pt x="78625" y="1574800"/>
                </a:lnTo>
                <a:lnTo>
                  <a:pt x="82919" y="1574800"/>
                </a:lnTo>
                <a:lnTo>
                  <a:pt x="83073" y="1549400"/>
                </a:lnTo>
                <a:close/>
              </a:path>
              <a:path w="322579" h="1706245">
                <a:moveTo>
                  <a:pt x="14523" y="1460500"/>
                </a:moveTo>
                <a:lnTo>
                  <a:pt x="12433" y="1460500"/>
                </a:lnTo>
                <a:lnTo>
                  <a:pt x="13311" y="1485900"/>
                </a:lnTo>
                <a:lnTo>
                  <a:pt x="13573" y="1511300"/>
                </a:lnTo>
                <a:lnTo>
                  <a:pt x="13665" y="1574800"/>
                </a:lnTo>
                <a:lnTo>
                  <a:pt x="14625" y="1536700"/>
                </a:lnTo>
                <a:lnTo>
                  <a:pt x="14523" y="1460500"/>
                </a:lnTo>
                <a:close/>
              </a:path>
              <a:path w="322579" h="1706245">
                <a:moveTo>
                  <a:pt x="20699" y="1549400"/>
                </a:moveTo>
                <a:lnTo>
                  <a:pt x="19666" y="1549400"/>
                </a:lnTo>
                <a:lnTo>
                  <a:pt x="20446" y="1562100"/>
                </a:lnTo>
                <a:lnTo>
                  <a:pt x="20699" y="1549400"/>
                </a:lnTo>
                <a:close/>
              </a:path>
              <a:path w="322579" h="1706245">
                <a:moveTo>
                  <a:pt x="84212" y="1524000"/>
                </a:moveTo>
                <a:lnTo>
                  <a:pt x="83426" y="1524000"/>
                </a:lnTo>
                <a:lnTo>
                  <a:pt x="83635" y="1536700"/>
                </a:lnTo>
                <a:lnTo>
                  <a:pt x="84099" y="1536700"/>
                </a:lnTo>
                <a:lnTo>
                  <a:pt x="84212" y="1524000"/>
                </a:lnTo>
                <a:close/>
              </a:path>
              <a:path w="322579" h="1706245">
                <a:moveTo>
                  <a:pt x="85826" y="1511300"/>
                </a:moveTo>
                <a:lnTo>
                  <a:pt x="85115" y="1524000"/>
                </a:lnTo>
                <a:lnTo>
                  <a:pt x="84874" y="1524000"/>
                </a:lnTo>
                <a:lnTo>
                  <a:pt x="84886" y="1536700"/>
                </a:lnTo>
                <a:lnTo>
                  <a:pt x="86321" y="1536700"/>
                </a:lnTo>
                <a:lnTo>
                  <a:pt x="85775" y="1524000"/>
                </a:lnTo>
                <a:lnTo>
                  <a:pt x="85826" y="1511300"/>
                </a:lnTo>
                <a:close/>
              </a:path>
              <a:path w="322579" h="1706245">
                <a:moveTo>
                  <a:pt x="14107" y="1384300"/>
                </a:moveTo>
                <a:lnTo>
                  <a:pt x="10833" y="1384300"/>
                </a:lnTo>
                <a:lnTo>
                  <a:pt x="11427" y="1409700"/>
                </a:lnTo>
                <a:lnTo>
                  <a:pt x="11481" y="1473200"/>
                </a:lnTo>
                <a:lnTo>
                  <a:pt x="12039" y="1498600"/>
                </a:lnTo>
                <a:lnTo>
                  <a:pt x="12369" y="1485900"/>
                </a:lnTo>
                <a:lnTo>
                  <a:pt x="12433" y="1460500"/>
                </a:lnTo>
                <a:lnTo>
                  <a:pt x="14523" y="1460500"/>
                </a:lnTo>
                <a:lnTo>
                  <a:pt x="14150" y="1409700"/>
                </a:lnTo>
                <a:lnTo>
                  <a:pt x="14107" y="1384300"/>
                </a:lnTo>
                <a:close/>
              </a:path>
              <a:path w="322579" h="1706245">
                <a:moveTo>
                  <a:pt x="3244" y="1257300"/>
                </a:moveTo>
                <a:lnTo>
                  <a:pt x="2400" y="1282700"/>
                </a:lnTo>
                <a:lnTo>
                  <a:pt x="2484" y="1320800"/>
                </a:lnTo>
                <a:lnTo>
                  <a:pt x="2901" y="1371600"/>
                </a:lnTo>
                <a:lnTo>
                  <a:pt x="3784" y="1460500"/>
                </a:lnTo>
                <a:lnTo>
                  <a:pt x="4186" y="1460500"/>
                </a:lnTo>
                <a:lnTo>
                  <a:pt x="4824" y="1435100"/>
                </a:lnTo>
                <a:lnTo>
                  <a:pt x="5479" y="1371600"/>
                </a:lnTo>
                <a:lnTo>
                  <a:pt x="5930" y="1333500"/>
                </a:lnTo>
                <a:lnTo>
                  <a:pt x="6327" y="1320800"/>
                </a:lnTo>
                <a:lnTo>
                  <a:pt x="9316" y="1320800"/>
                </a:lnTo>
                <a:lnTo>
                  <a:pt x="9525" y="1270000"/>
                </a:lnTo>
                <a:lnTo>
                  <a:pt x="4876" y="1270000"/>
                </a:lnTo>
                <a:lnTo>
                  <a:pt x="3244" y="1257300"/>
                </a:lnTo>
                <a:close/>
              </a:path>
              <a:path w="322579" h="1706245">
                <a:moveTo>
                  <a:pt x="88761" y="1447800"/>
                </a:moveTo>
                <a:lnTo>
                  <a:pt x="88072" y="1447800"/>
                </a:lnTo>
                <a:lnTo>
                  <a:pt x="87617" y="1460500"/>
                </a:lnTo>
                <a:lnTo>
                  <a:pt x="88371" y="1460500"/>
                </a:lnTo>
                <a:lnTo>
                  <a:pt x="88761" y="1447800"/>
                </a:lnTo>
                <a:close/>
              </a:path>
              <a:path w="322579" h="1706245">
                <a:moveTo>
                  <a:pt x="89001" y="1435100"/>
                </a:moveTo>
                <a:lnTo>
                  <a:pt x="88274" y="1435100"/>
                </a:lnTo>
                <a:lnTo>
                  <a:pt x="88128" y="1447800"/>
                </a:lnTo>
                <a:lnTo>
                  <a:pt x="88926" y="1447800"/>
                </a:lnTo>
                <a:lnTo>
                  <a:pt x="89001" y="1435100"/>
                </a:lnTo>
                <a:close/>
              </a:path>
              <a:path w="322579" h="1706245">
                <a:moveTo>
                  <a:pt x="9316" y="1320800"/>
                </a:moveTo>
                <a:lnTo>
                  <a:pt x="6888" y="1320800"/>
                </a:lnTo>
                <a:lnTo>
                  <a:pt x="7493" y="1346200"/>
                </a:lnTo>
                <a:lnTo>
                  <a:pt x="8026" y="1397000"/>
                </a:lnTo>
                <a:lnTo>
                  <a:pt x="8393" y="1422400"/>
                </a:lnTo>
                <a:lnTo>
                  <a:pt x="8738" y="1409700"/>
                </a:lnTo>
                <a:lnTo>
                  <a:pt x="9050" y="1371600"/>
                </a:lnTo>
                <a:lnTo>
                  <a:pt x="9316" y="1320800"/>
                </a:lnTo>
                <a:close/>
              </a:path>
              <a:path w="322579" h="1706245">
                <a:moveTo>
                  <a:pt x="85223" y="1320800"/>
                </a:moveTo>
                <a:lnTo>
                  <a:pt x="84528" y="1320800"/>
                </a:lnTo>
                <a:lnTo>
                  <a:pt x="84399" y="1358900"/>
                </a:lnTo>
                <a:lnTo>
                  <a:pt x="84301" y="1397000"/>
                </a:lnTo>
                <a:lnTo>
                  <a:pt x="83908" y="1409700"/>
                </a:lnTo>
                <a:lnTo>
                  <a:pt x="84849" y="1409700"/>
                </a:lnTo>
                <a:lnTo>
                  <a:pt x="84924" y="1397000"/>
                </a:lnTo>
                <a:lnTo>
                  <a:pt x="85640" y="1397000"/>
                </a:lnTo>
                <a:lnTo>
                  <a:pt x="85768" y="1371600"/>
                </a:lnTo>
                <a:lnTo>
                  <a:pt x="85966" y="1358900"/>
                </a:lnTo>
                <a:lnTo>
                  <a:pt x="88061" y="1358900"/>
                </a:lnTo>
                <a:lnTo>
                  <a:pt x="88024" y="1346200"/>
                </a:lnTo>
                <a:lnTo>
                  <a:pt x="85456" y="1346200"/>
                </a:lnTo>
                <a:lnTo>
                  <a:pt x="85223" y="1320800"/>
                </a:lnTo>
                <a:close/>
              </a:path>
              <a:path w="322579" h="1706245">
                <a:moveTo>
                  <a:pt x="85640" y="1397000"/>
                </a:moveTo>
                <a:lnTo>
                  <a:pt x="85132" y="1397000"/>
                </a:lnTo>
                <a:lnTo>
                  <a:pt x="85214" y="1409700"/>
                </a:lnTo>
                <a:lnTo>
                  <a:pt x="85576" y="1409700"/>
                </a:lnTo>
                <a:lnTo>
                  <a:pt x="85640" y="1397000"/>
                </a:lnTo>
                <a:close/>
              </a:path>
              <a:path w="322579" h="1706245">
                <a:moveTo>
                  <a:pt x="89280" y="1384300"/>
                </a:moveTo>
                <a:lnTo>
                  <a:pt x="87185" y="1384300"/>
                </a:lnTo>
                <a:lnTo>
                  <a:pt x="88125" y="1397000"/>
                </a:lnTo>
                <a:lnTo>
                  <a:pt x="87883" y="1409700"/>
                </a:lnTo>
                <a:lnTo>
                  <a:pt x="88658" y="1397000"/>
                </a:lnTo>
                <a:lnTo>
                  <a:pt x="89280" y="1384300"/>
                </a:lnTo>
                <a:close/>
              </a:path>
              <a:path w="322579" h="1706245">
                <a:moveTo>
                  <a:pt x="81737" y="1346200"/>
                </a:moveTo>
                <a:lnTo>
                  <a:pt x="14274" y="1346200"/>
                </a:lnTo>
                <a:lnTo>
                  <a:pt x="14706" y="1358900"/>
                </a:lnTo>
                <a:lnTo>
                  <a:pt x="15024" y="1371600"/>
                </a:lnTo>
                <a:lnTo>
                  <a:pt x="15392" y="1371600"/>
                </a:lnTo>
                <a:lnTo>
                  <a:pt x="15481" y="1358900"/>
                </a:lnTo>
                <a:lnTo>
                  <a:pt x="82016" y="1358900"/>
                </a:lnTo>
                <a:lnTo>
                  <a:pt x="81737" y="1346200"/>
                </a:lnTo>
                <a:close/>
              </a:path>
              <a:path w="322579" h="1706245">
                <a:moveTo>
                  <a:pt x="87302" y="1358900"/>
                </a:moveTo>
                <a:lnTo>
                  <a:pt x="86613" y="1358900"/>
                </a:lnTo>
                <a:lnTo>
                  <a:pt x="86194" y="1371600"/>
                </a:lnTo>
                <a:lnTo>
                  <a:pt x="87008" y="1371600"/>
                </a:lnTo>
                <a:lnTo>
                  <a:pt x="87302" y="1358900"/>
                </a:lnTo>
                <a:close/>
              </a:path>
              <a:path w="322579" h="1706245">
                <a:moveTo>
                  <a:pt x="88061" y="1358900"/>
                </a:moveTo>
                <a:lnTo>
                  <a:pt x="87302" y="1358900"/>
                </a:lnTo>
                <a:lnTo>
                  <a:pt x="87688" y="1371600"/>
                </a:lnTo>
                <a:lnTo>
                  <a:pt x="88061" y="1358900"/>
                </a:lnTo>
                <a:close/>
              </a:path>
              <a:path w="322579" h="1706245">
                <a:moveTo>
                  <a:pt x="87566" y="1257300"/>
                </a:moveTo>
                <a:lnTo>
                  <a:pt x="12128" y="1257300"/>
                </a:lnTo>
                <a:lnTo>
                  <a:pt x="11277" y="1346200"/>
                </a:lnTo>
                <a:lnTo>
                  <a:pt x="10566" y="1358900"/>
                </a:lnTo>
                <a:lnTo>
                  <a:pt x="14219" y="1358900"/>
                </a:lnTo>
                <a:lnTo>
                  <a:pt x="14274" y="1346200"/>
                </a:lnTo>
                <a:lnTo>
                  <a:pt x="81737" y="1346200"/>
                </a:lnTo>
                <a:lnTo>
                  <a:pt x="83145" y="1320800"/>
                </a:lnTo>
                <a:lnTo>
                  <a:pt x="84553" y="1308100"/>
                </a:lnTo>
                <a:lnTo>
                  <a:pt x="85851" y="1282700"/>
                </a:lnTo>
                <a:lnTo>
                  <a:pt x="86931" y="1270000"/>
                </a:lnTo>
                <a:lnTo>
                  <a:pt x="87319" y="1270000"/>
                </a:lnTo>
                <a:lnTo>
                  <a:pt x="87566" y="1257300"/>
                </a:lnTo>
                <a:close/>
              </a:path>
              <a:path w="322579" h="1706245">
                <a:moveTo>
                  <a:pt x="86539" y="1308100"/>
                </a:moveTo>
                <a:lnTo>
                  <a:pt x="86050" y="1308100"/>
                </a:lnTo>
                <a:lnTo>
                  <a:pt x="85901" y="1320800"/>
                </a:lnTo>
                <a:lnTo>
                  <a:pt x="85737" y="1346200"/>
                </a:lnTo>
                <a:lnTo>
                  <a:pt x="88024" y="1346200"/>
                </a:lnTo>
                <a:lnTo>
                  <a:pt x="87987" y="1333500"/>
                </a:lnTo>
                <a:lnTo>
                  <a:pt x="86845" y="1333500"/>
                </a:lnTo>
                <a:lnTo>
                  <a:pt x="86539" y="1308100"/>
                </a:lnTo>
                <a:close/>
              </a:path>
              <a:path w="322579" h="1706245">
                <a:moveTo>
                  <a:pt x="87769" y="1320800"/>
                </a:moveTo>
                <a:lnTo>
                  <a:pt x="87249" y="1320800"/>
                </a:lnTo>
                <a:lnTo>
                  <a:pt x="87071" y="1333500"/>
                </a:lnTo>
                <a:lnTo>
                  <a:pt x="87987" y="1333500"/>
                </a:lnTo>
                <a:lnTo>
                  <a:pt x="87769" y="1320800"/>
                </a:lnTo>
                <a:close/>
              </a:path>
              <a:path w="322579" h="1706245">
                <a:moveTo>
                  <a:pt x="91960" y="1282700"/>
                </a:moveTo>
                <a:lnTo>
                  <a:pt x="90182" y="1282700"/>
                </a:lnTo>
                <a:lnTo>
                  <a:pt x="91135" y="1295400"/>
                </a:lnTo>
                <a:lnTo>
                  <a:pt x="90881" y="1308100"/>
                </a:lnTo>
                <a:lnTo>
                  <a:pt x="92252" y="1308100"/>
                </a:lnTo>
                <a:lnTo>
                  <a:pt x="91960" y="1282700"/>
                </a:lnTo>
                <a:close/>
              </a:path>
              <a:path w="322579" h="1706245">
                <a:moveTo>
                  <a:pt x="89252" y="1244600"/>
                </a:moveTo>
                <a:lnTo>
                  <a:pt x="9716" y="1244600"/>
                </a:lnTo>
                <a:lnTo>
                  <a:pt x="9866" y="1257300"/>
                </a:lnTo>
                <a:lnTo>
                  <a:pt x="10023" y="1282700"/>
                </a:lnTo>
                <a:lnTo>
                  <a:pt x="10236" y="1295400"/>
                </a:lnTo>
                <a:lnTo>
                  <a:pt x="10947" y="1295400"/>
                </a:lnTo>
                <a:lnTo>
                  <a:pt x="10807" y="1282700"/>
                </a:lnTo>
                <a:lnTo>
                  <a:pt x="11607" y="1257300"/>
                </a:lnTo>
                <a:lnTo>
                  <a:pt x="88706" y="1257300"/>
                </a:lnTo>
                <a:lnTo>
                  <a:pt x="89252" y="1244600"/>
                </a:lnTo>
                <a:close/>
              </a:path>
              <a:path w="322579" h="1706245">
                <a:moveTo>
                  <a:pt x="87319" y="1270000"/>
                </a:moveTo>
                <a:lnTo>
                  <a:pt x="86931" y="1270000"/>
                </a:lnTo>
                <a:lnTo>
                  <a:pt x="86957" y="1282700"/>
                </a:lnTo>
                <a:lnTo>
                  <a:pt x="87101" y="1282700"/>
                </a:lnTo>
                <a:lnTo>
                  <a:pt x="87319" y="1270000"/>
                </a:lnTo>
                <a:close/>
              </a:path>
              <a:path w="322579" h="1706245">
                <a:moveTo>
                  <a:pt x="7550" y="1028700"/>
                </a:moveTo>
                <a:lnTo>
                  <a:pt x="4292" y="1028700"/>
                </a:lnTo>
                <a:lnTo>
                  <a:pt x="4738" y="1041400"/>
                </a:lnTo>
                <a:lnTo>
                  <a:pt x="5000" y="1066800"/>
                </a:lnTo>
                <a:lnTo>
                  <a:pt x="5181" y="1079500"/>
                </a:lnTo>
                <a:lnTo>
                  <a:pt x="5384" y="1104900"/>
                </a:lnTo>
                <a:lnTo>
                  <a:pt x="5664" y="1206500"/>
                </a:lnTo>
                <a:lnTo>
                  <a:pt x="6914" y="1206500"/>
                </a:lnTo>
                <a:lnTo>
                  <a:pt x="7162" y="1231900"/>
                </a:lnTo>
                <a:lnTo>
                  <a:pt x="6461" y="1270000"/>
                </a:lnTo>
                <a:lnTo>
                  <a:pt x="9525" y="1270000"/>
                </a:lnTo>
                <a:lnTo>
                  <a:pt x="9716" y="1244600"/>
                </a:lnTo>
                <a:lnTo>
                  <a:pt x="90731" y="1244600"/>
                </a:lnTo>
                <a:lnTo>
                  <a:pt x="91013" y="1231900"/>
                </a:lnTo>
                <a:lnTo>
                  <a:pt x="90811" y="1219200"/>
                </a:lnTo>
                <a:lnTo>
                  <a:pt x="89763" y="1181100"/>
                </a:lnTo>
                <a:lnTo>
                  <a:pt x="88518" y="1181100"/>
                </a:lnTo>
                <a:lnTo>
                  <a:pt x="88652" y="1168400"/>
                </a:lnTo>
                <a:lnTo>
                  <a:pt x="11010" y="1168400"/>
                </a:lnTo>
                <a:lnTo>
                  <a:pt x="11114" y="1092200"/>
                </a:lnTo>
                <a:lnTo>
                  <a:pt x="11152" y="1079500"/>
                </a:lnTo>
                <a:lnTo>
                  <a:pt x="9639" y="1079500"/>
                </a:lnTo>
                <a:lnTo>
                  <a:pt x="9391" y="1054100"/>
                </a:lnTo>
                <a:lnTo>
                  <a:pt x="7902" y="1054100"/>
                </a:lnTo>
                <a:lnTo>
                  <a:pt x="7683" y="1041400"/>
                </a:lnTo>
                <a:lnTo>
                  <a:pt x="7550" y="1028700"/>
                </a:lnTo>
                <a:close/>
              </a:path>
              <a:path w="322579" h="1706245">
                <a:moveTo>
                  <a:pt x="90731" y="1244600"/>
                </a:moveTo>
                <a:lnTo>
                  <a:pt x="90169" y="1244600"/>
                </a:lnTo>
                <a:lnTo>
                  <a:pt x="90182" y="1257300"/>
                </a:lnTo>
                <a:lnTo>
                  <a:pt x="90449" y="1257300"/>
                </a:lnTo>
                <a:lnTo>
                  <a:pt x="90731" y="1244600"/>
                </a:lnTo>
                <a:close/>
              </a:path>
              <a:path w="322579" h="1706245">
                <a:moveTo>
                  <a:pt x="12966" y="1092200"/>
                </a:moveTo>
                <a:lnTo>
                  <a:pt x="12526" y="1092200"/>
                </a:lnTo>
                <a:lnTo>
                  <a:pt x="11960" y="1117600"/>
                </a:lnTo>
                <a:lnTo>
                  <a:pt x="11201" y="1168400"/>
                </a:lnTo>
                <a:lnTo>
                  <a:pt x="13789" y="1168400"/>
                </a:lnTo>
                <a:lnTo>
                  <a:pt x="13501" y="1155700"/>
                </a:lnTo>
                <a:lnTo>
                  <a:pt x="13282" y="1130300"/>
                </a:lnTo>
                <a:lnTo>
                  <a:pt x="13169" y="1104900"/>
                </a:lnTo>
                <a:lnTo>
                  <a:pt x="12966" y="1092200"/>
                </a:lnTo>
                <a:close/>
              </a:path>
              <a:path w="322579" h="1706245">
                <a:moveTo>
                  <a:pt x="86857" y="1054100"/>
                </a:moveTo>
                <a:lnTo>
                  <a:pt x="11226" y="1054100"/>
                </a:lnTo>
                <a:lnTo>
                  <a:pt x="12360" y="1066800"/>
                </a:lnTo>
                <a:lnTo>
                  <a:pt x="13330" y="1079500"/>
                </a:lnTo>
                <a:lnTo>
                  <a:pt x="14093" y="1092200"/>
                </a:lnTo>
                <a:lnTo>
                  <a:pt x="14604" y="1104900"/>
                </a:lnTo>
                <a:lnTo>
                  <a:pt x="14109" y="1168400"/>
                </a:lnTo>
                <a:lnTo>
                  <a:pt x="88652" y="1168400"/>
                </a:lnTo>
                <a:lnTo>
                  <a:pt x="88785" y="1155700"/>
                </a:lnTo>
                <a:lnTo>
                  <a:pt x="89061" y="1143000"/>
                </a:lnTo>
                <a:lnTo>
                  <a:pt x="89574" y="1130300"/>
                </a:lnTo>
                <a:lnTo>
                  <a:pt x="87096" y="1130300"/>
                </a:lnTo>
                <a:lnTo>
                  <a:pt x="86436" y="1092200"/>
                </a:lnTo>
                <a:lnTo>
                  <a:pt x="87005" y="1079500"/>
                </a:lnTo>
                <a:lnTo>
                  <a:pt x="86857" y="1054100"/>
                </a:lnTo>
                <a:close/>
              </a:path>
              <a:path w="322579" h="1706245">
                <a:moveTo>
                  <a:pt x="91882" y="952500"/>
                </a:moveTo>
                <a:lnTo>
                  <a:pt x="88150" y="952500"/>
                </a:lnTo>
                <a:lnTo>
                  <a:pt x="87741" y="990600"/>
                </a:lnTo>
                <a:lnTo>
                  <a:pt x="87437" y="1028700"/>
                </a:lnTo>
                <a:lnTo>
                  <a:pt x="87194" y="1092200"/>
                </a:lnTo>
                <a:lnTo>
                  <a:pt x="87096" y="1130300"/>
                </a:lnTo>
                <a:lnTo>
                  <a:pt x="89574" y="1130300"/>
                </a:lnTo>
                <a:lnTo>
                  <a:pt x="90223" y="1143000"/>
                </a:lnTo>
                <a:lnTo>
                  <a:pt x="90906" y="1155700"/>
                </a:lnTo>
                <a:lnTo>
                  <a:pt x="91195" y="1168400"/>
                </a:lnTo>
                <a:lnTo>
                  <a:pt x="91472" y="1143000"/>
                </a:lnTo>
                <a:lnTo>
                  <a:pt x="91713" y="1092200"/>
                </a:lnTo>
                <a:lnTo>
                  <a:pt x="91804" y="1066800"/>
                </a:lnTo>
                <a:lnTo>
                  <a:pt x="91882" y="952500"/>
                </a:lnTo>
                <a:close/>
              </a:path>
              <a:path w="322579" h="1706245">
                <a:moveTo>
                  <a:pt x="39776" y="0"/>
                </a:moveTo>
                <a:lnTo>
                  <a:pt x="18305" y="0"/>
                </a:lnTo>
                <a:lnTo>
                  <a:pt x="12738" y="12700"/>
                </a:lnTo>
                <a:lnTo>
                  <a:pt x="10698" y="25400"/>
                </a:lnTo>
                <a:lnTo>
                  <a:pt x="9440" y="25400"/>
                </a:lnTo>
                <a:lnTo>
                  <a:pt x="8457" y="38100"/>
                </a:lnTo>
                <a:lnTo>
                  <a:pt x="7238" y="50800"/>
                </a:lnTo>
                <a:lnTo>
                  <a:pt x="3530" y="63500"/>
                </a:lnTo>
                <a:lnTo>
                  <a:pt x="2014" y="88900"/>
                </a:lnTo>
                <a:lnTo>
                  <a:pt x="1643" y="114300"/>
                </a:lnTo>
                <a:lnTo>
                  <a:pt x="1371" y="152400"/>
                </a:lnTo>
                <a:lnTo>
                  <a:pt x="811" y="190500"/>
                </a:lnTo>
                <a:lnTo>
                  <a:pt x="408" y="215900"/>
                </a:lnTo>
                <a:lnTo>
                  <a:pt x="88" y="266700"/>
                </a:lnTo>
                <a:lnTo>
                  <a:pt x="73" y="304800"/>
                </a:lnTo>
                <a:lnTo>
                  <a:pt x="571" y="342900"/>
                </a:lnTo>
                <a:lnTo>
                  <a:pt x="1489" y="368300"/>
                </a:lnTo>
                <a:lnTo>
                  <a:pt x="2730" y="419100"/>
                </a:lnTo>
                <a:lnTo>
                  <a:pt x="1687" y="444500"/>
                </a:lnTo>
                <a:lnTo>
                  <a:pt x="846" y="469900"/>
                </a:lnTo>
                <a:lnTo>
                  <a:pt x="264" y="508000"/>
                </a:lnTo>
                <a:lnTo>
                  <a:pt x="0" y="520700"/>
                </a:lnTo>
                <a:lnTo>
                  <a:pt x="2524" y="571500"/>
                </a:lnTo>
                <a:lnTo>
                  <a:pt x="2882" y="622300"/>
                </a:lnTo>
                <a:lnTo>
                  <a:pt x="2864" y="647700"/>
                </a:lnTo>
                <a:lnTo>
                  <a:pt x="2543" y="685800"/>
                </a:lnTo>
                <a:lnTo>
                  <a:pt x="2438" y="711200"/>
                </a:lnTo>
                <a:lnTo>
                  <a:pt x="2708" y="723900"/>
                </a:lnTo>
                <a:lnTo>
                  <a:pt x="2990" y="749300"/>
                </a:lnTo>
                <a:lnTo>
                  <a:pt x="3549" y="787400"/>
                </a:lnTo>
                <a:lnTo>
                  <a:pt x="4648" y="825500"/>
                </a:lnTo>
                <a:lnTo>
                  <a:pt x="4553" y="927100"/>
                </a:lnTo>
                <a:lnTo>
                  <a:pt x="4635" y="939800"/>
                </a:lnTo>
                <a:lnTo>
                  <a:pt x="3610" y="939800"/>
                </a:lnTo>
                <a:lnTo>
                  <a:pt x="3240" y="965200"/>
                </a:lnTo>
                <a:lnTo>
                  <a:pt x="3292" y="1028700"/>
                </a:lnTo>
                <a:lnTo>
                  <a:pt x="3416" y="1079500"/>
                </a:lnTo>
                <a:lnTo>
                  <a:pt x="3806" y="1079500"/>
                </a:lnTo>
                <a:lnTo>
                  <a:pt x="3944" y="1041400"/>
                </a:lnTo>
                <a:lnTo>
                  <a:pt x="4292" y="1028700"/>
                </a:lnTo>
                <a:lnTo>
                  <a:pt x="7550" y="1028700"/>
                </a:lnTo>
                <a:lnTo>
                  <a:pt x="7531" y="1016000"/>
                </a:lnTo>
                <a:lnTo>
                  <a:pt x="86800" y="1016000"/>
                </a:lnTo>
                <a:lnTo>
                  <a:pt x="86808" y="1003300"/>
                </a:lnTo>
                <a:lnTo>
                  <a:pt x="7569" y="1003300"/>
                </a:lnTo>
                <a:lnTo>
                  <a:pt x="7175" y="990600"/>
                </a:lnTo>
                <a:lnTo>
                  <a:pt x="6705" y="990600"/>
                </a:lnTo>
                <a:lnTo>
                  <a:pt x="7010" y="952500"/>
                </a:lnTo>
                <a:lnTo>
                  <a:pt x="91882" y="952500"/>
                </a:lnTo>
                <a:lnTo>
                  <a:pt x="91879" y="927100"/>
                </a:lnTo>
                <a:lnTo>
                  <a:pt x="90158" y="927100"/>
                </a:lnTo>
                <a:lnTo>
                  <a:pt x="89992" y="914400"/>
                </a:lnTo>
                <a:lnTo>
                  <a:pt x="91135" y="901700"/>
                </a:lnTo>
                <a:lnTo>
                  <a:pt x="91875" y="901700"/>
                </a:lnTo>
                <a:lnTo>
                  <a:pt x="91871" y="876300"/>
                </a:lnTo>
                <a:lnTo>
                  <a:pt x="92741" y="850900"/>
                </a:lnTo>
                <a:lnTo>
                  <a:pt x="93284" y="825500"/>
                </a:lnTo>
                <a:lnTo>
                  <a:pt x="93346" y="800100"/>
                </a:lnTo>
                <a:lnTo>
                  <a:pt x="92773" y="774700"/>
                </a:lnTo>
                <a:lnTo>
                  <a:pt x="92519" y="736600"/>
                </a:lnTo>
                <a:lnTo>
                  <a:pt x="92679" y="736600"/>
                </a:lnTo>
                <a:lnTo>
                  <a:pt x="92938" y="723900"/>
                </a:lnTo>
                <a:lnTo>
                  <a:pt x="95105" y="723900"/>
                </a:lnTo>
                <a:lnTo>
                  <a:pt x="95656" y="711200"/>
                </a:lnTo>
                <a:lnTo>
                  <a:pt x="96354" y="711200"/>
                </a:lnTo>
                <a:lnTo>
                  <a:pt x="96513" y="698500"/>
                </a:lnTo>
                <a:lnTo>
                  <a:pt x="96573" y="673100"/>
                </a:lnTo>
                <a:lnTo>
                  <a:pt x="96087" y="660400"/>
                </a:lnTo>
                <a:lnTo>
                  <a:pt x="94602" y="647700"/>
                </a:lnTo>
                <a:lnTo>
                  <a:pt x="95285" y="635000"/>
                </a:lnTo>
                <a:lnTo>
                  <a:pt x="95597" y="622300"/>
                </a:lnTo>
                <a:lnTo>
                  <a:pt x="95507" y="596900"/>
                </a:lnTo>
                <a:lnTo>
                  <a:pt x="94983" y="584200"/>
                </a:lnTo>
                <a:lnTo>
                  <a:pt x="93795" y="571500"/>
                </a:lnTo>
                <a:lnTo>
                  <a:pt x="93006" y="558800"/>
                </a:lnTo>
                <a:lnTo>
                  <a:pt x="92549" y="533400"/>
                </a:lnTo>
                <a:lnTo>
                  <a:pt x="92354" y="520700"/>
                </a:lnTo>
                <a:lnTo>
                  <a:pt x="92437" y="495300"/>
                </a:lnTo>
                <a:lnTo>
                  <a:pt x="92754" y="469900"/>
                </a:lnTo>
                <a:lnTo>
                  <a:pt x="92775" y="431800"/>
                </a:lnTo>
                <a:lnTo>
                  <a:pt x="91973" y="406400"/>
                </a:lnTo>
                <a:lnTo>
                  <a:pt x="91706" y="368300"/>
                </a:lnTo>
                <a:lnTo>
                  <a:pt x="91425" y="342900"/>
                </a:lnTo>
                <a:lnTo>
                  <a:pt x="91051" y="330200"/>
                </a:lnTo>
                <a:lnTo>
                  <a:pt x="90540" y="304800"/>
                </a:lnTo>
                <a:lnTo>
                  <a:pt x="89852" y="279400"/>
                </a:lnTo>
                <a:lnTo>
                  <a:pt x="89065" y="241300"/>
                </a:lnTo>
                <a:lnTo>
                  <a:pt x="87537" y="203200"/>
                </a:lnTo>
                <a:lnTo>
                  <a:pt x="85293" y="165100"/>
                </a:lnTo>
                <a:lnTo>
                  <a:pt x="82210" y="127000"/>
                </a:lnTo>
                <a:lnTo>
                  <a:pt x="78168" y="76200"/>
                </a:lnTo>
                <a:lnTo>
                  <a:pt x="72682" y="63500"/>
                </a:lnTo>
                <a:lnTo>
                  <a:pt x="66056" y="38100"/>
                </a:lnTo>
                <a:lnTo>
                  <a:pt x="58319" y="25400"/>
                </a:lnTo>
                <a:lnTo>
                  <a:pt x="49538" y="12700"/>
                </a:lnTo>
                <a:lnTo>
                  <a:pt x="39776" y="0"/>
                </a:lnTo>
                <a:close/>
              </a:path>
              <a:path w="322579" h="1706245">
                <a:moveTo>
                  <a:pt x="86792" y="1028700"/>
                </a:moveTo>
                <a:lnTo>
                  <a:pt x="9804" y="1028700"/>
                </a:lnTo>
                <a:lnTo>
                  <a:pt x="9639" y="1079500"/>
                </a:lnTo>
                <a:lnTo>
                  <a:pt x="11152" y="1079500"/>
                </a:lnTo>
                <a:lnTo>
                  <a:pt x="11226" y="1054100"/>
                </a:lnTo>
                <a:lnTo>
                  <a:pt x="86857" y="1054100"/>
                </a:lnTo>
                <a:lnTo>
                  <a:pt x="86792" y="1028700"/>
                </a:lnTo>
                <a:close/>
              </a:path>
              <a:path w="322579" h="1706245">
                <a:moveTo>
                  <a:pt x="86800" y="1016000"/>
                </a:moveTo>
                <a:lnTo>
                  <a:pt x="8407" y="1016000"/>
                </a:lnTo>
                <a:lnTo>
                  <a:pt x="8178" y="1041400"/>
                </a:lnTo>
                <a:lnTo>
                  <a:pt x="7902" y="1054100"/>
                </a:lnTo>
                <a:lnTo>
                  <a:pt x="9391" y="1054100"/>
                </a:lnTo>
                <a:lnTo>
                  <a:pt x="9143" y="1028700"/>
                </a:lnTo>
                <a:lnTo>
                  <a:pt x="86792" y="1028700"/>
                </a:lnTo>
                <a:lnTo>
                  <a:pt x="86800" y="1016000"/>
                </a:lnTo>
                <a:close/>
              </a:path>
              <a:path w="322579" h="1706245">
                <a:moveTo>
                  <a:pt x="88150" y="952500"/>
                </a:moveTo>
                <a:lnTo>
                  <a:pt x="7563" y="952500"/>
                </a:lnTo>
                <a:lnTo>
                  <a:pt x="7658" y="1003300"/>
                </a:lnTo>
                <a:lnTo>
                  <a:pt x="86808" y="1003300"/>
                </a:lnTo>
                <a:lnTo>
                  <a:pt x="86816" y="990600"/>
                </a:lnTo>
                <a:lnTo>
                  <a:pt x="88150" y="952500"/>
                </a:lnTo>
                <a:close/>
              </a:path>
              <a:path w="322579" h="1706245">
                <a:moveTo>
                  <a:pt x="91875" y="901700"/>
                </a:moveTo>
                <a:lnTo>
                  <a:pt x="91135" y="901700"/>
                </a:lnTo>
                <a:lnTo>
                  <a:pt x="90779" y="927100"/>
                </a:lnTo>
                <a:lnTo>
                  <a:pt x="91879" y="927100"/>
                </a:lnTo>
                <a:lnTo>
                  <a:pt x="91875" y="901700"/>
                </a:lnTo>
                <a:close/>
              </a:path>
              <a:path w="322579" h="1706245">
                <a:moveTo>
                  <a:pt x="94699" y="723900"/>
                </a:moveTo>
                <a:lnTo>
                  <a:pt x="93585" y="723900"/>
                </a:lnTo>
                <a:lnTo>
                  <a:pt x="93886" y="736600"/>
                </a:lnTo>
                <a:lnTo>
                  <a:pt x="94437" y="736600"/>
                </a:lnTo>
                <a:lnTo>
                  <a:pt x="94699" y="723900"/>
                </a:lnTo>
                <a:close/>
              </a:path>
              <a:path w="322579" h="1706245">
                <a:moveTo>
                  <a:pt x="23596" y="1704888"/>
                </a:moveTo>
                <a:lnTo>
                  <a:pt x="28068" y="1705840"/>
                </a:lnTo>
                <a:lnTo>
                  <a:pt x="35271" y="1706179"/>
                </a:lnTo>
                <a:lnTo>
                  <a:pt x="44374" y="1706101"/>
                </a:lnTo>
                <a:lnTo>
                  <a:pt x="54546" y="1705803"/>
                </a:lnTo>
                <a:lnTo>
                  <a:pt x="48678" y="1705345"/>
                </a:lnTo>
                <a:lnTo>
                  <a:pt x="41433" y="1705050"/>
                </a:lnTo>
                <a:lnTo>
                  <a:pt x="33008" y="1704902"/>
                </a:lnTo>
                <a:lnTo>
                  <a:pt x="23596" y="17048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495832" y="6868845"/>
            <a:ext cx="1657486" cy="59292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812800" y="6972300"/>
            <a:ext cx="1529080" cy="389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$("</a:t>
            </a:r>
            <a:r>
              <a:rPr sz="2400" b="1" spc="-5" dirty="0">
                <a:solidFill>
                  <a:srgbClr val="222222"/>
                </a:solidFill>
                <a:latin typeface="Courier New"/>
                <a:cs typeface="Courier New"/>
              </a:rPr>
              <a:t>li</a:t>
            </a: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")</a:t>
            </a:r>
            <a:r>
              <a:rPr sz="2400" spc="-1190" dirty="0">
                <a:solidFill>
                  <a:srgbClr val="222222"/>
                </a:solidFill>
                <a:latin typeface="Courier New"/>
                <a:cs typeface="Courier New"/>
              </a:rPr>
              <a:t> </a:t>
            </a:r>
            <a:r>
              <a:rPr sz="3600" spc="-7" baseline="1157" dirty="0">
                <a:solidFill>
                  <a:srgbClr val="222222"/>
                </a:solidFill>
                <a:latin typeface="Courier New"/>
                <a:cs typeface="Courier New"/>
              </a:rPr>
              <a:t>;</a:t>
            </a:r>
            <a:endParaRPr sz="3600" baseline="1157">
              <a:latin typeface="Courier New"/>
              <a:cs typeface="Courier New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90327" y="8316278"/>
            <a:ext cx="356616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420" dirty="0">
                <a:solidFill>
                  <a:srgbClr val="7999AF"/>
                </a:solidFill>
                <a:latin typeface="Arial"/>
                <a:cs typeface="Arial"/>
              </a:rPr>
              <a:t>1.2 </a:t>
            </a:r>
            <a:r>
              <a:rPr sz="4200" b="1" spc="45" dirty="0">
                <a:solidFill>
                  <a:srgbClr val="7999AF"/>
                </a:solidFill>
                <a:latin typeface="Calibri"/>
                <a:cs typeface="Calibri"/>
              </a:rPr>
              <a:t>Using</a:t>
            </a:r>
            <a:r>
              <a:rPr sz="4200" b="1" spc="1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-40" dirty="0">
                <a:solidFill>
                  <a:srgbClr val="7999AF"/>
                </a:solidFill>
                <a:latin typeface="Calibri"/>
                <a:cs typeface="Calibri"/>
              </a:rPr>
              <a:t>jQuery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76300" y="1447800"/>
            <a:ext cx="5306060" cy="33578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ct val="100000"/>
              </a:lnSpc>
            </a:pPr>
            <a:r>
              <a:rPr sz="2200" b="1" spc="20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2200" b="1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5" dirty="0">
                <a:solidFill>
                  <a:srgbClr val="FFFFFF"/>
                </a:solidFill>
                <a:latin typeface="Calibri"/>
                <a:cs typeface="Calibri"/>
              </a:rPr>
              <a:t>document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&lt;h1&gt;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Where do you want to</a:t>
            </a:r>
            <a:r>
              <a:rPr sz="2100" spc="2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go?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&lt;/h1&gt;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&lt;h2&gt;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Travel</a:t>
            </a:r>
            <a:r>
              <a:rPr sz="2100" spc="2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Destinations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&lt;/h2&gt;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&lt;p&gt;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Plan your next</a:t>
            </a:r>
            <a:r>
              <a:rPr sz="2100" spc="3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adventure.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&lt;/p&gt;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&lt;ul id=</a:t>
            </a:r>
            <a:r>
              <a:rPr sz="2100" spc="-5" dirty="0">
                <a:solidFill>
                  <a:srgbClr val="61CE3C"/>
                </a:solidFill>
                <a:latin typeface="Courier New"/>
                <a:cs typeface="Courier New"/>
              </a:rPr>
              <a:t>"destinations"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FAD959"/>
                </a:solidFill>
                <a:latin typeface="Courier New"/>
                <a:cs typeface="Courier New"/>
              </a:rPr>
              <a:t>&lt;li&gt;Rome&lt;/li&gt;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FAD959"/>
                </a:solidFill>
                <a:latin typeface="Courier New"/>
                <a:cs typeface="Courier New"/>
              </a:rPr>
              <a:t>&lt;li&gt;Paris&lt;/li&gt;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FAD959"/>
                </a:solidFill>
                <a:latin typeface="Courier New"/>
                <a:cs typeface="Courier New"/>
              </a:rPr>
              <a:t>&lt;li</a:t>
            </a:r>
            <a:r>
              <a:rPr sz="2100" spc="10" dirty="0">
                <a:solidFill>
                  <a:srgbClr val="FAD959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AD959"/>
                </a:solidFill>
                <a:latin typeface="Courier New"/>
                <a:cs typeface="Courier New"/>
              </a:rPr>
              <a:t>class='promo'&gt;Rio&lt;/li&gt;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&lt;/ul&gt;</a:t>
            </a:r>
            <a:endParaRPr sz="2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8800" y="495300"/>
            <a:ext cx="9156700" cy="81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75" dirty="0"/>
              <a:t>Modifying</a:t>
            </a:r>
            <a:r>
              <a:rPr spc="-325" dirty="0"/>
              <a:t> </a:t>
            </a:r>
            <a:r>
              <a:rPr spc="-305" dirty="0"/>
              <a:t>each</a:t>
            </a:r>
            <a:r>
              <a:rPr spc="-325" dirty="0"/>
              <a:t> </a:t>
            </a:r>
            <a:r>
              <a:rPr spc="60" dirty="0"/>
              <a:t>of</a:t>
            </a:r>
            <a:r>
              <a:rPr spc="-325" dirty="0"/>
              <a:t> </a:t>
            </a:r>
            <a:r>
              <a:rPr spc="-10" dirty="0"/>
              <a:t>their</a:t>
            </a:r>
            <a:r>
              <a:rPr spc="-325" dirty="0"/>
              <a:t> </a:t>
            </a:r>
            <a:r>
              <a:rPr spc="65" dirty="0"/>
              <a:t>text</a:t>
            </a:r>
            <a:r>
              <a:rPr spc="-325" dirty="0"/>
              <a:t> </a:t>
            </a:r>
            <a:r>
              <a:rPr spc="-235" dirty="0"/>
              <a:t>nodes</a:t>
            </a:r>
          </a:p>
        </p:txBody>
      </p:sp>
      <p:sp>
        <p:nvSpPr>
          <p:cNvPr id="4" name="object 4"/>
          <p:cNvSpPr/>
          <p:nvPr/>
        </p:nvSpPr>
        <p:spPr>
          <a:xfrm>
            <a:off x="558800" y="6756400"/>
            <a:ext cx="6527800" cy="86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4200" y="6756400"/>
            <a:ext cx="6477000" cy="812800"/>
          </a:xfrm>
          <a:custGeom>
            <a:avLst/>
            <a:gdLst/>
            <a:ahLst/>
            <a:cxnLst/>
            <a:rect l="l" t="t" r="r" b="b"/>
            <a:pathLst>
              <a:path w="6477000" h="812800">
                <a:moveTo>
                  <a:pt x="63807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16508"/>
                </a:lnTo>
                <a:lnTo>
                  <a:pt x="7567" y="753987"/>
                </a:lnTo>
                <a:lnTo>
                  <a:pt x="28203" y="784594"/>
                </a:lnTo>
                <a:lnTo>
                  <a:pt x="58810" y="805232"/>
                </a:lnTo>
                <a:lnTo>
                  <a:pt x="96291" y="812800"/>
                </a:lnTo>
                <a:lnTo>
                  <a:pt x="6380708" y="812800"/>
                </a:lnTo>
                <a:lnTo>
                  <a:pt x="6418187" y="805232"/>
                </a:lnTo>
                <a:lnTo>
                  <a:pt x="6448794" y="784594"/>
                </a:lnTo>
                <a:lnTo>
                  <a:pt x="6469432" y="753987"/>
                </a:lnTo>
                <a:lnTo>
                  <a:pt x="6477000" y="716508"/>
                </a:lnTo>
                <a:lnTo>
                  <a:pt x="6477000" y="96291"/>
                </a:lnTo>
                <a:lnTo>
                  <a:pt x="6469432" y="58812"/>
                </a:lnTo>
                <a:lnTo>
                  <a:pt x="6448794" y="28205"/>
                </a:lnTo>
                <a:lnTo>
                  <a:pt x="6418187" y="7567"/>
                </a:lnTo>
                <a:lnTo>
                  <a:pt x="6380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563100" y="1524000"/>
            <a:ext cx="5410200" cy="6832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588500" y="1524000"/>
            <a:ext cx="5359400" cy="6781800"/>
          </a:xfrm>
          <a:custGeom>
            <a:avLst/>
            <a:gdLst/>
            <a:ahLst/>
            <a:cxnLst/>
            <a:rect l="l" t="t" r="r" b="b"/>
            <a:pathLst>
              <a:path w="5359400" h="6781800">
                <a:moveTo>
                  <a:pt x="52631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685508"/>
                </a:lnTo>
                <a:lnTo>
                  <a:pt x="7568" y="6722989"/>
                </a:lnTo>
                <a:lnTo>
                  <a:pt x="28206" y="6753596"/>
                </a:lnTo>
                <a:lnTo>
                  <a:pt x="58818" y="6774232"/>
                </a:lnTo>
                <a:lnTo>
                  <a:pt x="96291" y="6781798"/>
                </a:lnTo>
                <a:lnTo>
                  <a:pt x="5263140" y="6781798"/>
                </a:lnTo>
                <a:lnTo>
                  <a:pt x="5300626" y="6774231"/>
                </a:lnTo>
                <a:lnTo>
                  <a:pt x="5331222" y="6753595"/>
                </a:lnTo>
                <a:lnTo>
                  <a:pt x="5351841" y="6722988"/>
                </a:lnTo>
                <a:lnTo>
                  <a:pt x="5359400" y="6685508"/>
                </a:lnTo>
                <a:lnTo>
                  <a:pt x="5359400" y="96291"/>
                </a:lnTo>
                <a:lnTo>
                  <a:pt x="5351841" y="58812"/>
                </a:lnTo>
                <a:lnTo>
                  <a:pt x="5331221" y="28205"/>
                </a:lnTo>
                <a:lnTo>
                  <a:pt x="5300624" y="7567"/>
                </a:lnTo>
                <a:lnTo>
                  <a:pt x="52631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04400" y="18161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33" y="444500"/>
                </a:lnTo>
                <a:lnTo>
                  <a:pt x="950233" y="436757"/>
                </a:lnTo>
                <a:lnTo>
                  <a:pt x="991922" y="415197"/>
                </a:lnTo>
                <a:lnTo>
                  <a:pt x="1024797" y="382322"/>
                </a:lnTo>
                <a:lnTo>
                  <a:pt x="1046357" y="340633"/>
                </a:lnTo>
                <a:lnTo>
                  <a:pt x="1054100" y="292633"/>
                </a:lnTo>
                <a:lnTo>
                  <a:pt x="1054100" y="151866"/>
                </a:lnTo>
                <a:lnTo>
                  <a:pt x="1046357" y="103866"/>
                </a:lnTo>
                <a:lnTo>
                  <a:pt x="1024797" y="62177"/>
                </a:lnTo>
                <a:lnTo>
                  <a:pt x="991922" y="29302"/>
                </a:lnTo>
                <a:lnTo>
                  <a:pt x="950233" y="7742"/>
                </a:lnTo>
                <a:lnTo>
                  <a:pt x="9022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982200" y="1905000"/>
            <a:ext cx="711200" cy="342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312400" y="23368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02900" y="2425700"/>
            <a:ext cx="381000" cy="279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983469" y="1854200"/>
            <a:ext cx="883919" cy="8775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body</a:t>
            </a:r>
            <a:endParaRPr sz="2200">
              <a:latin typeface="Courier New"/>
              <a:cs typeface="Courier New"/>
            </a:endParaRPr>
          </a:p>
          <a:p>
            <a:pPr marL="535305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h1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312400" y="33909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502900" y="3479800"/>
            <a:ext cx="368300" cy="279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0506709" y="34290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h2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973695" y="2311356"/>
            <a:ext cx="283536" cy="3111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820400" y="2857500"/>
            <a:ext cx="2781300" cy="444500"/>
          </a:xfrm>
          <a:custGeom>
            <a:avLst/>
            <a:gdLst/>
            <a:ahLst/>
            <a:cxnLst/>
            <a:rect l="l" t="t" r="r" b="b"/>
            <a:pathLst>
              <a:path w="2781300" h="444500">
                <a:moveTo>
                  <a:pt x="2629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629407" y="444500"/>
                </a:lnTo>
                <a:lnTo>
                  <a:pt x="2677440" y="436757"/>
                </a:lnTo>
                <a:lnTo>
                  <a:pt x="2719139" y="415197"/>
                </a:lnTo>
                <a:lnTo>
                  <a:pt x="2752010" y="382322"/>
                </a:lnTo>
                <a:lnTo>
                  <a:pt x="2773562" y="340633"/>
                </a:lnTo>
                <a:lnTo>
                  <a:pt x="2781300" y="292633"/>
                </a:lnTo>
                <a:lnTo>
                  <a:pt x="2781300" y="151866"/>
                </a:lnTo>
                <a:lnTo>
                  <a:pt x="2773562" y="103866"/>
                </a:lnTo>
                <a:lnTo>
                  <a:pt x="2752010" y="62177"/>
                </a:lnTo>
                <a:lnTo>
                  <a:pt x="2719139" y="29302"/>
                </a:lnTo>
                <a:lnTo>
                  <a:pt x="2677440" y="7742"/>
                </a:lnTo>
                <a:lnTo>
                  <a:pt x="26294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239500" y="2946400"/>
            <a:ext cx="1866900" cy="292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1276330" y="2895600"/>
            <a:ext cx="86360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Where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282169" y="2895600"/>
            <a:ext cx="86360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do...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481695" y="2819351"/>
            <a:ext cx="283536" cy="3111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820400" y="3911600"/>
            <a:ext cx="2781300" cy="444500"/>
          </a:xfrm>
          <a:custGeom>
            <a:avLst/>
            <a:gdLst/>
            <a:ahLst/>
            <a:cxnLst/>
            <a:rect l="l" t="t" r="r" b="b"/>
            <a:pathLst>
              <a:path w="2781300" h="444500">
                <a:moveTo>
                  <a:pt x="2629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629407" y="444500"/>
                </a:lnTo>
                <a:lnTo>
                  <a:pt x="2677440" y="436757"/>
                </a:lnTo>
                <a:lnTo>
                  <a:pt x="2719139" y="415197"/>
                </a:lnTo>
                <a:lnTo>
                  <a:pt x="2752010" y="382322"/>
                </a:lnTo>
                <a:lnTo>
                  <a:pt x="2773562" y="340633"/>
                </a:lnTo>
                <a:lnTo>
                  <a:pt x="2781300" y="292633"/>
                </a:lnTo>
                <a:lnTo>
                  <a:pt x="2781300" y="151866"/>
                </a:lnTo>
                <a:lnTo>
                  <a:pt x="2773562" y="103866"/>
                </a:lnTo>
                <a:lnTo>
                  <a:pt x="2752010" y="62177"/>
                </a:lnTo>
                <a:lnTo>
                  <a:pt x="2719139" y="29302"/>
                </a:lnTo>
                <a:lnTo>
                  <a:pt x="2677440" y="7742"/>
                </a:lnTo>
                <a:lnTo>
                  <a:pt x="26294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188700" y="4000500"/>
            <a:ext cx="2006600" cy="3429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1192509" y="3949700"/>
            <a:ext cx="69596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Plan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030709" y="3949700"/>
            <a:ext cx="11988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your...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0481695" y="3873456"/>
            <a:ext cx="283536" cy="3111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973347" y="2503690"/>
            <a:ext cx="321741" cy="118186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3400" y="1866900"/>
            <a:ext cx="6248400" cy="31496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58800" y="1866900"/>
            <a:ext cx="6197600" cy="3098800"/>
          </a:xfrm>
          <a:custGeom>
            <a:avLst/>
            <a:gdLst/>
            <a:ahLst/>
            <a:cxnLst/>
            <a:rect l="l" t="t" r="r" b="b"/>
            <a:pathLst>
              <a:path w="6197600" h="3098800">
                <a:moveTo>
                  <a:pt x="61013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3002508"/>
                </a:lnTo>
                <a:lnTo>
                  <a:pt x="7567" y="3039987"/>
                </a:lnTo>
                <a:lnTo>
                  <a:pt x="28203" y="3070594"/>
                </a:lnTo>
                <a:lnTo>
                  <a:pt x="58810" y="3091232"/>
                </a:lnTo>
                <a:lnTo>
                  <a:pt x="96291" y="3098800"/>
                </a:lnTo>
                <a:lnTo>
                  <a:pt x="6101308" y="3098800"/>
                </a:lnTo>
                <a:lnTo>
                  <a:pt x="6138787" y="3091232"/>
                </a:lnTo>
                <a:lnTo>
                  <a:pt x="6169394" y="3070594"/>
                </a:lnTo>
                <a:lnTo>
                  <a:pt x="6190032" y="3039987"/>
                </a:lnTo>
                <a:lnTo>
                  <a:pt x="6197600" y="3002508"/>
                </a:lnTo>
                <a:lnTo>
                  <a:pt x="6197600" y="96291"/>
                </a:lnTo>
                <a:lnTo>
                  <a:pt x="6190032" y="58812"/>
                </a:lnTo>
                <a:lnTo>
                  <a:pt x="6169394" y="28205"/>
                </a:lnTo>
                <a:lnTo>
                  <a:pt x="6138787" y="7567"/>
                </a:lnTo>
                <a:lnTo>
                  <a:pt x="6101308" y="0"/>
                </a:lnTo>
                <a:close/>
              </a:path>
            </a:pathLst>
          </a:custGeom>
          <a:solidFill>
            <a:srgbClr val="1B2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312400" y="44450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490200" y="4533900"/>
            <a:ext cx="393700" cy="2921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sz="2000" dirty="0" smtClean="0">
                <a:solidFill>
                  <a:schemeClr val="bg1"/>
                </a:solidFill>
              </a:rPr>
              <a:t>UL</a:t>
            </a:r>
            <a:endParaRPr sz="2000">
              <a:solidFill>
                <a:schemeClr val="bg1"/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0481094" y="4927551"/>
            <a:ext cx="1901405" cy="241560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820400" y="6007100"/>
            <a:ext cx="749300" cy="81910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820400" y="7061200"/>
            <a:ext cx="749300" cy="81910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973259" y="3020298"/>
            <a:ext cx="322580" cy="1706245"/>
          </a:xfrm>
          <a:custGeom>
            <a:avLst/>
            <a:gdLst/>
            <a:ahLst/>
            <a:cxnLst/>
            <a:rect l="l" t="t" r="r" b="b"/>
            <a:pathLst>
              <a:path w="322579" h="1706245">
                <a:moveTo>
                  <a:pt x="12924" y="1663700"/>
                </a:moveTo>
                <a:lnTo>
                  <a:pt x="11226" y="1663700"/>
                </a:lnTo>
                <a:lnTo>
                  <a:pt x="11027" y="1676400"/>
                </a:lnTo>
                <a:lnTo>
                  <a:pt x="10845" y="1701800"/>
                </a:lnTo>
                <a:lnTo>
                  <a:pt x="12062" y="1689100"/>
                </a:lnTo>
                <a:lnTo>
                  <a:pt x="12979" y="1676400"/>
                </a:lnTo>
                <a:lnTo>
                  <a:pt x="12924" y="1663700"/>
                </a:lnTo>
                <a:close/>
              </a:path>
              <a:path w="322579" h="1706245">
                <a:moveTo>
                  <a:pt x="12679" y="1689100"/>
                </a:moveTo>
                <a:lnTo>
                  <a:pt x="12490" y="1689100"/>
                </a:lnTo>
                <a:lnTo>
                  <a:pt x="12217" y="1701800"/>
                </a:lnTo>
                <a:lnTo>
                  <a:pt x="12837" y="1701800"/>
                </a:lnTo>
                <a:lnTo>
                  <a:pt x="12679" y="1689100"/>
                </a:lnTo>
                <a:close/>
              </a:path>
              <a:path w="322579" h="1706245">
                <a:moveTo>
                  <a:pt x="15392" y="1612900"/>
                </a:moveTo>
                <a:lnTo>
                  <a:pt x="14973" y="1612900"/>
                </a:lnTo>
                <a:lnTo>
                  <a:pt x="14711" y="1625600"/>
                </a:lnTo>
                <a:lnTo>
                  <a:pt x="14350" y="1676400"/>
                </a:lnTo>
                <a:lnTo>
                  <a:pt x="13995" y="1701800"/>
                </a:lnTo>
                <a:lnTo>
                  <a:pt x="16179" y="1701800"/>
                </a:lnTo>
                <a:lnTo>
                  <a:pt x="16096" y="1663700"/>
                </a:lnTo>
                <a:lnTo>
                  <a:pt x="15800" y="1625600"/>
                </a:lnTo>
                <a:lnTo>
                  <a:pt x="15392" y="1612900"/>
                </a:lnTo>
                <a:close/>
              </a:path>
              <a:path w="322579" h="1706245">
                <a:moveTo>
                  <a:pt x="83426" y="1524000"/>
                </a:moveTo>
                <a:lnTo>
                  <a:pt x="21145" y="1524000"/>
                </a:lnTo>
                <a:lnTo>
                  <a:pt x="22682" y="1536700"/>
                </a:lnTo>
                <a:lnTo>
                  <a:pt x="22961" y="1536700"/>
                </a:lnTo>
                <a:lnTo>
                  <a:pt x="23164" y="1549400"/>
                </a:lnTo>
                <a:lnTo>
                  <a:pt x="22041" y="1587500"/>
                </a:lnTo>
                <a:lnTo>
                  <a:pt x="18319" y="1663700"/>
                </a:lnTo>
                <a:lnTo>
                  <a:pt x="17132" y="1701800"/>
                </a:lnTo>
                <a:lnTo>
                  <a:pt x="209780" y="1701800"/>
                </a:lnTo>
                <a:lnTo>
                  <a:pt x="229184" y="1689100"/>
                </a:lnTo>
                <a:lnTo>
                  <a:pt x="314092" y="1689100"/>
                </a:lnTo>
                <a:lnTo>
                  <a:pt x="322275" y="1676400"/>
                </a:lnTo>
                <a:lnTo>
                  <a:pt x="278097" y="1676400"/>
                </a:lnTo>
                <a:lnTo>
                  <a:pt x="291833" y="1663700"/>
                </a:lnTo>
                <a:lnTo>
                  <a:pt x="247177" y="1663700"/>
                </a:lnTo>
                <a:lnTo>
                  <a:pt x="257098" y="1651000"/>
                </a:lnTo>
                <a:lnTo>
                  <a:pt x="71729" y="1651000"/>
                </a:lnTo>
                <a:lnTo>
                  <a:pt x="72097" y="1625600"/>
                </a:lnTo>
                <a:lnTo>
                  <a:pt x="74311" y="1625600"/>
                </a:lnTo>
                <a:lnTo>
                  <a:pt x="74447" y="1562100"/>
                </a:lnTo>
                <a:lnTo>
                  <a:pt x="78092" y="1562100"/>
                </a:lnTo>
                <a:lnTo>
                  <a:pt x="78181" y="1549400"/>
                </a:lnTo>
                <a:lnTo>
                  <a:pt x="83073" y="1549400"/>
                </a:lnTo>
                <a:lnTo>
                  <a:pt x="83151" y="1536700"/>
                </a:lnTo>
                <a:lnTo>
                  <a:pt x="83426" y="1524000"/>
                </a:lnTo>
                <a:close/>
              </a:path>
              <a:path w="322579" h="1706245">
                <a:moveTo>
                  <a:pt x="9817" y="1346200"/>
                </a:moveTo>
                <a:lnTo>
                  <a:pt x="9258" y="1384300"/>
                </a:lnTo>
                <a:lnTo>
                  <a:pt x="9141" y="1409700"/>
                </a:lnTo>
                <a:lnTo>
                  <a:pt x="9031" y="1498600"/>
                </a:lnTo>
                <a:lnTo>
                  <a:pt x="9147" y="1663700"/>
                </a:lnTo>
                <a:lnTo>
                  <a:pt x="9055" y="1689100"/>
                </a:lnTo>
                <a:lnTo>
                  <a:pt x="9988" y="1651000"/>
                </a:lnTo>
                <a:lnTo>
                  <a:pt x="10438" y="1600200"/>
                </a:lnTo>
                <a:lnTo>
                  <a:pt x="10542" y="1562100"/>
                </a:lnTo>
                <a:lnTo>
                  <a:pt x="10660" y="1422400"/>
                </a:lnTo>
                <a:lnTo>
                  <a:pt x="10833" y="1384300"/>
                </a:lnTo>
                <a:lnTo>
                  <a:pt x="14107" y="1384300"/>
                </a:lnTo>
                <a:lnTo>
                  <a:pt x="14219" y="1358900"/>
                </a:lnTo>
                <a:lnTo>
                  <a:pt x="10109" y="1358900"/>
                </a:lnTo>
                <a:lnTo>
                  <a:pt x="9817" y="1346200"/>
                </a:lnTo>
                <a:close/>
              </a:path>
              <a:path w="322579" h="1706245">
                <a:moveTo>
                  <a:pt x="74311" y="1625600"/>
                </a:moveTo>
                <a:lnTo>
                  <a:pt x="72415" y="1625600"/>
                </a:lnTo>
                <a:lnTo>
                  <a:pt x="72555" y="1651000"/>
                </a:lnTo>
                <a:lnTo>
                  <a:pt x="74256" y="1651000"/>
                </a:lnTo>
                <a:lnTo>
                  <a:pt x="74311" y="1625600"/>
                </a:lnTo>
                <a:close/>
              </a:path>
              <a:path w="322579" h="1706245">
                <a:moveTo>
                  <a:pt x="151955" y="1638300"/>
                </a:moveTo>
                <a:lnTo>
                  <a:pt x="111221" y="1638300"/>
                </a:lnTo>
                <a:lnTo>
                  <a:pt x="130482" y="1651000"/>
                </a:lnTo>
                <a:lnTo>
                  <a:pt x="154533" y="1651000"/>
                </a:lnTo>
                <a:lnTo>
                  <a:pt x="151955" y="1638300"/>
                </a:lnTo>
                <a:close/>
              </a:path>
              <a:path w="322579" h="1706245">
                <a:moveTo>
                  <a:pt x="82588" y="1346200"/>
                </a:moveTo>
                <a:lnTo>
                  <a:pt x="81876" y="1346200"/>
                </a:lnTo>
                <a:lnTo>
                  <a:pt x="82016" y="1358900"/>
                </a:lnTo>
                <a:lnTo>
                  <a:pt x="15481" y="1358900"/>
                </a:lnTo>
                <a:lnTo>
                  <a:pt x="16097" y="1397000"/>
                </a:lnTo>
                <a:lnTo>
                  <a:pt x="16321" y="1435100"/>
                </a:lnTo>
                <a:lnTo>
                  <a:pt x="16438" y="1460500"/>
                </a:lnTo>
                <a:lnTo>
                  <a:pt x="16565" y="1498600"/>
                </a:lnTo>
                <a:lnTo>
                  <a:pt x="16792" y="1549400"/>
                </a:lnTo>
                <a:lnTo>
                  <a:pt x="17266" y="1600200"/>
                </a:lnTo>
                <a:lnTo>
                  <a:pt x="18173" y="1638300"/>
                </a:lnTo>
                <a:lnTo>
                  <a:pt x="18896" y="1612900"/>
                </a:lnTo>
                <a:lnTo>
                  <a:pt x="19272" y="1574800"/>
                </a:lnTo>
                <a:lnTo>
                  <a:pt x="19666" y="1549400"/>
                </a:lnTo>
                <a:lnTo>
                  <a:pt x="20901" y="1549400"/>
                </a:lnTo>
                <a:lnTo>
                  <a:pt x="21050" y="1536700"/>
                </a:lnTo>
                <a:lnTo>
                  <a:pt x="21145" y="1524000"/>
                </a:lnTo>
                <a:lnTo>
                  <a:pt x="84212" y="1524000"/>
                </a:lnTo>
                <a:lnTo>
                  <a:pt x="84324" y="1511300"/>
                </a:lnTo>
                <a:lnTo>
                  <a:pt x="84849" y="1409700"/>
                </a:lnTo>
                <a:lnTo>
                  <a:pt x="83513" y="1409700"/>
                </a:lnTo>
                <a:lnTo>
                  <a:pt x="83040" y="1371600"/>
                </a:lnTo>
                <a:lnTo>
                  <a:pt x="82588" y="1346200"/>
                </a:lnTo>
                <a:close/>
              </a:path>
              <a:path w="322579" h="1706245">
                <a:moveTo>
                  <a:pt x="78092" y="1562100"/>
                </a:moveTo>
                <a:lnTo>
                  <a:pt x="74447" y="1562100"/>
                </a:lnTo>
                <a:lnTo>
                  <a:pt x="75087" y="1574800"/>
                </a:lnTo>
                <a:lnTo>
                  <a:pt x="75322" y="1600200"/>
                </a:lnTo>
                <a:lnTo>
                  <a:pt x="75425" y="1638300"/>
                </a:lnTo>
                <a:lnTo>
                  <a:pt x="76428" y="1638300"/>
                </a:lnTo>
                <a:lnTo>
                  <a:pt x="76631" y="1625600"/>
                </a:lnTo>
                <a:lnTo>
                  <a:pt x="78950" y="1625600"/>
                </a:lnTo>
                <a:lnTo>
                  <a:pt x="78698" y="1612900"/>
                </a:lnTo>
                <a:lnTo>
                  <a:pt x="78595" y="1587500"/>
                </a:lnTo>
                <a:lnTo>
                  <a:pt x="77914" y="1587500"/>
                </a:lnTo>
                <a:lnTo>
                  <a:pt x="78092" y="1562100"/>
                </a:lnTo>
                <a:close/>
              </a:path>
              <a:path w="322579" h="1706245">
                <a:moveTo>
                  <a:pt x="78950" y="1625600"/>
                </a:moveTo>
                <a:lnTo>
                  <a:pt x="76631" y="1625600"/>
                </a:lnTo>
                <a:lnTo>
                  <a:pt x="77304" y="1638300"/>
                </a:lnTo>
                <a:lnTo>
                  <a:pt x="79247" y="1638300"/>
                </a:lnTo>
                <a:lnTo>
                  <a:pt x="78950" y="1625600"/>
                </a:lnTo>
                <a:close/>
              </a:path>
              <a:path w="322579" h="1706245">
                <a:moveTo>
                  <a:pt x="80721" y="1574800"/>
                </a:moveTo>
                <a:lnTo>
                  <a:pt x="78625" y="1574800"/>
                </a:lnTo>
                <a:lnTo>
                  <a:pt x="78886" y="1600200"/>
                </a:lnTo>
                <a:lnTo>
                  <a:pt x="79241" y="1625600"/>
                </a:lnTo>
                <a:lnTo>
                  <a:pt x="79552" y="1638300"/>
                </a:lnTo>
                <a:lnTo>
                  <a:pt x="80073" y="1638300"/>
                </a:lnTo>
                <a:lnTo>
                  <a:pt x="80292" y="1625600"/>
                </a:lnTo>
                <a:lnTo>
                  <a:pt x="80373" y="1587500"/>
                </a:lnTo>
                <a:lnTo>
                  <a:pt x="80721" y="1574800"/>
                </a:lnTo>
                <a:close/>
              </a:path>
              <a:path w="322579" h="1706245">
                <a:moveTo>
                  <a:pt x="83997" y="1612900"/>
                </a:moveTo>
                <a:lnTo>
                  <a:pt x="83362" y="1612900"/>
                </a:lnTo>
                <a:lnTo>
                  <a:pt x="83184" y="1625600"/>
                </a:lnTo>
                <a:lnTo>
                  <a:pt x="83096" y="1638300"/>
                </a:lnTo>
                <a:lnTo>
                  <a:pt x="84137" y="1638300"/>
                </a:lnTo>
                <a:lnTo>
                  <a:pt x="84150" y="1625600"/>
                </a:lnTo>
                <a:lnTo>
                  <a:pt x="83997" y="1612900"/>
                </a:lnTo>
                <a:close/>
              </a:path>
              <a:path w="322579" h="1706245">
                <a:moveTo>
                  <a:pt x="14284" y="1587500"/>
                </a:moveTo>
                <a:lnTo>
                  <a:pt x="12390" y="1587500"/>
                </a:lnTo>
                <a:lnTo>
                  <a:pt x="12179" y="1625600"/>
                </a:lnTo>
                <a:lnTo>
                  <a:pt x="13397" y="1612900"/>
                </a:lnTo>
                <a:lnTo>
                  <a:pt x="14320" y="1600200"/>
                </a:lnTo>
                <a:lnTo>
                  <a:pt x="14284" y="1587500"/>
                </a:lnTo>
                <a:close/>
              </a:path>
              <a:path w="322579" h="1706245">
                <a:moveTo>
                  <a:pt x="82919" y="1574800"/>
                </a:moveTo>
                <a:lnTo>
                  <a:pt x="80721" y="1574800"/>
                </a:lnTo>
                <a:lnTo>
                  <a:pt x="80969" y="1587500"/>
                </a:lnTo>
                <a:lnTo>
                  <a:pt x="81126" y="1612900"/>
                </a:lnTo>
                <a:lnTo>
                  <a:pt x="81635" y="1612900"/>
                </a:lnTo>
                <a:lnTo>
                  <a:pt x="81889" y="1600200"/>
                </a:lnTo>
                <a:lnTo>
                  <a:pt x="82714" y="1600200"/>
                </a:lnTo>
                <a:lnTo>
                  <a:pt x="82842" y="1587500"/>
                </a:lnTo>
                <a:lnTo>
                  <a:pt x="82919" y="1574800"/>
                </a:lnTo>
                <a:close/>
              </a:path>
              <a:path w="322579" h="1706245">
                <a:moveTo>
                  <a:pt x="83073" y="1549400"/>
                </a:moveTo>
                <a:lnTo>
                  <a:pt x="78181" y="1549400"/>
                </a:lnTo>
                <a:lnTo>
                  <a:pt x="78358" y="1574800"/>
                </a:lnTo>
                <a:lnTo>
                  <a:pt x="77914" y="1587500"/>
                </a:lnTo>
                <a:lnTo>
                  <a:pt x="78595" y="1587500"/>
                </a:lnTo>
                <a:lnTo>
                  <a:pt x="78625" y="1574800"/>
                </a:lnTo>
                <a:lnTo>
                  <a:pt x="82919" y="1574800"/>
                </a:lnTo>
                <a:lnTo>
                  <a:pt x="83073" y="1549400"/>
                </a:lnTo>
                <a:close/>
              </a:path>
              <a:path w="322579" h="1706245">
                <a:moveTo>
                  <a:pt x="14523" y="1460500"/>
                </a:moveTo>
                <a:lnTo>
                  <a:pt x="12433" y="1460500"/>
                </a:lnTo>
                <a:lnTo>
                  <a:pt x="13311" y="1485900"/>
                </a:lnTo>
                <a:lnTo>
                  <a:pt x="13573" y="1511300"/>
                </a:lnTo>
                <a:lnTo>
                  <a:pt x="13665" y="1574800"/>
                </a:lnTo>
                <a:lnTo>
                  <a:pt x="14625" y="1536700"/>
                </a:lnTo>
                <a:lnTo>
                  <a:pt x="14523" y="1460500"/>
                </a:lnTo>
                <a:close/>
              </a:path>
              <a:path w="322579" h="1706245">
                <a:moveTo>
                  <a:pt x="20699" y="1549400"/>
                </a:moveTo>
                <a:lnTo>
                  <a:pt x="19666" y="1549400"/>
                </a:lnTo>
                <a:lnTo>
                  <a:pt x="20446" y="1562100"/>
                </a:lnTo>
                <a:lnTo>
                  <a:pt x="20699" y="1549400"/>
                </a:lnTo>
                <a:close/>
              </a:path>
              <a:path w="322579" h="1706245">
                <a:moveTo>
                  <a:pt x="84212" y="1524000"/>
                </a:moveTo>
                <a:lnTo>
                  <a:pt x="83426" y="1524000"/>
                </a:lnTo>
                <a:lnTo>
                  <a:pt x="83635" y="1536700"/>
                </a:lnTo>
                <a:lnTo>
                  <a:pt x="84099" y="1536700"/>
                </a:lnTo>
                <a:lnTo>
                  <a:pt x="84212" y="1524000"/>
                </a:lnTo>
                <a:close/>
              </a:path>
              <a:path w="322579" h="1706245">
                <a:moveTo>
                  <a:pt x="85826" y="1511300"/>
                </a:moveTo>
                <a:lnTo>
                  <a:pt x="85115" y="1524000"/>
                </a:lnTo>
                <a:lnTo>
                  <a:pt x="84874" y="1524000"/>
                </a:lnTo>
                <a:lnTo>
                  <a:pt x="84886" y="1536700"/>
                </a:lnTo>
                <a:lnTo>
                  <a:pt x="86321" y="1536700"/>
                </a:lnTo>
                <a:lnTo>
                  <a:pt x="85775" y="1524000"/>
                </a:lnTo>
                <a:lnTo>
                  <a:pt x="85826" y="1511300"/>
                </a:lnTo>
                <a:close/>
              </a:path>
              <a:path w="322579" h="1706245">
                <a:moveTo>
                  <a:pt x="14107" y="1384300"/>
                </a:moveTo>
                <a:lnTo>
                  <a:pt x="10833" y="1384300"/>
                </a:lnTo>
                <a:lnTo>
                  <a:pt x="11427" y="1409700"/>
                </a:lnTo>
                <a:lnTo>
                  <a:pt x="11481" y="1473200"/>
                </a:lnTo>
                <a:lnTo>
                  <a:pt x="12039" y="1498600"/>
                </a:lnTo>
                <a:lnTo>
                  <a:pt x="12369" y="1485900"/>
                </a:lnTo>
                <a:lnTo>
                  <a:pt x="12433" y="1460500"/>
                </a:lnTo>
                <a:lnTo>
                  <a:pt x="14523" y="1460500"/>
                </a:lnTo>
                <a:lnTo>
                  <a:pt x="14150" y="1409700"/>
                </a:lnTo>
                <a:lnTo>
                  <a:pt x="14107" y="1384300"/>
                </a:lnTo>
                <a:close/>
              </a:path>
              <a:path w="322579" h="1706245">
                <a:moveTo>
                  <a:pt x="3244" y="1257300"/>
                </a:moveTo>
                <a:lnTo>
                  <a:pt x="2400" y="1282700"/>
                </a:lnTo>
                <a:lnTo>
                  <a:pt x="2484" y="1320800"/>
                </a:lnTo>
                <a:lnTo>
                  <a:pt x="2901" y="1371600"/>
                </a:lnTo>
                <a:lnTo>
                  <a:pt x="3784" y="1460500"/>
                </a:lnTo>
                <a:lnTo>
                  <a:pt x="4186" y="1460500"/>
                </a:lnTo>
                <a:lnTo>
                  <a:pt x="4824" y="1435100"/>
                </a:lnTo>
                <a:lnTo>
                  <a:pt x="5479" y="1371600"/>
                </a:lnTo>
                <a:lnTo>
                  <a:pt x="5930" y="1333500"/>
                </a:lnTo>
                <a:lnTo>
                  <a:pt x="6327" y="1320800"/>
                </a:lnTo>
                <a:lnTo>
                  <a:pt x="9316" y="1320800"/>
                </a:lnTo>
                <a:lnTo>
                  <a:pt x="9525" y="1270000"/>
                </a:lnTo>
                <a:lnTo>
                  <a:pt x="4876" y="1270000"/>
                </a:lnTo>
                <a:lnTo>
                  <a:pt x="3244" y="1257300"/>
                </a:lnTo>
                <a:close/>
              </a:path>
              <a:path w="322579" h="1706245">
                <a:moveTo>
                  <a:pt x="88761" y="1447800"/>
                </a:moveTo>
                <a:lnTo>
                  <a:pt x="88072" y="1447800"/>
                </a:lnTo>
                <a:lnTo>
                  <a:pt x="87617" y="1460500"/>
                </a:lnTo>
                <a:lnTo>
                  <a:pt x="88371" y="1460500"/>
                </a:lnTo>
                <a:lnTo>
                  <a:pt x="88761" y="1447800"/>
                </a:lnTo>
                <a:close/>
              </a:path>
              <a:path w="322579" h="1706245">
                <a:moveTo>
                  <a:pt x="89001" y="1435100"/>
                </a:moveTo>
                <a:lnTo>
                  <a:pt x="88274" y="1435100"/>
                </a:lnTo>
                <a:lnTo>
                  <a:pt x="88128" y="1447800"/>
                </a:lnTo>
                <a:lnTo>
                  <a:pt x="88926" y="1447800"/>
                </a:lnTo>
                <a:lnTo>
                  <a:pt x="89001" y="1435100"/>
                </a:lnTo>
                <a:close/>
              </a:path>
              <a:path w="322579" h="1706245">
                <a:moveTo>
                  <a:pt x="9316" y="1320800"/>
                </a:moveTo>
                <a:lnTo>
                  <a:pt x="6888" y="1320800"/>
                </a:lnTo>
                <a:lnTo>
                  <a:pt x="7493" y="1346200"/>
                </a:lnTo>
                <a:lnTo>
                  <a:pt x="8026" y="1397000"/>
                </a:lnTo>
                <a:lnTo>
                  <a:pt x="8393" y="1422400"/>
                </a:lnTo>
                <a:lnTo>
                  <a:pt x="8738" y="1409700"/>
                </a:lnTo>
                <a:lnTo>
                  <a:pt x="9050" y="1371600"/>
                </a:lnTo>
                <a:lnTo>
                  <a:pt x="9316" y="1320800"/>
                </a:lnTo>
                <a:close/>
              </a:path>
              <a:path w="322579" h="1706245">
                <a:moveTo>
                  <a:pt x="85223" y="1320800"/>
                </a:moveTo>
                <a:lnTo>
                  <a:pt x="84528" y="1320800"/>
                </a:lnTo>
                <a:lnTo>
                  <a:pt x="84399" y="1358900"/>
                </a:lnTo>
                <a:lnTo>
                  <a:pt x="84301" y="1397000"/>
                </a:lnTo>
                <a:lnTo>
                  <a:pt x="83908" y="1409700"/>
                </a:lnTo>
                <a:lnTo>
                  <a:pt x="84849" y="1409700"/>
                </a:lnTo>
                <a:lnTo>
                  <a:pt x="84924" y="1397000"/>
                </a:lnTo>
                <a:lnTo>
                  <a:pt x="85640" y="1397000"/>
                </a:lnTo>
                <a:lnTo>
                  <a:pt x="85768" y="1371600"/>
                </a:lnTo>
                <a:lnTo>
                  <a:pt x="85966" y="1358900"/>
                </a:lnTo>
                <a:lnTo>
                  <a:pt x="88061" y="1358900"/>
                </a:lnTo>
                <a:lnTo>
                  <a:pt x="88024" y="1346200"/>
                </a:lnTo>
                <a:lnTo>
                  <a:pt x="85456" y="1346200"/>
                </a:lnTo>
                <a:lnTo>
                  <a:pt x="85223" y="1320800"/>
                </a:lnTo>
                <a:close/>
              </a:path>
              <a:path w="322579" h="1706245">
                <a:moveTo>
                  <a:pt x="85640" y="1397000"/>
                </a:moveTo>
                <a:lnTo>
                  <a:pt x="85132" y="1397000"/>
                </a:lnTo>
                <a:lnTo>
                  <a:pt x="85214" y="1409700"/>
                </a:lnTo>
                <a:lnTo>
                  <a:pt x="85576" y="1409700"/>
                </a:lnTo>
                <a:lnTo>
                  <a:pt x="85640" y="1397000"/>
                </a:lnTo>
                <a:close/>
              </a:path>
              <a:path w="322579" h="1706245">
                <a:moveTo>
                  <a:pt x="89280" y="1384300"/>
                </a:moveTo>
                <a:lnTo>
                  <a:pt x="87185" y="1384300"/>
                </a:lnTo>
                <a:lnTo>
                  <a:pt x="88125" y="1397000"/>
                </a:lnTo>
                <a:lnTo>
                  <a:pt x="87883" y="1409700"/>
                </a:lnTo>
                <a:lnTo>
                  <a:pt x="88658" y="1397000"/>
                </a:lnTo>
                <a:lnTo>
                  <a:pt x="89280" y="1384300"/>
                </a:lnTo>
                <a:close/>
              </a:path>
              <a:path w="322579" h="1706245">
                <a:moveTo>
                  <a:pt x="81737" y="1346200"/>
                </a:moveTo>
                <a:lnTo>
                  <a:pt x="14274" y="1346200"/>
                </a:lnTo>
                <a:lnTo>
                  <a:pt x="14706" y="1358900"/>
                </a:lnTo>
                <a:lnTo>
                  <a:pt x="15024" y="1371600"/>
                </a:lnTo>
                <a:lnTo>
                  <a:pt x="15392" y="1371600"/>
                </a:lnTo>
                <a:lnTo>
                  <a:pt x="15481" y="1358900"/>
                </a:lnTo>
                <a:lnTo>
                  <a:pt x="82016" y="1358900"/>
                </a:lnTo>
                <a:lnTo>
                  <a:pt x="81737" y="1346200"/>
                </a:lnTo>
                <a:close/>
              </a:path>
              <a:path w="322579" h="1706245">
                <a:moveTo>
                  <a:pt x="87302" y="1358900"/>
                </a:moveTo>
                <a:lnTo>
                  <a:pt x="86613" y="1358900"/>
                </a:lnTo>
                <a:lnTo>
                  <a:pt x="86194" y="1371600"/>
                </a:lnTo>
                <a:lnTo>
                  <a:pt x="87008" y="1371600"/>
                </a:lnTo>
                <a:lnTo>
                  <a:pt x="87302" y="1358900"/>
                </a:lnTo>
                <a:close/>
              </a:path>
              <a:path w="322579" h="1706245">
                <a:moveTo>
                  <a:pt x="88061" y="1358900"/>
                </a:moveTo>
                <a:lnTo>
                  <a:pt x="87302" y="1358900"/>
                </a:lnTo>
                <a:lnTo>
                  <a:pt x="87688" y="1371600"/>
                </a:lnTo>
                <a:lnTo>
                  <a:pt x="88061" y="1358900"/>
                </a:lnTo>
                <a:close/>
              </a:path>
              <a:path w="322579" h="1706245">
                <a:moveTo>
                  <a:pt x="87566" y="1257300"/>
                </a:moveTo>
                <a:lnTo>
                  <a:pt x="12128" y="1257300"/>
                </a:lnTo>
                <a:lnTo>
                  <a:pt x="11277" y="1346200"/>
                </a:lnTo>
                <a:lnTo>
                  <a:pt x="10566" y="1358900"/>
                </a:lnTo>
                <a:lnTo>
                  <a:pt x="14219" y="1358900"/>
                </a:lnTo>
                <a:lnTo>
                  <a:pt x="14274" y="1346200"/>
                </a:lnTo>
                <a:lnTo>
                  <a:pt x="81737" y="1346200"/>
                </a:lnTo>
                <a:lnTo>
                  <a:pt x="83145" y="1320800"/>
                </a:lnTo>
                <a:lnTo>
                  <a:pt x="84553" y="1308100"/>
                </a:lnTo>
                <a:lnTo>
                  <a:pt x="85851" y="1282700"/>
                </a:lnTo>
                <a:lnTo>
                  <a:pt x="86931" y="1270000"/>
                </a:lnTo>
                <a:lnTo>
                  <a:pt x="87319" y="1270000"/>
                </a:lnTo>
                <a:lnTo>
                  <a:pt x="87566" y="1257300"/>
                </a:lnTo>
                <a:close/>
              </a:path>
              <a:path w="322579" h="1706245">
                <a:moveTo>
                  <a:pt x="86539" y="1308100"/>
                </a:moveTo>
                <a:lnTo>
                  <a:pt x="86050" y="1308100"/>
                </a:lnTo>
                <a:lnTo>
                  <a:pt x="85901" y="1320800"/>
                </a:lnTo>
                <a:lnTo>
                  <a:pt x="85737" y="1346200"/>
                </a:lnTo>
                <a:lnTo>
                  <a:pt x="88024" y="1346200"/>
                </a:lnTo>
                <a:lnTo>
                  <a:pt x="87987" y="1333500"/>
                </a:lnTo>
                <a:lnTo>
                  <a:pt x="86845" y="1333500"/>
                </a:lnTo>
                <a:lnTo>
                  <a:pt x="86539" y="1308100"/>
                </a:lnTo>
                <a:close/>
              </a:path>
              <a:path w="322579" h="1706245">
                <a:moveTo>
                  <a:pt x="87769" y="1320800"/>
                </a:moveTo>
                <a:lnTo>
                  <a:pt x="87249" y="1320800"/>
                </a:lnTo>
                <a:lnTo>
                  <a:pt x="87071" y="1333500"/>
                </a:lnTo>
                <a:lnTo>
                  <a:pt x="87987" y="1333500"/>
                </a:lnTo>
                <a:lnTo>
                  <a:pt x="87769" y="1320800"/>
                </a:lnTo>
                <a:close/>
              </a:path>
              <a:path w="322579" h="1706245">
                <a:moveTo>
                  <a:pt x="91960" y="1282700"/>
                </a:moveTo>
                <a:lnTo>
                  <a:pt x="90182" y="1282700"/>
                </a:lnTo>
                <a:lnTo>
                  <a:pt x="91135" y="1295400"/>
                </a:lnTo>
                <a:lnTo>
                  <a:pt x="90881" y="1308100"/>
                </a:lnTo>
                <a:lnTo>
                  <a:pt x="92252" y="1308100"/>
                </a:lnTo>
                <a:lnTo>
                  <a:pt x="91960" y="1282700"/>
                </a:lnTo>
                <a:close/>
              </a:path>
              <a:path w="322579" h="1706245">
                <a:moveTo>
                  <a:pt x="89252" y="1244600"/>
                </a:moveTo>
                <a:lnTo>
                  <a:pt x="9716" y="1244600"/>
                </a:lnTo>
                <a:lnTo>
                  <a:pt x="9866" y="1257300"/>
                </a:lnTo>
                <a:lnTo>
                  <a:pt x="10023" y="1282700"/>
                </a:lnTo>
                <a:lnTo>
                  <a:pt x="10236" y="1295400"/>
                </a:lnTo>
                <a:lnTo>
                  <a:pt x="10947" y="1295400"/>
                </a:lnTo>
                <a:lnTo>
                  <a:pt x="10807" y="1282700"/>
                </a:lnTo>
                <a:lnTo>
                  <a:pt x="11607" y="1257300"/>
                </a:lnTo>
                <a:lnTo>
                  <a:pt x="88706" y="1257300"/>
                </a:lnTo>
                <a:lnTo>
                  <a:pt x="89252" y="1244600"/>
                </a:lnTo>
                <a:close/>
              </a:path>
              <a:path w="322579" h="1706245">
                <a:moveTo>
                  <a:pt x="87319" y="1270000"/>
                </a:moveTo>
                <a:lnTo>
                  <a:pt x="86931" y="1270000"/>
                </a:lnTo>
                <a:lnTo>
                  <a:pt x="86957" y="1282700"/>
                </a:lnTo>
                <a:lnTo>
                  <a:pt x="87101" y="1282700"/>
                </a:lnTo>
                <a:lnTo>
                  <a:pt x="87319" y="1270000"/>
                </a:lnTo>
                <a:close/>
              </a:path>
              <a:path w="322579" h="1706245">
                <a:moveTo>
                  <a:pt x="7550" y="1028700"/>
                </a:moveTo>
                <a:lnTo>
                  <a:pt x="4292" y="1028700"/>
                </a:lnTo>
                <a:lnTo>
                  <a:pt x="4738" y="1041400"/>
                </a:lnTo>
                <a:lnTo>
                  <a:pt x="5000" y="1066800"/>
                </a:lnTo>
                <a:lnTo>
                  <a:pt x="5181" y="1079500"/>
                </a:lnTo>
                <a:lnTo>
                  <a:pt x="5384" y="1104900"/>
                </a:lnTo>
                <a:lnTo>
                  <a:pt x="5664" y="1206500"/>
                </a:lnTo>
                <a:lnTo>
                  <a:pt x="6914" y="1206500"/>
                </a:lnTo>
                <a:lnTo>
                  <a:pt x="7162" y="1231900"/>
                </a:lnTo>
                <a:lnTo>
                  <a:pt x="6461" y="1270000"/>
                </a:lnTo>
                <a:lnTo>
                  <a:pt x="9525" y="1270000"/>
                </a:lnTo>
                <a:lnTo>
                  <a:pt x="9716" y="1244600"/>
                </a:lnTo>
                <a:lnTo>
                  <a:pt x="90731" y="1244600"/>
                </a:lnTo>
                <a:lnTo>
                  <a:pt x="91013" y="1231900"/>
                </a:lnTo>
                <a:lnTo>
                  <a:pt x="90811" y="1219200"/>
                </a:lnTo>
                <a:lnTo>
                  <a:pt x="89763" y="1181100"/>
                </a:lnTo>
                <a:lnTo>
                  <a:pt x="88518" y="1181100"/>
                </a:lnTo>
                <a:lnTo>
                  <a:pt x="88652" y="1168400"/>
                </a:lnTo>
                <a:lnTo>
                  <a:pt x="11010" y="1168400"/>
                </a:lnTo>
                <a:lnTo>
                  <a:pt x="11114" y="1092200"/>
                </a:lnTo>
                <a:lnTo>
                  <a:pt x="11152" y="1079500"/>
                </a:lnTo>
                <a:lnTo>
                  <a:pt x="9639" y="1079500"/>
                </a:lnTo>
                <a:lnTo>
                  <a:pt x="9391" y="1054100"/>
                </a:lnTo>
                <a:lnTo>
                  <a:pt x="7902" y="1054100"/>
                </a:lnTo>
                <a:lnTo>
                  <a:pt x="7683" y="1041400"/>
                </a:lnTo>
                <a:lnTo>
                  <a:pt x="7550" y="1028700"/>
                </a:lnTo>
                <a:close/>
              </a:path>
              <a:path w="322579" h="1706245">
                <a:moveTo>
                  <a:pt x="90731" y="1244600"/>
                </a:moveTo>
                <a:lnTo>
                  <a:pt x="90169" y="1244600"/>
                </a:lnTo>
                <a:lnTo>
                  <a:pt x="90182" y="1257300"/>
                </a:lnTo>
                <a:lnTo>
                  <a:pt x="90449" y="1257300"/>
                </a:lnTo>
                <a:lnTo>
                  <a:pt x="90731" y="1244600"/>
                </a:lnTo>
                <a:close/>
              </a:path>
              <a:path w="322579" h="1706245">
                <a:moveTo>
                  <a:pt x="12966" y="1092200"/>
                </a:moveTo>
                <a:lnTo>
                  <a:pt x="12526" y="1092200"/>
                </a:lnTo>
                <a:lnTo>
                  <a:pt x="11960" y="1117600"/>
                </a:lnTo>
                <a:lnTo>
                  <a:pt x="11201" y="1168400"/>
                </a:lnTo>
                <a:lnTo>
                  <a:pt x="13789" y="1168400"/>
                </a:lnTo>
                <a:lnTo>
                  <a:pt x="13501" y="1155700"/>
                </a:lnTo>
                <a:lnTo>
                  <a:pt x="13282" y="1130300"/>
                </a:lnTo>
                <a:lnTo>
                  <a:pt x="13169" y="1104900"/>
                </a:lnTo>
                <a:lnTo>
                  <a:pt x="12966" y="1092200"/>
                </a:lnTo>
                <a:close/>
              </a:path>
              <a:path w="322579" h="1706245">
                <a:moveTo>
                  <a:pt x="86857" y="1054100"/>
                </a:moveTo>
                <a:lnTo>
                  <a:pt x="11226" y="1054100"/>
                </a:lnTo>
                <a:lnTo>
                  <a:pt x="12360" y="1066800"/>
                </a:lnTo>
                <a:lnTo>
                  <a:pt x="13330" y="1079500"/>
                </a:lnTo>
                <a:lnTo>
                  <a:pt x="14093" y="1092200"/>
                </a:lnTo>
                <a:lnTo>
                  <a:pt x="14604" y="1104900"/>
                </a:lnTo>
                <a:lnTo>
                  <a:pt x="14109" y="1168400"/>
                </a:lnTo>
                <a:lnTo>
                  <a:pt x="88652" y="1168400"/>
                </a:lnTo>
                <a:lnTo>
                  <a:pt x="88785" y="1155700"/>
                </a:lnTo>
                <a:lnTo>
                  <a:pt x="89061" y="1143000"/>
                </a:lnTo>
                <a:lnTo>
                  <a:pt x="89574" y="1130300"/>
                </a:lnTo>
                <a:lnTo>
                  <a:pt x="87096" y="1130300"/>
                </a:lnTo>
                <a:lnTo>
                  <a:pt x="86436" y="1092200"/>
                </a:lnTo>
                <a:lnTo>
                  <a:pt x="87005" y="1079500"/>
                </a:lnTo>
                <a:lnTo>
                  <a:pt x="86857" y="1054100"/>
                </a:lnTo>
                <a:close/>
              </a:path>
              <a:path w="322579" h="1706245">
                <a:moveTo>
                  <a:pt x="91882" y="952500"/>
                </a:moveTo>
                <a:lnTo>
                  <a:pt x="88150" y="952500"/>
                </a:lnTo>
                <a:lnTo>
                  <a:pt x="87741" y="990600"/>
                </a:lnTo>
                <a:lnTo>
                  <a:pt x="87437" y="1028700"/>
                </a:lnTo>
                <a:lnTo>
                  <a:pt x="87194" y="1092200"/>
                </a:lnTo>
                <a:lnTo>
                  <a:pt x="87096" y="1130300"/>
                </a:lnTo>
                <a:lnTo>
                  <a:pt x="89574" y="1130300"/>
                </a:lnTo>
                <a:lnTo>
                  <a:pt x="90223" y="1143000"/>
                </a:lnTo>
                <a:lnTo>
                  <a:pt x="90906" y="1155700"/>
                </a:lnTo>
                <a:lnTo>
                  <a:pt x="91195" y="1168400"/>
                </a:lnTo>
                <a:lnTo>
                  <a:pt x="91472" y="1143000"/>
                </a:lnTo>
                <a:lnTo>
                  <a:pt x="91713" y="1092200"/>
                </a:lnTo>
                <a:lnTo>
                  <a:pt x="91804" y="1066800"/>
                </a:lnTo>
                <a:lnTo>
                  <a:pt x="91882" y="952500"/>
                </a:lnTo>
                <a:close/>
              </a:path>
              <a:path w="322579" h="1706245">
                <a:moveTo>
                  <a:pt x="39776" y="0"/>
                </a:moveTo>
                <a:lnTo>
                  <a:pt x="18305" y="0"/>
                </a:lnTo>
                <a:lnTo>
                  <a:pt x="12738" y="12700"/>
                </a:lnTo>
                <a:lnTo>
                  <a:pt x="10698" y="25400"/>
                </a:lnTo>
                <a:lnTo>
                  <a:pt x="9440" y="25400"/>
                </a:lnTo>
                <a:lnTo>
                  <a:pt x="8457" y="38100"/>
                </a:lnTo>
                <a:lnTo>
                  <a:pt x="7238" y="50800"/>
                </a:lnTo>
                <a:lnTo>
                  <a:pt x="3530" y="63500"/>
                </a:lnTo>
                <a:lnTo>
                  <a:pt x="2014" y="88900"/>
                </a:lnTo>
                <a:lnTo>
                  <a:pt x="1643" y="114300"/>
                </a:lnTo>
                <a:lnTo>
                  <a:pt x="1371" y="152400"/>
                </a:lnTo>
                <a:lnTo>
                  <a:pt x="811" y="190500"/>
                </a:lnTo>
                <a:lnTo>
                  <a:pt x="408" y="215900"/>
                </a:lnTo>
                <a:lnTo>
                  <a:pt x="88" y="266700"/>
                </a:lnTo>
                <a:lnTo>
                  <a:pt x="73" y="304800"/>
                </a:lnTo>
                <a:lnTo>
                  <a:pt x="571" y="342900"/>
                </a:lnTo>
                <a:lnTo>
                  <a:pt x="1489" y="368300"/>
                </a:lnTo>
                <a:lnTo>
                  <a:pt x="2730" y="419100"/>
                </a:lnTo>
                <a:lnTo>
                  <a:pt x="1687" y="444500"/>
                </a:lnTo>
                <a:lnTo>
                  <a:pt x="846" y="469900"/>
                </a:lnTo>
                <a:lnTo>
                  <a:pt x="264" y="508000"/>
                </a:lnTo>
                <a:lnTo>
                  <a:pt x="0" y="520700"/>
                </a:lnTo>
                <a:lnTo>
                  <a:pt x="2524" y="571500"/>
                </a:lnTo>
                <a:lnTo>
                  <a:pt x="2882" y="622300"/>
                </a:lnTo>
                <a:lnTo>
                  <a:pt x="2864" y="647700"/>
                </a:lnTo>
                <a:lnTo>
                  <a:pt x="2543" y="685800"/>
                </a:lnTo>
                <a:lnTo>
                  <a:pt x="2438" y="711200"/>
                </a:lnTo>
                <a:lnTo>
                  <a:pt x="2708" y="723900"/>
                </a:lnTo>
                <a:lnTo>
                  <a:pt x="2990" y="749300"/>
                </a:lnTo>
                <a:lnTo>
                  <a:pt x="3549" y="787400"/>
                </a:lnTo>
                <a:lnTo>
                  <a:pt x="4648" y="825500"/>
                </a:lnTo>
                <a:lnTo>
                  <a:pt x="4553" y="927100"/>
                </a:lnTo>
                <a:lnTo>
                  <a:pt x="4635" y="939800"/>
                </a:lnTo>
                <a:lnTo>
                  <a:pt x="3610" y="939800"/>
                </a:lnTo>
                <a:lnTo>
                  <a:pt x="3240" y="965200"/>
                </a:lnTo>
                <a:lnTo>
                  <a:pt x="3292" y="1028700"/>
                </a:lnTo>
                <a:lnTo>
                  <a:pt x="3416" y="1079500"/>
                </a:lnTo>
                <a:lnTo>
                  <a:pt x="3806" y="1079500"/>
                </a:lnTo>
                <a:lnTo>
                  <a:pt x="3944" y="1041400"/>
                </a:lnTo>
                <a:lnTo>
                  <a:pt x="4292" y="1028700"/>
                </a:lnTo>
                <a:lnTo>
                  <a:pt x="7550" y="1028700"/>
                </a:lnTo>
                <a:lnTo>
                  <a:pt x="7531" y="1016000"/>
                </a:lnTo>
                <a:lnTo>
                  <a:pt x="86800" y="1016000"/>
                </a:lnTo>
                <a:lnTo>
                  <a:pt x="86808" y="1003300"/>
                </a:lnTo>
                <a:lnTo>
                  <a:pt x="7569" y="1003300"/>
                </a:lnTo>
                <a:lnTo>
                  <a:pt x="7175" y="990600"/>
                </a:lnTo>
                <a:lnTo>
                  <a:pt x="6705" y="990600"/>
                </a:lnTo>
                <a:lnTo>
                  <a:pt x="7010" y="952500"/>
                </a:lnTo>
                <a:lnTo>
                  <a:pt x="91882" y="952500"/>
                </a:lnTo>
                <a:lnTo>
                  <a:pt x="91879" y="927100"/>
                </a:lnTo>
                <a:lnTo>
                  <a:pt x="90158" y="927100"/>
                </a:lnTo>
                <a:lnTo>
                  <a:pt x="89992" y="914400"/>
                </a:lnTo>
                <a:lnTo>
                  <a:pt x="91135" y="901700"/>
                </a:lnTo>
                <a:lnTo>
                  <a:pt x="91875" y="901700"/>
                </a:lnTo>
                <a:lnTo>
                  <a:pt x="91871" y="876300"/>
                </a:lnTo>
                <a:lnTo>
                  <a:pt x="92741" y="850900"/>
                </a:lnTo>
                <a:lnTo>
                  <a:pt x="93284" y="825500"/>
                </a:lnTo>
                <a:lnTo>
                  <a:pt x="93346" y="800100"/>
                </a:lnTo>
                <a:lnTo>
                  <a:pt x="92773" y="774700"/>
                </a:lnTo>
                <a:lnTo>
                  <a:pt x="92519" y="736600"/>
                </a:lnTo>
                <a:lnTo>
                  <a:pt x="92679" y="736600"/>
                </a:lnTo>
                <a:lnTo>
                  <a:pt x="92938" y="723900"/>
                </a:lnTo>
                <a:lnTo>
                  <a:pt x="95105" y="723900"/>
                </a:lnTo>
                <a:lnTo>
                  <a:pt x="95656" y="711200"/>
                </a:lnTo>
                <a:lnTo>
                  <a:pt x="96354" y="711200"/>
                </a:lnTo>
                <a:lnTo>
                  <a:pt x="96513" y="698500"/>
                </a:lnTo>
                <a:lnTo>
                  <a:pt x="96573" y="673100"/>
                </a:lnTo>
                <a:lnTo>
                  <a:pt x="96087" y="660400"/>
                </a:lnTo>
                <a:lnTo>
                  <a:pt x="94602" y="647700"/>
                </a:lnTo>
                <a:lnTo>
                  <a:pt x="95285" y="635000"/>
                </a:lnTo>
                <a:lnTo>
                  <a:pt x="95597" y="622300"/>
                </a:lnTo>
                <a:lnTo>
                  <a:pt x="95507" y="596900"/>
                </a:lnTo>
                <a:lnTo>
                  <a:pt x="94983" y="584200"/>
                </a:lnTo>
                <a:lnTo>
                  <a:pt x="93795" y="571500"/>
                </a:lnTo>
                <a:lnTo>
                  <a:pt x="93006" y="558800"/>
                </a:lnTo>
                <a:lnTo>
                  <a:pt x="92549" y="533400"/>
                </a:lnTo>
                <a:lnTo>
                  <a:pt x="92354" y="520700"/>
                </a:lnTo>
                <a:lnTo>
                  <a:pt x="92437" y="495300"/>
                </a:lnTo>
                <a:lnTo>
                  <a:pt x="92754" y="469900"/>
                </a:lnTo>
                <a:lnTo>
                  <a:pt x="92775" y="431800"/>
                </a:lnTo>
                <a:lnTo>
                  <a:pt x="91973" y="406400"/>
                </a:lnTo>
                <a:lnTo>
                  <a:pt x="91706" y="368300"/>
                </a:lnTo>
                <a:lnTo>
                  <a:pt x="91425" y="342900"/>
                </a:lnTo>
                <a:lnTo>
                  <a:pt x="91051" y="330200"/>
                </a:lnTo>
                <a:lnTo>
                  <a:pt x="90540" y="304800"/>
                </a:lnTo>
                <a:lnTo>
                  <a:pt x="89852" y="279400"/>
                </a:lnTo>
                <a:lnTo>
                  <a:pt x="89065" y="241300"/>
                </a:lnTo>
                <a:lnTo>
                  <a:pt x="87537" y="203200"/>
                </a:lnTo>
                <a:lnTo>
                  <a:pt x="85293" y="165100"/>
                </a:lnTo>
                <a:lnTo>
                  <a:pt x="82210" y="127000"/>
                </a:lnTo>
                <a:lnTo>
                  <a:pt x="78168" y="76200"/>
                </a:lnTo>
                <a:lnTo>
                  <a:pt x="72682" y="63500"/>
                </a:lnTo>
                <a:lnTo>
                  <a:pt x="66056" y="38100"/>
                </a:lnTo>
                <a:lnTo>
                  <a:pt x="58319" y="25400"/>
                </a:lnTo>
                <a:lnTo>
                  <a:pt x="49538" y="12700"/>
                </a:lnTo>
                <a:lnTo>
                  <a:pt x="39776" y="0"/>
                </a:lnTo>
                <a:close/>
              </a:path>
              <a:path w="322579" h="1706245">
                <a:moveTo>
                  <a:pt x="86792" y="1028700"/>
                </a:moveTo>
                <a:lnTo>
                  <a:pt x="9804" y="1028700"/>
                </a:lnTo>
                <a:lnTo>
                  <a:pt x="9639" y="1079500"/>
                </a:lnTo>
                <a:lnTo>
                  <a:pt x="11152" y="1079500"/>
                </a:lnTo>
                <a:lnTo>
                  <a:pt x="11226" y="1054100"/>
                </a:lnTo>
                <a:lnTo>
                  <a:pt x="86857" y="1054100"/>
                </a:lnTo>
                <a:lnTo>
                  <a:pt x="86792" y="1028700"/>
                </a:lnTo>
                <a:close/>
              </a:path>
              <a:path w="322579" h="1706245">
                <a:moveTo>
                  <a:pt x="86800" y="1016000"/>
                </a:moveTo>
                <a:lnTo>
                  <a:pt x="8407" y="1016000"/>
                </a:lnTo>
                <a:lnTo>
                  <a:pt x="8178" y="1041400"/>
                </a:lnTo>
                <a:lnTo>
                  <a:pt x="7902" y="1054100"/>
                </a:lnTo>
                <a:lnTo>
                  <a:pt x="9391" y="1054100"/>
                </a:lnTo>
                <a:lnTo>
                  <a:pt x="9143" y="1028700"/>
                </a:lnTo>
                <a:lnTo>
                  <a:pt x="86792" y="1028700"/>
                </a:lnTo>
                <a:lnTo>
                  <a:pt x="86800" y="1016000"/>
                </a:lnTo>
                <a:close/>
              </a:path>
              <a:path w="322579" h="1706245">
                <a:moveTo>
                  <a:pt x="88150" y="952500"/>
                </a:moveTo>
                <a:lnTo>
                  <a:pt x="7563" y="952500"/>
                </a:lnTo>
                <a:lnTo>
                  <a:pt x="7658" y="1003300"/>
                </a:lnTo>
                <a:lnTo>
                  <a:pt x="86808" y="1003300"/>
                </a:lnTo>
                <a:lnTo>
                  <a:pt x="86816" y="990600"/>
                </a:lnTo>
                <a:lnTo>
                  <a:pt x="88150" y="952500"/>
                </a:lnTo>
                <a:close/>
              </a:path>
              <a:path w="322579" h="1706245">
                <a:moveTo>
                  <a:pt x="91875" y="901700"/>
                </a:moveTo>
                <a:lnTo>
                  <a:pt x="91135" y="901700"/>
                </a:lnTo>
                <a:lnTo>
                  <a:pt x="90779" y="927100"/>
                </a:lnTo>
                <a:lnTo>
                  <a:pt x="91879" y="927100"/>
                </a:lnTo>
                <a:lnTo>
                  <a:pt x="91875" y="901700"/>
                </a:lnTo>
                <a:close/>
              </a:path>
              <a:path w="322579" h="1706245">
                <a:moveTo>
                  <a:pt x="94699" y="723900"/>
                </a:moveTo>
                <a:lnTo>
                  <a:pt x="93585" y="723900"/>
                </a:lnTo>
                <a:lnTo>
                  <a:pt x="93886" y="736600"/>
                </a:lnTo>
                <a:lnTo>
                  <a:pt x="94437" y="736600"/>
                </a:lnTo>
                <a:lnTo>
                  <a:pt x="94699" y="723900"/>
                </a:lnTo>
                <a:close/>
              </a:path>
              <a:path w="322579" h="1706245">
                <a:moveTo>
                  <a:pt x="23596" y="1704888"/>
                </a:moveTo>
                <a:lnTo>
                  <a:pt x="28068" y="1705840"/>
                </a:lnTo>
                <a:lnTo>
                  <a:pt x="35271" y="1706179"/>
                </a:lnTo>
                <a:lnTo>
                  <a:pt x="44374" y="1706101"/>
                </a:lnTo>
                <a:lnTo>
                  <a:pt x="54546" y="1705803"/>
                </a:lnTo>
                <a:lnTo>
                  <a:pt x="48678" y="1705345"/>
                </a:lnTo>
                <a:lnTo>
                  <a:pt x="41433" y="1705050"/>
                </a:lnTo>
                <a:lnTo>
                  <a:pt x="33008" y="1704902"/>
                </a:lnTo>
                <a:lnTo>
                  <a:pt x="23596" y="17048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495832" y="6868845"/>
            <a:ext cx="1657486" cy="59292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812800" y="6965950"/>
            <a:ext cx="4424680" cy="389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222222"/>
                </a:solidFill>
                <a:latin typeface="Courier New"/>
                <a:cs typeface="Courier New"/>
              </a:rPr>
              <a:t>$("</a:t>
            </a:r>
            <a:r>
              <a:rPr sz="2400" b="1" dirty="0">
                <a:solidFill>
                  <a:srgbClr val="222222"/>
                </a:solidFill>
                <a:latin typeface="Courier New"/>
                <a:cs typeface="Courier New"/>
              </a:rPr>
              <a:t>li</a:t>
            </a:r>
            <a:r>
              <a:rPr sz="2400" dirty="0">
                <a:solidFill>
                  <a:srgbClr val="222222"/>
                </a:solidFill>
                <a:latin typeface="Courier New"/>
                <a:cs typeface="Courier New"/>
              </a:rPr>
              <a:t>").text("Orlando");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1506200" y="5575300"/>
            <a:ext cx="711200" cy="2794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328400" y="6527800"/>
            <a:ext cx="1244600" cy="444500"/>
          </a:xfrm>
          <a:custGeom>
            <a:avLst/>
            <a:gdLst/>
            <a:ahLst/>
            <a:cxnLst/>
            <a:rect l="l" t="t" r="r" b="b"/>
            <a:pathLst>
              <a:path w="1244600" h="444500">
                <a:moveTo>
                  <a:pt x="10927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092733" y="444500"/>
                </a:lnTo>
                <a:lnTo>
                  <a:pt x="1140733" y="436757"/>
                </a:lnTo>
                <a:lnTo>
                  <a:pt x="1182422" y="415197"/>
                </a:lnTo>
                <a:lnTo>
                  <a:pt x="1215297" y="382322"/>
                </a:lnTo>
                <a:lnTo>
                  <a:pt x="1236857" y="340633"/>
                </a:lnTo>
                <a:lnTo>
                  <a:pt x="1244600" y="292633"/>
                </a:lnTo>
                <a:lnTo>
                  <a:pt x="1244600" y="151866"/>
                </a:lnTo>
                <a:lnTo>
                  <a:pt x="1236857" y="103866"/>
                </a:lnTo>
                <a:lnTo>
                  <a:pt x="1215297" y="62177"/>
                </a:lnTo>
                <a:lnTo>
                  <a:pt x="1182422" y="29302"/>
                </a:lnTo>
                <a:lnTo>
                  <a:pt x="1140733" y="7742"/>
                </a:lnTo>
                <a:lnTo>
                  <a:pt x="1092733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518900" y="6616700"/>
            <a:ext cx="876300" cy="2921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328400" y="75819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29"/>
                </a:lnTo>
                <a:lnTo>
                  <a:pt x="7742" y="340632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33" y="444500"/>
                </a:lnTo>
                <a:lnTo>
                  <a:pt x="950233" y="436757"/>
                </a:lnTo>
                <a:lnTo>
                  <a:pt x="991922" y="415197"/>
                </a:lnTo>
                <a:lnTo>
                  <a:pt x="1024797" y="382322"/>
                </a:lnTo>
                <a:lnTo>
                  <a:pt x="1046357" y="340632"/>
                </a:lnTo>
                <a:lnTo>
                  <a:pt x="1054100" y="292629"/>
                </a:lnTo>
                <a:lnTo>
                  <a:pt x="1054100" y="151866"/>
                </a:lnTo>
                <a:lnTo>
                  <a:pt x="1046357" y="103866"/>
                </a:lnTo>
                <a:lnTo>
                  <a:pt x="1024797" y="62177"/>
                </a:lnTo>
                <a:lnTo>
                  <a:pt x="991922" y="29302"/>
                </a:lnTo>
                <a:lnTo>
                  <a:pt x="950233" y="7742"/>
                </a:lnTo>
                <a:lnTo>
                  <a:pt x="902233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582400" y="7670800"/>
            <a:ext cx="546100" cy="2921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876300" y="1447800"/>
            <a:ext cx="5306060" cy="33578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ct val="100000"/>
              </a:lnSpc>
            </a:pPr>
            <a:r>
              <a:rPr sz="2200" b="1" spc="20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2200" b="1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5" dirty="0">
                <a:solidFill>
                  <a:srgbClr val="FFFFFF"/>
                </a:solidFill>
                <a:latin typeface="Calibri"/>
                <a:cs typeface="Calibri"/>
              </a:rPr>
              <a:t>document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&lt;h1&gt;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Where do you want to</a:t>
            </a:r>
            <a:r>
              <a:rPr sz="2100" spc="2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go?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&lt;/h1&gt;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&lt;h2&gt;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Travel</a:t>
            </a:r>
            <a:r>
              <a:rPr sz="2100" spc="2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Destinations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&lt;/h2&gt;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&lt;p&gt;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Plan your next</a:t>
            </a:r>
            <a:r>
              <a:rPr sz="2100" spc="3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adventure.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&lt;/p&gt;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&lt;ul id=</a:t>
            </a:r>
            <a:r>
              <a:rPr sz="2100" spc="-5" dirty="0">
                <a:solidFill>
                  <a:srgbClr val="61CE3C"/>
                </a:solidFill>
                <a:latin typeface="Courier New"/>
                <a:cs typeface="Courier New"/>
              </a:rPr>
              <a:t>"destinations"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FAD959"/>
                </a:solidFill>
                <a:latin typeface="Courier New"/>
                <a:cs typeface="Courier New"/>
              </a:rPr>
              <a:t>&lt;li&gt;Rome&lt;/li&gt;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FAD959"/>
                </a:solidFill>
                <a:latin typeface="Courier New"/>
                <a:cs typeface="Courier New"/>
              </a:rPr>
              <a:t>&lt;li&gt;Paris&lt;/li&gt;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FAD959"/>
                </a:solidFill>
                <a:latin typeface="Courier New"/>
                <a:cs typeface="Courier New"/>
              </a:rPr>
              <a:t>&lt;li</a:t>
            </a:r>
            <a:r>
              <a:rPr sz="2100" spc="10" dirty="0">
                <a:solidFill>
                  <a:srgbClr val="FAD959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AD959"/>
                </a:solidFill>
                <a:latin typeface="Courier New"/>
                <a:cs typeface="Courier New"/>
              </a:rPr>
              <a:t>class='promo'&gt;Rio&lt;/li&gt;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&lt;/ul&gt;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1328400" y="5473700"/>
            <a:ext cx="1663700" cy="444500"/>
          </a:xfrm>
          <a:custGeom>
            <a:avLst/>
            <a:gdLst/>
            <a:ahLst/>
            <a:cxnLst/>
            <a:rect l="l" t="t" r="r" b="b"/>
            <a:pathLst>
              <a:path w="1663700" h="444500">
                <a:moveTo>
                  <a:pt x="15118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511807" y="444500"/>
                </a:lnTo>
                <a:lnTo>
                  <a:pt x="1559840" y="436757"/>
                </a:lnTo>
                <a:lnTo>
                  <a:pt x="1601539" y="415197"/>
                </a:lnTo>
                <a:lnTo>
                  <a:pt x="1634410" y="382322"/>
                </a:lnTo>
                <a:lnTo>
                  <a:pt x="1655962" y="340633"/>
                </a:lnTo>
                <a:lnTo>
                  <a:pt x="1663700" y="292633"/>
                </a:lnTo>
                <a:lnTo>
                  <a:pt x="1663700" y="151866"/>
                </a:lnTo>
                <a:lnTo>
                  <a:pt x="1655962" y="103866"/>
                </a:lnTo>
                <a:lnTo>
                  <a:pt x="1634410" y="62177"/>
                </a:lnTo>
                <a:lnTo>
                  <a:pt x="1601539" y="29302"/>
                </a:lnTo>
                <a:lnTo>
                  <a:pt x="1559840" y="7742"/>
                </a:lnTo>
                <a:lnTo>
                  <a:pt x="15118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r>
              <a:rPr lang="en-US" sz="2800" dirty="0" smtClean="0">
                <a:solidFill>
                  <a:schemeClr val="bg1"/>
                </a:solidFill>
              </a:rPr>
              <a:t>  Orlando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1328400" y="6527800"/>
            <a:ext cx="1663700" cy="444500"/>
          </a:xfrm>
          <a:custGeom>
            <a:avLst/>
            <a:gdLst/>
            <a:ahLst/>
            <a:cxnLst/>
            <a:rect l="l" t="t" r="r" b="b"/>
            <a:pathLst>
              <a:path w="1663700" h="444500">
                <a:moveTo>
                  <a:pt x="15118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511807" y="444500"/>
                </a:lnTo>
                <a:lnTo>
                  <a:pt x="1559840" y="436757"/>
                </a:lnTo>
                <a:lnTo>
                  <a:pt x="1601539" y="415197"/>
                </a:lnTo>
                <a:lnTo>
                  <a:pt x="1634410" y="382322"/>
                </a:lnTo>
                <a:lnTo>
                  <a:pt x="1655962" y="340633"/>
                </a:lnTo>
                <a:lnTo>
                  <a:pt x="1663700" y="292633"/>
                </a:lnTo>
                <a:lnTo>
                  <a:pt x="1663700" y="151866"/>
                </a:lnTo>
                <a:lnTo>
                  <a:pt x="1655962" y="103866"/>
                </a:lnTo>
                <a:lnTo>
                  <a:pt x="1634410" y="62177"/>
                </a:lnTo>
                <a:lnTo>
                  <a:pt x="1601539" y="29302"/>
                </a:lnTo>
                <a:lnTo>
                  <a:pt x="1559840" y="7742"/>
                </a:lnTo>
                <a:lnTo>
                  <a:pt x="15118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328400" y="7581900"/>
            <a:ext cx="1663700" cy="444500"/>
          </a:xfrm>
          <a:custGeom>
            <a:avLst/>
            <a:gdLst/>
            <a:ahLst/>
            <a:cxnLst/>
            <a:rect l="l" t="t" r="r" b="b"/>
            <a:pathLst>
              <a:path w="1663700" h="444500">
                <a:moveTo>
                  <a:pt x="15118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29"/>
                </a:lnTo>
                <a:lnTo>
                  <a:pt x="7742" y="340632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511807" y="444500"/>
                </a:lnTo>
                <a:lnTo>
                  <a:pt x="1559840" y="436757"/>
                </a:lnTo>
                <a:lnTo>
                  <a:pt x="1601539" y="415197"/>
                </a:lnTo>
                <a:lnTo>
                  <a:pt x="1634410" y="382322"/>
                </a:lnTo>
                <a:lnTo>
                  <a:pt x="1655962" y="340632"/>
                </a:lnTo>
                <a:lnTo>
                  <a:pt x="1663700" y="292629"/>
                </a:lnTo>
                <a:lnTo>
                  <a:pt x="1663700" y="151866"/>
                </a:lnTo>
                <a:lnTo>
                  <a:pt x="1655962" y="103866"/>
                </a:lnTo>
                <a:lnTo>
                  <a:pt x="1634410" y="62177"/>
                </a:lnTo>
                <a:lnTo>
                  <a:pt x="1601539" y="29302"/>
                </a:lnTo>
                <a:lnTo>
                  <a:pt x="1559840" y="7742"/>
                </a:lnTo>
                <a:lnTo>
                  <a:pt x="15118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290327" y="8316278"/>
            <a:ext cx="356616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420" dirty="0">
                <a:solidFill>
                  <a:srgbClr val="7999AF"/>
                </a:solidFill>
                <a:latin typeface="Arial"/>
                <a:cs typeface="Arial"/>
              </a:rPr>
              <a:t>1.2 </a:t>
            </a:r>
            <a:r>
              <a:rPr sz="4200" b="1" spc="45" dirty="0">
                <a:solidFill>
                  <a:srgbClr val="7999AF"/>
                </a:solidFill>
                <a:latin typeface="Calibri"/>
                <a:cs typeface="Calibri"/>
              </a:rPr>
              <a:t>Using</a:t>
            </a:r>
            <a:r>
              <a:rPr sz="4200" b="1" spc="1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-40" dirty="0">
                <a:solidFill>
                  <a:srgbClr val="7999AF"/>
                </a:solidFill>
                <a:latin typeface="Calibri"/>
                <a:cs typeface="Calibri"/>
              </a:rPr>
              <a:t>jQuery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52" name="object 44"/>
          <p:cNvSpPr/>
          <p:nvPr/>
        </p:nvSpPr>
        <p:spPr>
          <a:xfrm>
            <a:off x="11328400" y="6553200"/>
            <a:ext cx="1663700" cy="444500"/>
          </a:xfrm>
          <a:custGeom>
            <a:avLst/>
            <a:gdLst/>
            <a:ahLst/>
            <a:cxnLst/>
            <a:rect l="l" t="t" r="r" b="b"/>
            <a:pathLst>
              <a:path w="1663700" h="444500">
                <a:moveTo>
                  <a:pt x="15118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511807" y="444500"/>
                </a:lnTo>
                <a:lnTo>
                  <a:pt x="1559840" y="436757"/>
                </a:lnTo>
                <a:lnTo>
                  <a:pt x="1601539" y="415197"/>
                </a:lnTo>
                <a:lnTo>
                  <a:pt x="1634410" y="382322"/>
                </a:lnTo>
                <a:lnTo>
                  <a:pt x="1655962" y="340633"/>
                </a:lnTo>
                <a:lnTo>
                  <a:pt x="1663700" y="292633"/>
                </a:lnTo>
                <a:lnTo>
                  <a:pt x="1663700" y="151866"/>
                </a:lnTo>
                <a:lnTo>
                  <a:pt x="1655962" y="103866"/>
                </a:lnTo>
                <a:lnTo>
                  <a:pt x="1634410" y="62177"/>
                </a:lnTo>
                <a:lnTo>
                  <a:pt x="1601539" y="29302"/>
                </a:lnTo>
                <a:lnTo>
                  <a:pt x="1559840" y="7742"/>
                </a:lnTo>
                <a:lnTo>
                  <a:pt x="15118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r>
              <a:rPr lang="en-US" sz="2800" dirty="0" smtClean="0">
                <a:solidFill>
                  <a:schemeClr val="bg1"/>
                </a:solidFill>
              </a:rPr>
              <a:t>  Orlando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53" name="object 44"/>
          <p:cNvSpPr/>
          <p:nvPr/>
        </p:nvSpPr>
        <p:spPr>
          <a:xfrm>
            <a:off x="11328400" y="7543800"/>
            <a:ext cx="1663700" cy="444500"/>
          </a:xfrm>
          <a:custGeom>
            <a:avLst/>
            <a:gdLst/>
            <a:ahLst/>
            <a:cxnLst/>
            <a:rect l="l" t="t" r="r" b="b"/>
            <a:pathLst>
              <a:path w="1663700" h="444500">
                <a:moveTo>
                  <a:pt x="15118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511807" y="444500"/>
                </a:lnTo>
                <a:lnTo>
                  <a:pt x="1559840" y="436757"/>
                </a:lnTo>
                <a:lnTo>
                  <a:pt x="1601539" y="415197"/>
                </a:lnTo>
                <a:lnTo>
                  <a:pt x="1634410" y="382322"/>
                </a:lnTo>
                <a:lnTo>
                  <a:pt x="1655962" y="340633"/>
                </a:lnTo>
                <a:lnTo>
                  <a:pt x="1663700" y="292633"/>
                </a:lnTo>
                <a:lnTo>
                  <a:pt x="1663700" y="151866"/>
                </a:lnTo>
                <a:lnTo>
                  <a:pt x="1655962" y="103866"/>
                </a:lnTo>
                <a:lnTo>
                  <a:pt x="1634410" y="62177"/>
                </a:lnTo>
                <a:lnTo>
                  <a:pt x="1601539" y="29302"/>
                </a:lnTo>
                <a:lnTo>
                  <a:pt x="1559840" y="7742"/>
                </a:lnTo>
                <a:lnTo>
                  <a:pt x="15118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r>
              <a:rPr lang="en-US" sz="2800" dirty="0" smtClean="0">
                <a:solidFill>
                  <a:schemeClr val="bg1"/>
                </a:solidFill>
              </a:rPr>
              <a:t>  Orlando</a:t>
            </a:r>
            <a:endParaRPr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8800" y="495300"/>
            <a:ext cx="9486900" cy="81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270" dirty="0"/>
              <a:t>We </a:t>
            </a:r>
            <a:r>
              <a:rPr spc="-285" dirty="0"/>
              <a:t>can </a:t>
            </a:r>
            <a:r>
              <a:rPr spc="45" dirty="0"/>
              <a:t>find </a:t>
            </a:r>
            <a:r>
              <a:rPr spc="-125" dirty="0"/>
              <a:t>elements </a:t>
            </a:r>
            <a:r>
              <a:rPr spc="-215" dirty="0"/>
              <a:t>by </a:t>
            </a:r>
            <a:r>
              <a:rPr spc="-330" dirty="0"/>
              <a:t>ID </a:t>
            </a:r>
            <a:r>
              <a:rPr spc="-185" dirty="0"/>
              <a:t>or</a:t>
            </a:r>
            <a:r>
              <a:rPr spc="-990" dirty="0"/>
              <a:t> </a:t>
            </a:r>
            <a:r>
              <a:rPr spc="-355" dirty="0"/>
              <a:t>Class</a:t>
            </a:r>
          </a:p>
        </p:txBody>
      </p:sp>
      <p:sp>
        <p:nvSpPr>
          <p:cNvPr id="4" name="object 4"/>
          <p:cNvSpPr/>
          <p:nvPr/>
        </p:nvSpPr>
        <p:spPr>
          <a:xfrm>
            <a:off x="685800" y="2425700"/>
            <a:ext cx="3911600" cy="787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1200" y="2425700"/>
            <a:ext cx="3860800" cy="736600"/>
          </a:xfrm>
          <a:custGeom>
            <a:avLst/>
            <a:gdLst/>
            <a:ahLst/>
            <a:cxnLst/>
            <a:rect l="l" t="t" r="r" b="b"/>
            <a:pathLst>
              <a:path w="3860800" h="736600">
                <a:moveTo>
                  <a:pt x="37645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40308"/>
                </a:lnTo>
                <a:lnTo>
                  <a:pt x="7567" y="677787"/>
                </a:lnTo>
                <a:lnTo>
                  <a:pt x="28203" y="708394"/>
                </a:lnTo>
                <a:lnTo>
                  <a:pt x="58810" y="729032"/>
                </a:lnTo>
                <a:lnTo>
                  <a:pt x="96291" y="736600"/>
                </a:lnTo>
                <a:lnTo>
                  <a:pt x="3764508" y="736600"/>
                </a:lnTo>
                <a:lnTo>
                  <a:pt x="3801987" y="729032"/>
                </a:lnTo>
                <a:lnTo>
                  <a:pt x="3832594" y="708394"/>
                </a:lnTo>
                <a:lnTo>
                  <a:pt x="3853232" y="677787"/>
                </a:lnTo>
                <a:lnTo>
                  <a:pt x="3860800" y="640308"/>
                </a:lnTo>
                <a:lnTo>
                  <a:pt x="3860800" y="96291"/>
                </a:lnTo>
                <a:lnTo>
                  <a:pt x="3853232" y="58812"/>
                </a:lnTo>
                <a:lnTo>
                  <a:pt x="3832594" y="28205"/>
                </a:lnTo>
                <a:lnTo>
                  <a:pt x="3801987" y="7567"/>
                </a:lnTo>
                <a:lnTo>
                  <a:pt x="37645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16000" y="2616200"/>
            <a:ext cx="1739900" cy="403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5" dirty="0">
                <a:solidFill>
                  <a:srgbClr val="222222"/>
                </a:solidFill>
                <a:latin typeface="Courier New"/>
                <a:cs typeface="Courier New"/>
              </a:rPr>
              <a:t>p { </a:t>
            </a:r>
            <a:r>
              <a:rPr sz="2500" spc="-5" dirty="0">
                <a:solidFill>
                  <a:srgbClr val="929292"/>
                </a:solidFill>
                <a:latin typeface="Courier New"/>
                <a:cs typeface="Courier New"/>
              </a:rPr>
              <a:t>...</a:t>
            </a:r>
            <a:r>
              <a:rPr sz="2500" spc="-80" dirty="0">
                <a:solidFill>
                  <a:srgbClr val="929292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22222"/>
                </a:solidFill>
                <a:latin typeface="Courier New"/>
                <a:cs typeface="Courier New"/>
              </a:rPr>
              <a:t>}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85800" y="3441700"/>
            <a:ext cx="3911600" cy="787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1200" y="3441700"/>
            <a:ext cx="3860800" cy="736600"/>
          </a:xfrm>
          <a:custGeom>
            <a:avLst/>
            <a:gdLst/>
            <a:ahLst/>
            <a:cxnLst/>
            <a:rect l="l" t="t" r="r" b="b"/>
            <a:pathLst>
              <a:path w="3860800" h="736600">
                <a:moveTo>
                  <a:pt x="37645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40308"/>
                </a:lnTo>
                <a:lnTo>
                  <a:pt x="7567" y="677787"/>
                </a:lnTo>
                <a:lnTo>
                  <a:pt x="28203" y="708394"/>
                </a:lnTo>
                <a:lnTo>
                  <a:pt x="58810" y="729032"/>
                </a:lnTo>
                <a:lnTo>
                  <a:pt x="96291" y="736600"/>
                </a:lnTo>
                <a:lnTo>
                  <a:pt x="3764508" y="736600"/>
                </a:lnTo>
                <a:lnTo>
                  <a:pt x="3801987" y="729032"/>
                </a:lnTo>
                <a:lnTo>
                  <a:pt x="3832594" y="708394"/>
                </a:lnTo>
                <a:lnTo>
                  <a:pt x="3853232" y="677787"/>
                </a:lnTo>
                <a:lnTo>
                  <a:pt x="3860800" y="640308"/>
                </a:lnTo>
                <a:lnTo>
                  <a:pt x="3860800" y="96291"/>
                </a:lnTo>
                <a:lnTo>
                  <a:pt x="3853232" y="58812"/>
                </a:lnTo>
                <a:lnTo>
                  <a:pt x="3832594" y="28205"/>
                </a:lnTo>
                <a:lnTo>
                  <a:pt x="3801987" y="7567"/>
                </a:lnTo>
                <a:lnTo>
                  <a:pt x="37645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16000" y="3632200"/>
            <a:ext cx="1930400" cy="403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5" dirty="0">
                <a:solidFill>
                  <a:srgbClr val="222222"/>
                </a:solidFill>
                <a:latin typeface="Courier New"/>
                <a:cs typeface="Courier New"/>
              </a:rPr>
              <a:t>#container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11500" y="3632200"/>
            <a:ext cx="1358900" cy="403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5" dirty="0">
                <a:solidFill>
                  <a:srgbClr val="222222"/>
                </a:solidFill>
                <a:latin typeface="Courier New"/>
                <a:cs typeface="Courier New"/>
              </a:rPr>
              <a:t>{ </a:t>
            </a:r>
            <a:r>
              <a:rPr sz="2500" spc="-5" dirty="0">
                <a:solidFill>
                  <a:srgbClr val="929292"/>
                </a:solidFill>
                <a:latin typeface="Courier New"/>
                <a:cs typeface="Courier New"/>
              </a:rPr>
              <a:t>...</a:t>
            </a:r>
            <a:r>
              <a:rPr sz="2500" spc="-85" dirty="0">
                <a:solidFill>
                  <a:srgbClr val="929292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22222"/>
                </a:solidFill>
                <a:latin typeface="Courier New"/>
                <a:cs typeface="Courier New"/>
              </a:rPr>
              <a:t>}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85800" y="4457700"/>
            <a:ext cx="3911600" cy="787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11200" y="4457700"/>
            <a:ext cx="3860800" cy="736600"/>
          </a:xfrm>
          <a:custGeom>
            <a:avLst/>
            <a:gdLst/>
            <a:ahLst/>
            <a:cxnLst/>
            <a:rect l="l" t="t" r="r" b="b"/>
            <a:pathLst>
              <a:path w="3860800" h="736600">
                <a:moveTo>
                  <a:pt x="37645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40308"/>
                </a:lnTo>
                <a:lnTo>
                  <a:pt x="7567" y="677787"/>
                </a:lnTo>
                <a:lnTo>
                  <a:pt x="28203" y="708394"/>
                </a:lnTo>
                <a:lnTo>
                  <a:pt x="58810" y="729032"/>
                </a:lnTo>
                <a:lnTo>
                  <a:pt x="96291" y="736600"/>
                </a:lnTo>
                <a:lnTo>
                  <a:pt x="3764508" y="736600"/>
                </a:lnTo>
                <a:lnTo>
                  <a:pt x="3801987" y="729032"/>
                </a:lnTo>
                <a:lnTo>
                  <a:pt x="3832594" y="708394"/>
                </a:lnTo>
                <a:lnTo>
                  <a:pt x="3853232" y="677787"/>
                </a:lnTo>
                <a:lnTo>
                  <a:pt x="3860800" y="640308"/>
                </a:lnTo>
                <a:lnTo>
                  <a:pt x="3860800" y="96291"/>
                </a:lnTo>
                <a:lnTo>
                  <a:pt x="3853232" y="58812"/>
                </a:lnTo>
                <a:lnTo>
                  <a:pt x="3832594" y="28205"/>
                </a:lnTo>
                <a:lnTo>
                  <a:pt x="3801987" y="7567"/>
                </a:lnTo>
                <a:lnTo>
                  <a:pt x="37645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16000" y="4648200"/>
            <a:ext cx="1739900" cy="403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5" dirty="0">
                <a:solidFill>
                  <a:srgbClr val="222222"/>
                </a:solidFill>
                <a:latin typeface="Courier New"/>
                <a:cs typeface="Courier New"/>
              </a:rPr>
              <a:t>.articles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21000" y="4648200"/>
            <a:ext cx="1358900" cy="403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5" dirty="0">
                <a:solidFill>
                  <a:srgbClr val="222222"/>
                </a:solidFill>
                <a:latin typeface="Courier New"/>
                <a:cs typeface="Courier New"/>
              </a:rPr>
              <a:t>{ </a:t>
            </a:r>
            <a:r>
              <a:rPr sz="2500" spc="-5" dirty="0">
                <a:solidFill>
                  <a:srgbClr val="929292"/>
                </a:solidFill>
                <a:latin typeface="Courier New"/>
                <a:cs typeface="Courier New"/>
              </a:rPr>
              <a:t>...</a:t>
            </a:r>
            <a:r>
              <a:rPr sz="2500" spc="-85" dirty="0">
                <a:solidFill>
                  <a:srgbClr val="929292"/>
                </a:solidFill>
                <a:latin typeface="Courier New"/>
                <a:cs typeface="Courier New"/>
              </a:rPr>
              <a:t> </a:t>
            </a:r>
            <a:r>
              <a:rPr sz="2500" spc="-5" dirty="0">
                <a:solidFill>
                  <a:srgbClr val="222222"/>
                </a:solidFill>
                <a:latin typeface="Courier New"/>
                <a:cs typeface="Courier New"/>
              </a:rPr>
              <a:t>}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103128" y="3552245"/>
            <a:ext cx="1664003" cy="5006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77100" y="2413000"/>
            <a:ext cx="3911600" cy="812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302500" y="2413000"/>
            <a:ext cx="3860800" cy="762000"/>
          </a:xfrm>
          <a:custGeom>
            <a:avLst/>
            <a:gdLst/>
            <a:ahLst/>
            <a:cxnLst/>
            <a:rect l="l" t="t" r="r" b="b"/>
            <a:pathLst>
              <a:path w="3860800" h="762000">
                <a:moveTo>
                  <a:pt x="37645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65708"/>
                </a:lnTo>
                <a:lnTo>
                  <a:pt x="7567" y="703187"/>
                </a:lnTo>
                <a:lnTo>
                  <a:pt x="28205" y="733794"/>
                </a:lnTo>
                <a:lnTo>
                  <a:pt x="58812" y="754432"/>
                </a:lnTo>
                <a:lnTo>
                  <a:pt x="96291" y="762000"/>
                </a:lnTo>
                <a:lnTo>
                  <a:pt x="3764508" y="762000"/>
                </a:lnTo>
                <a:lnTo>
                  <a:pt x="3801987" y="754432"/>
                </a:lnTo>
                <a:lnTo>
                  <a:pt x="3832594" y="733794"/>
                </a:lnTo>
                <a:lnTo>
                  <a:pt x="3853232" y="703187"/>
                </a:lnTo>
                <a:lnTo>
                  <a:pt x="3860800" y="665708"/>
                </a:lnTo>
                <a:lnTo>
                  <a:pt x="3860800" y="96291"/>
                </a:lnTo>
                <a:lnTo>
                  <a:pt x="3853232" y="58812"/>
                </a:lnTo>
                <a:lnTo>
                  <a:pt x="3832594" y="28205"/>
                </a:lnTo>
                <a:lnTo>
                  <a:pt x="3801987" y="7567"/>
                </a:lnTo>
                <a:lnTo>
                  <a:pt x="37645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77100" y="3429000"/>
            <a:ext cx="3911600" cy="812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02500" y="3429000"/>
            <a:ext cx="3860800" cy="762000"/>
          </a:xfrm>
          <a:custGeom>
            <a:avLst/>
            <a:gdLst/>
            <a:ahLst/>
            <a:cxnLst/>
            <a:rect l="l" t="t" r="r" b="b"/>
            <a:pathLst>
              <a:path w="3860800" h="762000">
                <a:moveTo>
                  <a:pt x="37645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65708"/>
                </a:lnTo>
                <a:lnTo>
                  <a:pt x="7567" y="703187"/>
                </a:lnTo>
                <a:lnTo>
                  <a:pt x="28205" y="733794"/>
                </a:lnTo>
                <a:lnTo>
                  <a:pt x="58812" y="754432"/>
                </a:lnTo>
                <a:lnTo>
                  <a:pt x="96291" y="762000"/>
                </a:lnTo>
                <a:lnTo>
                  <a:pt x="3764508" y="762000"/>
                </a:lnTo>
                <a:lnTo>
                  <a:pt x="3801987" y="754432"/>
                </a:lnTo>
                <a:lnTo>
                  <a:pt x="3832594" y="733794"/>
                </a:lnTo>
                <a:lnTo>
                  <a:pt x="3853232" y="703187"/>
                </a:lnTo>
                <a:lnTo>
                  <a:pt x="3860800" y="665708"/>
                </a:lnTo>
                <a:lnTo>
                  <a:pt x="3860800" y="96291"/>
                </a:lnTo>
                <a:lnTo>
                  <a:pt x="3853232" y="58812"/>
                </a:lnTo>
                <a:lnTo>
                  <a:pt x="3832594" y="28205"/>
                </a:lnTo>
                <a:lnTo>
                  <a:pt x="3801987" y="7567"/>
                </a:lnTo>
                <a:lnTo>
                  <a:pt x="37645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594600" y="3632200"/>
            <a:ext cx="3058160" cy="403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5" dirty="0">
                <a:solidFill>
                  <a:srgbClr val="222222"/>
                </a:solidFill>
                <a:latin typeface="Courier New"/>
                <a:cs typeface="Courier New"/>
              </a:rPr>
              <a:t>$(</a:t>
            </a: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"</a:t>
            </a:r>
            <a:r>
              <a:rPr sz="2500" spc="-5" dirty="0">
                <a:solidFill>
                  <a:srgbClr val="222222"/>
                </a:solidFill>
                <a:latin typeface="Courier New"/>
                <a:cs typeface="Courier New"/>
              </a:rPr>
              <a:t>#container</a:t>
            </a: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"</a:t>
            </a:r>
            <a:r>
              <a:rPr sz="2500" spc="-5" dirty="0">
                <a:solidFill>
                  <a:srgbClr val="222222"/>
                </a:solidFill>
                <a:latin typeface="Courier New"/>
                <a:cs typeface="Courier New"/>
              </a:rPr>
              <a:t>);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277100" y="4457700"/>
            <a:ext cx="3911600" cy="787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302500" y="4457700"/>
            <a:ext cx="3860800" cy="736600"/>
          </a:xfrm>
          <a:custGeom>
            <a:avLst/>
            <a:gdLst/>
            <a:ahLst/>
            <a:cxnLst/>
            <a:rect l="l" t="t" r="r" b="b"/>
            <a:pathLst>
              <a:path w="3860800" h="736600">
                <a:moveTo>
                  <a:pt x="37645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40308"/>
                </a:lnTo>
                <a:lnTo>
                  <a:pt x="7567" y="677787"/>
                </a:lnTo>
                <a:lnTo>
                  <a:pt x="28205" y="708394"/>
                </a:lnTo>
                <a:lnTo>
                  <a:pt x="58812" y="729032"/>
                </a:lnTo>
                <a:lnTo>
                  <a:pt x="96291" y="736600"/>
                </a:lnTo>
                <a:lnTo>
                  <a:pt x="3764508" y="736600"/>
                </a:lnTo>
                <a:lnTo>
                  <a:pt x="3801987" y="729032"/>
                </a:lnTo>
                <a:lnTo>
                  <a:pt x="3832594" y="708394"/>
                </a:lnTo>
                <a:lnTo>
                  <a:pt x="3853232" y="677787"/>
                </a:lnTo>
                <a:lnTo>
                  <a:pt x="3860800" y="640308"/>
                </a:lnTo>
                <a:lnTo>
                  <a:pt x="3860800" y="96291"/>
                </a:lnTo>
                <a:lnTo>
                  <a:pt x="3853232" y="58812"/>
                </a:lnTo>
                <a:lnTo>
                  <a:pt x="3832594" y="28205"/>
                </a:lnTo>
                <a:lnTo>
                  <a:pt x="3801987" y="7567"/>
                </a:lnTo>
                <a:lnTo>
                  <a:pt x="37645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594600" y="4648200"/>
            <a:ext cx="2867660" cy="403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00" spc="-5" dirty="0">
                <a:solidFill>
                  <a:srgbClr val="222222"/>
                </a:solidFill>
                <a:latin typeface="Courier New"/>
                <a:cs typeface="Courier New"/>
              </a:rPr>
              <a:t>$(</a:t>
            </a: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"</a:t>
            </a:r>
            <a:r>
              <a:rPr sz="2500" spc="-5" dirty="0">
                <a:solidFill>
                  <a:srgbClr val="222222"/>
                </a:solidFill>
                <a:latin typeface="Courier New"/>
                <a:cs typeface="Courier New"/>
              </a:rPr>
              <a:t>.articles</a:t>
            </a: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"</a:t>
            </a:r>
            <a:r>
              <a:rPr sz="2500" spc="-5" dirty="0">
                <a:solidFill>
                  <a:srgbClr val="222222"/>
                </a:solidFill>
                <a:latin typeface="Courier New"/>
                <a:cs typeface="Courier New"/>
              </a:rPr>
              <a:t>);</a:t>
            </a:r>
            <a:endParaRPr sz="250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90327" y="8316278"/>
            <a:ext cx="356616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420" dirty="0">
                <a:solidFill>
                  <a:srgbClr val="7999AF"/>
                </a:solidFill>
                <a:latin typeface="Arial"/>
                <a:cs typeface="Arial"/>
              </a:rPr>
              <a:t>1.2 </a:t>
            </a:r>
            <a:r>
              <a:rPr sz="4200" b="1" spc="45" dirty="0">
                <a:solidFill>
                  <a:srgbClr val="7999AF"/>
                </a:solidFill>
                <a:latin typeface="Calibri"/>
                <a:cs typeface="Calibri"/>
              </a:rPr>
              <a:t>Using</a:t>
            </a:r>
            <a:r>
              <a:rPr sz="4200" b="1" spc="1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-40" dirty="0">
                <a:solidFill>
                  <a:srgbClr val="7999AF"/>
                </a:solidFill>
                <a:latin typeface="Calibri"/>
                <a:cs typeface="Calibri"/>
              </a:rPr>
              <a:t>jQuery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235200" y="1720850"/>
            <a:ext cx="781685" cy="587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700" b="1" spc="165" dirty="0">
                <a:solidFill>
                  <a:srgbClr val="F8F5F1"/>
                </a:solidFill>
                <a:latin typeface="Calibri"/>
                <a:cs typeface="Calibri"/>
              </a:rPr>
              <a:t>CSS</a:t>
            </a:r>
            <a:endParaRPr sz="37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594600" y="1720850"/>
            <a:ext cx="2261870" cy="1299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00">
              <a:lnSpc>
                <a:spcPct val="100000"/>
              </a:lnSpc>
            </a:pPr>
            <a:r>
              <a:rPr sz="3700" b="1" spc="-35" dirty="0">
                <a:solidFill>
                  <a:srgbClr val="F8F5F1"/>
                </a:solidFill>
                <a:latin typeface="Calibri"/>
                <a:cs typeface="Calibri"/>
              </a:rPr>
              <a:t>jQuery</a:t>
            </a:r>
            <a:endParaRPr sz="3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610"/>
              </a:spcBef>
            </a:pPr>
            <a:r>
              <a:rPr sz="2500" spc="-5" dirty="0">
                <a:solidFill>
                  <a:srgbClr val="222222"/>
                </a:solidFill>
                <a:latin typeface="Courier New"/>
                <a:cs typeface="Courier New"/>
              </a:rPr>
              <a:t>$(</a:t>
            </a: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"</a:t>
            </a:r>
            <a:r>
              <a:rPr sz="2500" spc="-5" dirty="0">
                <a:solidFill>
                  <a:srgbClr val="222222"/>
                </a:solidFill>
                <a:latin typeface="Courier New"/>
                <a:cs typeface="Courier New"/>
              </a:rPr>
              <a:t>p</a:t>
            </a: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"</a:t>
            </a:r>
            <a:r>
              <a:rPr sz="2500" spc="-5" dirty="0">
                <a:solidFill>
                  <a:srgbClr val="222222"/>
                </a:solidFill>
                <a:latin typeface="Courier New"/>
                <a:cs typeface="Courier New"/>
              </a:rPr>
              <a:t>);</a:t>
            </a:r>
            <a:endParaRPr sz="25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93100" y="2946400"/>
            <a:ext cx="3619500" cy="850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18500" y="2946400"/>
            <a:ext cx="3568700" cy="800100"/>
          </a:xfrm>
          <a:custGeom>
            <a:avLst/>
            <a:gdLst/>
            <a:ahLst/>
            <a:cxnLst/>
            <a:rect l="l" t="t" r="r" b="b"/>
            <a:pathLst>
              <a:path w="3568700" h="800100">
                <a:moveTo>
                  <a:pt x="34724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5" y="771894"/>
                </a:lnTo>
                <a:lnTo>
                  <a:pt x="58812" y="792532"/>
                </a:lnTo>
                <a:lnTo>
                  <a:pt x="96291" y="800100"/>
                </a:lnTo>
                <a:lnTo>
                  <a:pt x="3472408" y="800100"/>
                </a:lnTo>
                <a:lnTo>
                  <a:pt x="3509887" y="792532"/>
                </a:lnTo>
                <a:lnTo>
                  <a:pt x="3540494" y="771894"/>
                </a:lnTo>
                <a:lnTo>
                  <a:pt x="3561132" y="741287"/>
                </a:lnTo>
                <a:lnTo>
                  <a:pt x="3568700" y="703808"/>
                </a:lnTo>
                <a:lnTo>
                  <a:pt x="3568700" y="96291"/>
                </a:lnTo>
                <a:lnTo>
                  <a:pt x="3561132" y="58812"/>
                </a:lnTo>
                <a:lnTo>
                  <a:pt x="3540494" y="28205"/>
                </a:lnTo>
                <a:lnTo>
                  <a:pt x="3509887" y="7567"/>
                </a:lnTo>
                <a:lnTo>
                  <a:pt x="3472408" y="0"/>
                </a:lnTo>
                <a:close/>
              </a:path>
            </a:pathLst>
          </a:custGeom>
          <a:solidFill>
            <a:srgbClr val="1B2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78700" y="2921000"/>
            <a:ext cx="876300" cy="85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16800" y="2946400"/>
            <a:ext cx="825500" cy="800100"/>
          </a:xfrm>
          <a:custGeom>
            <a:avLst/>
            <a:gdLst/>
            <a:ahLst/>
            <a:cxnLst/>
            <a:rect l="l" t="t" r="r" b="b"/>
            <a:pathLst>
              <a:path w="825500" h="800100">
                <a:moveTo>
                  <a:pt x="7292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5" y="771894"/>
                </a:lnTo>
                <a:lnTo>
                  <a:pt x="58812" y="792532"/>
                </a:lnTo>
                <a:lnTo>
                  <a:pt x="96291" y="800100"/>
                </a:lnTo>
                <a:lnTo>
                  <a:pt x="729208" y="800100"/>
                </a:lnTo>
                <a:lnTo>
                  <a:pt x="766687" y="792532"/>
                </a:lnTo>
                <a:lnTo>
                  <a:pt x="797294" y="771894"/>
                </a:lnTo>
                <a:lnTo>
                  <a:pt x="817932" y="741287"/>
                </a:lnTo>
                <a:lnTo>
                  <a:pt x="825500" y="703808"/>
                </a:lnTo>
                <a:lnTo>
                  <a:pt x="825500" y="96291"/>
                </a:lnTo>
                <a:lnTo>
                  <a:pt x="817932" y="58812"/>
                </a:lnTo>
                <a:lnTo>
                  <a:pt x="797294" y="28205"/>
                </a:lnTo>
                <a:lnTo>
                  <a:pt x="766687" y="7567"/>
                </a:lnTo>
                <a:lnTo>
                  <a:pt x="729208" y="0"/>
                </a:lnTo>
                <a:close/>
              </a:path>
            </a:pathLst>
          </a:custGeom>
          <a:solidFill>
            <a:srgbClr val="1E32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81900" y="3104400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414825" y="353809"/>
                </a:moveTo>
                <a:lnTo>
                  <a:pt x="293522" y="353809"/>
                </a:lnTo>
                <a:lnTo>
                  <a:pt x="428015" y="488289"/>
                </a:lnTo>
                <a:lnTo>
                  <a:pt x="435450" y="494389"/>
                </a:lnTo>
                <a:lnTo>
                  <a:pt x="443674" y="498806"/>
                </a:lnTo>
                <a:lnTo>
                  <a:pt x="452422" y="501493"/>
                </a:lnTo>
                <a:lnTo>
                  <a:pt x="461429" y="502399"/>
                </a:lnTo>
                <a:lnTo>
                  <a:pt x="461568" y="502399"/>
                </a:lnTo>
                <a:lnTo>
                  <a:pt x="496071" y="483985"/>
                </a:lnTo>
                <a:lnTo>
                  <a:pt x="502716" y="461073"/>
                </a:lnTo>
                <a:lnTo>
                  <a:pt x="501818" y="452055"/>
                </a:lnTo>
                <a:lnTo>
                  <a:pt x="499149" y="443296"/>
                </a:lnTo>
                <a:lnTo>
                  <a:pt x="494749" y="435066"/>
                </a:lnTo>
                <a:lnTo>
                  <a:pt x="488657" y="427634"/>
                </a:lnTo>
                <a:lnTo>
                  <a:pt x="414825" y="353809"/>
                </a:lnTo>
                <a:close/>
              </a:path>
              <a:path w="502920" h="502920">
                <a:moveTo>
                  <a:pt x="191592" y="0"/>
                </a:moveTo>
                <a:lnTo>
                  <a:pt x="147668" y="5061"/>
                </a:lnTo>
                <a:lnTo>
                  <a:pt x="107344" y="19478"/>
                </a:lnTo>
                <a:lnTo>
                  <a:pt x="71770" y="42100"/>
                </a:lnTo>
                <a:lnTo>
                  <a:pt x="42097" y="71777"/>
                </a:lnTo>
                <a:lnTo>
                  <a:pt x="19477" y="107358"/>
                </a:lnTo>
                <a:lnTo>
                  <a:pt x="5061" y="147692"/>
                </a:lnTo>
                <a:lnTo>
                  <a:pt x="0" y="191630"/>
                </a:lnTo>
                <a:lnTo>
                  <a:pt x="5061" y="235551"/>
                </a:lnTo>
                <a:lnTo>
                  <a:pt x="19477" y="275870"/>
                </a:lnTo>
                <a:lnTo>
                  <a:pt x="42097" y="311437"/>
                </a:lnTo>
                <a:lnTo>
                  <a:pt x="71770" y="341101"/>
                </a:lnTo>
                <a:lnTo>
                  <a:pt x="107344" y="363714"/>
                </a:lnTo>
                <a:lnTo>
                  <a:pt x="147668" y="378125"/>
                </a:lnTo>
                <a:lnTo>
                  <a:pt x="191592" y="383184"/>
                </a:lnTo>
                <a:lnTo>
                  <a:pt x="219150" y="381209"/>
                </a:lnTo>
                <a:lnTo>
                  <a:pt x="245514" y="375469"/>
                </a:lnTo>
                <a:lnTo>
                  <a:pt x="270400" y="366242"/>
                </a:lnTo>
                <a:lnTo>
                  <a:pt x="293522" y="353809"/>
                </a:lnTo>
                <a:lnTo>
                  <a:pt x="414825" y="353809"/>
                </a:lnTo>
                <a:lnTo>
                  <a:pt x="359474" y="298462"/>
                </a:lnTo>
                <a:lnTo>
                  <a:pt x="191592" y="298462"/>
                </a:lnTo>
                <a:lnTo>
                  <a:pt x="150069" y="290003"/>
                </a:lnTo>
                <a:lnTo>
                  <a:pt x="116130" y="267077"/>
                </a:lnTo>
                <a:lnTo>
                  <a:pt x="93213" y="233136"/>
                </a:lnTo>
                <a:lnTo>
                  <a:pt x="84759" y="191630"/>
                </a:lnTo>
                <a:lnTo>
                  <a:pt x="93213" y="150101"/>
                </a:lnTo>
                <a:lnTo>
                  <a:pt x="116130" y="116147"/>
                </a:lnTo>
                <a:lnTo>
                  <a:pt x="150069" y="93214"/>
                </a:lnTo>
                <a:lnTo>
                  <a:pt x="191592" y="84747"/>
                </a:lnTo>
                <a:lnTo>
                  <a:pt x="349335" y="84747"/>
                </a:lnTo>
                <a:lnTo>
                  <a:pt x="341090" y="71777"/>
                </a:lnTo>
                <a:lnTo>
                  <a:pt x="311419" y="42100"/>
                </a:lnTo>
                <a:lnTo>
                  <a:pt x="275845" y="19478"/>
                </a:lnTo>
                <a:lnTo>
                  <a:pt x="235519" y="5061"/>
                </a:lnTo>
                <a:lnTo>
                  <a:pt x="191592" y="0"/>
                </a:lnTo>
                <a:close/>
              </a:path>
              <a:path w="502920" h="502920">
                <a:moveTo>
                  <a:pt x="349335" y="84747"/>
                </a:moveTo>
                <a:lnTo>
                  <a:pt x="191592" y="84747"/>
                </a:lnTo>
                <a:lnTo>
                  <a:pt x="233114" y="93214"/>
                </a:lnTo>
                <a:lnTo>
                  <a:pt x="267054" y="116147"/>
                </a:lnTo>
                <a:lnTo>
                  <a:pt x="289970" y="150101"/>
                </a:lnTo>
                <a:lnTo>
                  <a:pt x="298424" y="191630"/>
                </a:lnTo>
                <a:lnTo>
                  <a:pt x="289970" y="233136"/>
                </a:lnTo>
                <a:lnTo>
                  <a:pt x="267054" y="267077"/>
                </a:lnTo>
                <a:lnTo>
                  <a:pt x="233114" y="290003"/>
                </a:lnTo>
                <a:lnTo>
                  <a:pt x="191592" y="298462"/>
                </a:lnTo>
                <a:lnTo>
                  <a:pt x="359474" y="298462"/>
                </a:lnTo>
                <a:lnTo>
                  <a:pt x="354088" y="293077"/>
                </a:lnTo>
                <a:lnTo>
                  <a:pt x="366393" y="270061"/>
                </a:lnTo>
                <a:lnTo>
                  <a:pt x="375532" y="245287"/>
                </a:lnTo>
                <a:lnTo>
                  <a:pt x="381224" y="219047"/>
                </a:lnTo>
                <a:lnTo>
                  <a:pt x="383184" y="191630"/>
                </a:lnTo>
                <a:lnTo>
                  <a:pt x="378123" y="147692"/>
                </a:lnTo>
                <a:lnTo>
                  <a:pt x="363709" y="107358"/>
                </a:lnTo>
                <a:lnTo>
                  <a:pt x="349335" y="847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8800" y="495300"/>
            <a:ext cx="9575800" cy="812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270" dirty="0"/>
              <a:t>Changing </a:t>
            </a:r>
            <a:r>
              <a:rPr spc="10" dirty="0"/>
              <a:t>multiple </a:t>
            </a:r>
            <a:r>
              <a:rPr spc="-125" dirty="0"/>
              <a:t>elements </a:t>
            </a:r>
            <a:r>
              <a:rPr spc="65" dirty="0"/>
              <a:t>at</a:t>
            </a:r>
            <a:r>
              <a:rPr spc="-880" dirty="0"/>
              <a:t> </a:t>
            </a:r>
            <a:r>
              <a:rPr spc="-290" dirty="0"/>
              <a:t>once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150100" y="1804670"/>
            <a:ext cx="6351270" cy="1791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800"/>
              </a:lnSpc>
            </a:pPr>
            <a:r>
              <a:rPr sz="3200" spc="-175" dirty="0">
                <a:solidFill>
                  <a:srgbClr val="EBEBEB"/>
                </a:solidFill>
                <a:latin typeface="Arial"/>
                <a:cs typeface="Arial"/>
              </a:rPr>
              <a:t>How </a:t>
            </a:r>
            <a:r>
              <a:rPr sz="3200" spc="-135" dirty="0">
                <a:solidFill>
                  <a:srgbClr val="EBEBEB"/>
                </a:solidFill>
                <a:latin typeface="Arial"/>
                <a:cs typeface="Arial"/>
              </a:rPr>
              <a:t>do </a:t>
            </a:r>
            <a:r>
              <a:rPr sz="3200" spc="-165" dirty="0">
                <a:solidFill>
                  <a:srgbClr val="EBEBEB"/>
                </a:solidFill>
                <a:latin typeface="Arial"/>
                <a:cs typeface="Arial"/>
              </a:rPr>
              <a:t>we </a:t>
            </a:r>
            <a:r>
              <a:rPr sz="3200" spc="-85" dirty="0">
                <a:solidFill>
                  <a:srgbClr val="EBEBEB"/>
                </a:solidFill>
                <a:latin typeface="Arial"/>
                <a:cs typeface="Arial"/>
              </a:rPr>
              <a:t>specifically </a:t>
            </a:r>
            <a:r>
              <a:rPr sz="3200" spc="-105" dirty="0">
                <a:solidFill>
                  <a:srgbClr val="EBEBEB"/>
                </a:solidFill>
                <a:latin typeface="Arial"/>
                <a:cs typeface="Arial"/>
              </a:rPr>
              <a:t>select </a:t>
            </a:r>
            <a:r>
              <a:rPr sz="3200" spc="-10" dirty="0">
                <a:solidFill>
                  <a:srgbClr val="EBEBEB"/>
                </a:solidFill>
                <a:latin typeface="Arial"/>
                <a:cs typeface="Arial"/>
              </a:rPr>
              <a:t>the</a:t>
            </a:r>
            <a:r>
              <a:rPr sz="3200" spc="-560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200" spc="-45" dirty="0">
                <a:solidFill>
                  <a:srgbClr val="EBEBEB"/>
                </a:solidFill>
                <a:latin typeface="Arial"/>
                <a:cs typeface="Arial"/>
              </a:rPr>
              <a:t>&lt;ul&gt;  </a:t>
            </a:r>
            <a:r>
              <a:rPr sz="3200" spc="75" dirty="0">
                <a:solidFill>
                  <a:srgbClr val="EBEBEB"/>
                </a:solidFill>
                <a:latin typeface="Arial"/>
                <a:cs typeface="Arial"/>
              </a:rPr>
              <a:t>that </a:t>
            </a:r>
            <a:r>
              <a:rPr sz="3200" spc="-160" dirty="0">
                <a:solidFill>
                  <a:srgbClr val="EBEBEB"/>
                </a:solidFill>
                <a:latin typeface="Arial"/>
                <a:cs typeface="Arial"/>
              </a:rPr>
              <a:t>has </a:t>
            </a:r>
            <a:r>
              <a:rPr sz="3200" spc="-204" dirty="0">
                <a:solidFill>
                  <a:srgbClr val="EBEBEB"/>
                </a:solidFill>
                <a:latin typeface="Arial"/>
                <a:cs typeface="Arial"/>
              </a:rPr>
              <a:t>a </a:t>
            </a:r>
            <a:r>
              <a:rPr sz="3200" spc="5" dirty="0">
                <a:solidFill>
                  <a:srgbClr val="EBEBEB"/>
                </a:solidFill>
                <a:latin typeface="Arial"/>
                <a:cs typeface="Arial"/>
              </a:rPr>
              <a:t>“destinations”</a:t>
            </a:r>
            <a:r>
              <a:rPr sz="3200" spc="-560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200" spc="-235" dirty="0">
                <a:solidFill>
                  <a:srgbClr val="EBEBEB"/>
                </a:solidFill>
                <a:latin typeface="Arial"/>
                <a:cs typeface="Arial"/>
              </a:rPr>
              <a:t>ID?</a:t>
            </a:r>
            <a:endParaRPr sz="3200">
              <a:latin typeface="Arial"/>
              <a:cs typeface="Arial"/>
            </a:endParaRPr>
          </a:p>
          <a:p>
            <a:pPr marL="1397000">
              <a:lnSpc>
                <a:spcPct val="100000"/>
              </a:lnSpc>
              <a:spcBef>
                <a:spcPts val="2490"/>
              </a:spcBef>
            </a:pPr>
            <a:r>
              <a:rPr sz="3200" spc="30" dirty="0">
                <a:solidFill>
                  <a:srgbClr val="FFFFFF"/>
                </a:solidFill>
                <a:latin typeface="Arial"/>
                <a:cs typeface="Arial"/>
              </a:rPr>
              <a:t>find</a:t>
            </a:r>
            <a:r>
              <a:rPr sz="3200" spc="-2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18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3200" spc="-2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0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3200" spc="-2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200" spc="-2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220" dirty="0">
                <a:solidFill>
                  <a:srgbClr val="FFFFFF"/>
                </a:solidFill>
                <a:latin typeface="Arial"/>
                <a:cs typeface="Arial"/>
              </a:rPr>
              <a:t>ID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3400" y="1866900"/>
            <a:ext cx="6248400" cy="3149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8800" y="1866900"/>
            <a:ext cx="6197600" cy="3098800"/>
          </a:xfrm>
          <a:custGeom>
            <a:avLst/>
            <a:gdLst/>
            <a:ahLst/>
            <a:cxnLst/>
            <a:rect l="l" t="t" r="r" b="b"/>
            <a:pathLst>
              <a:path w="6197600" h="3098800">
                <a:moveTo>
                  <a:pt x="61013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3002508"/>
                </a:lnTo>
                <a:lnTo>
                  <a:pt x="7567" y="3039987"/>
                </a:lnTo>
                <a:lnTo>
                  <a:pt x="28203" y="3070594"/>
                </a:lnTo>
                <a:lnTo>
                  <a:pt x="58810" y="3091232"/>
                </a:lnTo>
                <a:lnTo>
                  <a:pt x="96291" y="3098800"/>
                </a:lnTo>
                <a:lnTo>
                  <a:pt x="6101308" y="3098800"/>
                </a:lnTo>
                <a:lnTo>
                  <a:pt x="6138787" y="3091232"/>
                </a:lnTo>
                <a:lnTo>
                  <a:pt x="6169394" y="3070594"/>
                </a:lnTo>
                <a:lnTo>
                  <a:pt x="6190032" y="3039987"/>
                </a:lnTo>
                <a:lnTo>
                  <a:pt x="6197600" y="3002508"/>
                </a:lnTo>
                <a:lnTo>
                  <a:pt x="6197600" y="96291"/>
                </a:lnTo>
                <a:lnTo>
                  <a:pt x="6190032" y="58812"/>
                </a:lnTo>
                <a:lnTo>
                  <a:pt x="6169394" y="28205"/>
                </a:lnTo>
                <a:lnTo>
                  <a:pt x="6138787" y="7567"/>
                </a:lnTo>
                <a:lnTo>
                  <a:pt x="6101308" y="0"/>
                </a:lnTo>
                <a:close/>
              </a:path>
            </a:pathLst>
          </a:custGeom>
          <a:solidFill>
            <a:srgbClr val="1B2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76300" y="1447800"/>
            <a:ext cx="5306060" cy="33578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ct val="100000"/>
              </a:lnSpc>
            </a:pPr>
            <a:r>
              <a:rPr sz="2200" spc="40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2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document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&lt;h1&gt;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Where do you want to</a:t>
            </a:r>
            <a:r>
              <a:rPr sz="2100" spc="2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go?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&lt;/h1&gt;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&lt;h2&gt;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Travel</a:t>
            </a:r>
            <a:r>
              <a:rPr sz="2100" spc="2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Destinations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&lt;/h2&gt;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&lt;p&gt;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Plan your next</a:t>
            </a:r>
            <a:r>
              <a:rPr sz="2100" spc="3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adventure.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&lt;/p&gt;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FAD959"/>
                </a:solidFill>
                <a:latin typeface="Courier New"/>
                <a:cs typeface="Courier New"/>
              </a:rPr>
              <a:t>&lt;ul id="destinations"&gt;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&lt;li&gt;Rome&lt;/li&gt;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&lt;li&gt;Paris&lt;/li&gt;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&lt;li</a:t>
            </a:r>
            <a:r>
              <a:rPr sz="2100" spc="10" dirty="0">
                <a:solidFill>
                  <a:srgbClr val="7F90AA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class=</a:t>
            </a:r>
            <a:r>
              <a:rPr sz="2100" spc="-5" dirty="0">
                <a:solidFill>
                  <a:srgbClr val="61CE3C"/>
                </a:solidFill>
                <a:latin typeface="Courier New"/>
                <a:cs typeface="Courier New"/>
              </a:rPr>
              <a:t>'promo'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&gt;Rio&lt;/li&gt;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FAD959"/>
                </a:solidFill>
                <a:latin typeface="Courier New"/>
                <a:cs typeface="Courier New"/>
              </a:rPr>
              <a:t>&lt;/ul&gt;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0327" y="8316278"/>
            <a:ext cx="356616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420" dirty="0">
                <a:solidFill>
                  <a:srgbClr val="7999AF"/>
                </a:solidFill>
                <a:latin typeface="Arial"/>
                <a:cs typeface="Arial"/>
              </a:rPr>
              <a:t>1.2 </a:t>
            </a:r>
            <a:r>
              <a:rPr sz="4200" b="1" spc="45" dirty="0">
                <a:solidFill>
                  <a:srgbClr val="7999AF"/>
                </a:solidFill>
                <a:latin typeface="Calibri"/>
                <a:cs typeface="Calibri"/>
              </a:rPr>
              <a:t>Using</a:t>
            </a:r>
            <a:r>
              <a:rPr sz="4200" b="1" spc="1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-40" dirty="0">
                <a:solidFill>
                  <a:srgbClr val="7999AF"/>
                </a:solidFill>
                <a:latin typeface="Calibri"/>
                <a:cs typeface="Calibri"/>
              </a:rPr>
              <a:t>jQuery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8800" y="495300"/>
            <a:ext cx="6032500" cy="81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175" dirty="0"/>
              <a:t>Selecting </a:t>
            </a:r>
            <a:r>
              <a:rPr spc="-215" dirty="0"/>
              <a:t>by </a:t>
            </a:r>
            <a:r>
              <a:rPr spc="-130" dirty="0"/>
              <a:t>unique</a:t>
            </a:r>
            <a:r>
              <a:rPr spc="-585" dirty="0"/>
              <a:t> </a:t>
            </a:r>
            <a:r>
              <a:rPr spc="-330" dirty="0"/>
              <a:t>ID</a:t>
            </a:r>
          </a:p>
        </p:txBody>
      </p:sp>
      <p:sp>
        <p:nvSpPr>
          <p:cNvPr id="4" name="object 4"/>
          <p:cNvSpPr/>
          <p:nvPr/>
        </p:nvSpPr>
        <p:spPr>
          <a:xfrm>
            <a:off x="558800" y="6756400"/>
            <a:ext cx="6527800" cy="86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4200" y="6756400"/>
            <a:ext cx="6477000" cy="812800"/>
          </a:xfrm>
          <a:custGeom>
            <a:avLst/>
            <a:gdLst/>
            <a:ahLst/>
            <a:cxnLst/>
            <a:rect l="l" t="t" r="r" b="b"/>
            <a:pathLst>
              <a:path w="6477000" h="812800">
                <a:moveTo>
                  <a:pt x="63807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16508"/>
                </a:lnTo>
                <a:lnTo>
                  <a:pt x="7567" y="753987"/>
                </a:lnTo>
                <a:lnTo>
                  <a:pt x="28203" y="784594"/>
                </a:lnTo>
                <a:lnTo>
                  <a:pt x="58810" y="805232"/>
                </a:lnTo>
                <a:lnTo>
                  <a:pt x="96291" y="812800"/>
                </a:lnTo>
                <a:lnTo>
                  <a:pt x="6380708" y="812800"/>
                </a:lnTo>
                <a:lnTo>
                  <a:pt x="6418187" y="805232"/>
                </a:lnTo>
                <a:lnTo>
                  <a:pt x="6448794" y="784594"/>
                </a:lnTo>
                <a:lnTo>
                  <a:pt x="6469432" y="753987"/>
                </a:lnTo>
                <a:lnTo>
                  <a:pt x="6477000" y="716508"/>
                </a:lnTo>
                <a:lnTo>
                  <a:pt x="6477000" y="96291"/>
                </a:lnTo>
                <a:lnTo>
                  <a:pt x="6469432" y="58812"/>
                </a:lnTo>
                <a:lnTo>
                  <a:pt x="6448794" y="28205"/>
                </a:lnTo>
                <a:lnTo>
                  <a:pt x="6418187" y="7567"/>
                </a:lnTo>
                <a:lnTo>
                  <a:pt x="6380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12800" y="6972300"/>
            <a:ext cx="3500120" cy="389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$("</a:t>
            </a:r>
            <a:r>
              <a:rPr sz="2400" b="1" spc="-5" dirty="0">
                <a:solidFill>
                  <a:srgbClr val="222222"/>
                </a:solidFill>
                <a:latin typeface="Courier New"/>
                <a:cs typeface="Courier New"/>
              </a:rPr>
              <a:t>#destinations</a:t>
            </a: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");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563100" y="1524000"/>
            <a:ext cx="5410200" cy="6832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588500" y="1524000"/>
            <a:ext cx="5359400" cy="6781800"/>
          </a:xfrm>
          <a:custGeom>
            <a:avLst/>
            <a:gdLst/>
            <a:ahLst/>
            <a:cxnLst/>
            <a:rect l="l" t="t" r="r" b="b"/>
            <a:pathLst>
              <a:path w="5359400" h="6781800">
                <a:moveTo>
                  <a:pt x="52631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685508"/>
                </a:lnTo>
                <a:lnTo>
                  <a:pt x="7568" y="6722989"/>
                </a:lnTo>
                <a:lnTo>
                  <a:pt x="28206" y="6753596"/>
                </a:lnTo>
                <a:lnTo>
                  <a:pt x="58818" y="6774232"/>
                </a:lnTo>
                <a:lnTo>
                  <a:pt x="96291" y="6781798"/>
                </a:lnTo>
                <a:lnTo>
                  <a:pt x="5263140" y="6781798"/>
                </a:lnTo>
                <a:lnTo>
                  <a:pt x="5300626" y="6774231"/>
                </a:lnTo>
                <a:lnTo>
                  <a:pt x="5331222" y="6753595"/>
                </a:lnTo>
                <a:lnTo>
                  <a:pt x="5351841" y="6722988"/>
                </a:lnTo>
                <a:lnTo>
                  <a:pt x="5359400" y="6685508"/>
                </a:lnTo>
                <a:lnTo>
                  <a:pt x="5359400" y="96291"/>
                </a:lnTo>
                <a:lnTo>
                  <a:pt x="5351841" y="58812"/>
                </a:lnTo>
                <a:lnTo>
                  <a:pt x="5331221" y="28205"/>
                </a:lnTo>
                <a:lnTo>
                  <a:pt x="5300624" y="7567"/>
                </a:lnTo>
                <a:lnTo>
                  <a:pt x="52631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804400" y="18161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33" y="444500"/>
                </a:lnTo>
                <a:lnTo>
                  <a:pt x="950233" y="436757"/>
                </a:lnTo>
                <a:lnTo>
                  <a:pt x="991922" y="415197"/>
                </a:lnTo>
                <a:lnTo>
                  <a:pt x="1024797" y="382322"/>
                </a:lnTo>
                <a:lnTo>
                  <a:pt x="1046357" y="340633"/>
                </a:lnTo>
                <a:lnTo>
                  <a:pt x="1054100" y="292633"/>
                </a:lnTo>
                <a:lnTo>
                  <a:pt x="1054100" y="151866"/>
                </a:lnTo>
                <a:lnTo>
                  <a:pt x="1046357" y="103866"/>
                </a:lnTo>
                <a:lnTo>
                  <a:pt x="1024797" y="62177"/>
                </a:lnTo>
                <a:lnTo>
                  <a:pt x="991922" y="29302"/>
                </a:lnTo>
                <a:lnTo>
                  <a:pt x="950233" y="7742"/>
                </a:lnTo>
                <a:lnTo>
                  <a:pt x="9022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982200" y="1905000"/>
            <a:ext cx="711200" cy="342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312400" y="23368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502900" y="2425700"/>
            <a:ext cx="381000" cy="279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983469" y="1854200"/>
            <a:ext cx="883919" cy="8775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body</a:t>
            </a:r>
            <a:endParaRPr sz="2200">
              <a:latin typeface="Courier New"/>
              <a:cs typeface="Courier New"/>
            </a:endParaRPr>
          </a:p>
          <a:p>
            <a:pPr marL="535305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h1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312400" y="33909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502900" y="3479800"/>
            <a:ext cx="368300" cy="279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973695" y="2311356"/>
            <a:ext cx="283536" cy="3111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820400" y="2857500"/>
            <a:ext cx="2781300" cy="444500"/>
          </a:xfrm>
          <a:custGeom>
            <a:avLst/>
            <a:gdLst/>
            <a:ahLst/>
            <a:cxnLst/>
            <a:rect l="l" t="t" r="r" b="b"/>
            <a:pathLst>
              <a:path w="2781300" h="444500">
                <a:moveTo>
                  <a:pt x="2629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629407" y="444500"/>
                </a:lnTo>
                <a:lnTo>
                  <a:pt x="2677440" y="436757"/>
                </a:lnTo>
                <a:lnTo>
                  <a:pt x="2719139" y="415197"/>
                </a:lnTo>
                <a:lnTo>
                  <a:pt x="2752010" y="382322"/>
                </a:lnTo>
                <a:lnTo>
                  <a:pt x="2773562" y="340633"/>
                </a:lnTo>
                <a:lnTo>
                  <a:pt x="2781300" y="292633"/>
                </a:lnTo>
                <a:lnTo>
                  <a:pt x="2781300" y="151866"/>
                </a:lnTo>
                <a:lnTo>
                  <a:pt x="2773562" y="103866"/>
                </a:lnTo>
                <a:lnTo>
                  <a:pt x="2752010" y="62177"/>
                </a:lnTo>
                <a:lnTo>
                  <a:pt x="2719139" y="29302"/>
                </a:lnTo>
                <a:lnTo>
                  <a:pt x="2677440" y="7742"/>
                </a:lnTo>
                <a:lnTo>
                  <a:pt x="26294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239500" y="2946400"/>
            <a:ext cx="1866900" cy="292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1276330" y="2895600"/>
            <a:ext cx="86360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Where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282169" y="2895600"/>
            <a:ext cx="86360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do...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481695" y="2819351"/>
            <a:ext cx="283536" cy="3111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820400" y="3911600"/>
            <a:ext cx="2781300" cy="444500"/>
          </a:xfrm>
          <a:custGeom>
            <a:avLst/>
            <a:gdLst/>
            <a:ahLst/>
            <a:cxnLst/>
            <a:rect l="l" t="t" r="r" b="b"/>
            <a:pathLst>
              <a:path w="2781300" h="444500">
                <a:moveTo>
                  <a:pt x="2629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629407" y="444500"/>
                </a:lnTo>
                <a:lnTo>
                  <a:pt x="2677440" y="436757"/>
                </a:lnTo>
                <a:lnTo>
                  <a:pt x="2719139" y="415197"/>
                </a:lnTo>
                <a:lnTo>
                  <a:pt x="2752010" y="382322"/>
                </a:lnTo>
                <a:lnTo>
                  <a:pt x="2773562" y="340633"/>
                </a:lnTo>
                <a:lnTo>
                  <a:pt x="2781300" y="292633"/>
                </a:lnTo>
                <a:lnTo>
                  <a:pt x="2781300" y="151866"/>
                </a:lnTo>
                <a:lnTo>
                  <a:pt x="2773562" y="103866"/>
                </a:lnTo>
                <a:lnTo>
                  <a:pt x="2752010" y="62177"/>
                </a:lnTo>
                <a:lnTo>
                  <a:pt x="2719139" y="29302"/>
                </a:lnTo>
                <a:lnTo>
                  <a:pt x="2677440" y="7742"/>
                </a:lnTo>
                <a:lnTo>
                  <a:pt x="26294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188700" y="4000500"/>
            <a:ext cx="2006600" cy="3429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481695" y="3873456"/>
            <a:ext cx="283536" cy="3111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973347" y="2503690"/>
            <a:ext cx="321741" cy="118186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3400" y="1866900"/>
            <a:ext cx="6248400" cy="31496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58800" y="1866900"/>
            <a:ext cx="6197600" cy="3098800"/>
          </a:xfrm>
          <a:custGeom>
            <a:avLst/>
            <a:gdLst/>
            <a:ahLst/>
            <a:cxnLst/>
            <a:rect l="l" t="t" r="r" b="b"/>
            <a:pathLst>
              <a:path w="6197600" h="3098800">
                <a:moveTo>
                  <a:pt x="61013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3002508"/>
                </a:lnTo>
                <a:lnTo>
                  <a:pt x="7567" y="3039987"/>
                </a:lnTo>
                <a:lnTo>
                  <a:pt x="28203" y="3070594"/>
                </a:lnTo>
                <a:lnTo>
                  <a:pt x="58810" y="3091232"/>
                </a:lnTo>
                <a:lnTo>
                  <a:pt x="96291" y="3098800"/>
                </a:lnTo>
                <a:lnTo>
                  <a:pt x="6101308" y="3098800"/>
                </a:lnTo>
                <a:lnTo>
                  <a:pt x="6138787" y="3091232"/>
                </a:lnTo>
                <a:lnTo>
                  <a:pt x="6169394" y="3070594"/>
                </a:lnTo>
                <a:lnTo>
                  <a:pt x="6190032" y="3039987"/>
                </a:lnTo>
                <a:lnTo>
                  <a:pt x="6197600" y="3002508"/>
                </a:lnTo>
                <a:lnTo>
                  <a:pt x="6197600" y="96291"/>
                </a:lnTo>
                <a:lnTo>
                  <a:pt x="6190032" y="58812"/>
                </a:lnTo>
                <a:lnTo>
                  <a:pt x="6169394" y="28205"/>
                </a:lnTo>
                <a:lnTo>
                  <a:pt x="6138787" y="7567"/>
                </a:lnTo>
                <a:lnTo>
                  <a:pt x="6101308" y="0"/>
                </a:lnTo>
                <a:close/>
              </a:path>
            </a:pathLst>
          </a:custGeom>
          <a:solidFill>
            <a:srgbClr val="1B2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876300" y="1447800"/>
            <a:ext cx="5306060" cy="33578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ct val="100000"/>
              </a:lnSpc>
            </a:pPr>
            <a:r>
              <a:rPr sz="2200" b="1" spc="20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2200" b="1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5" dirty="0">
                <a:solidFill>
                  <a:srgbClr val="FFFFFF"/>
                </a:solidFill>
                <a:latin typeface="Calibri"/>
                <a:cs typeface="Calibri"/>
              </a:rPr>
              <a:t>document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&lt;h1&gt;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Where do you want to</a:t>
            </a:r>
            <a:r>
              <a:rPr sz="2100" spc="2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go?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&lt;/h1&gt;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&lt;h2&gt;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Travel</a:t>
            </a:r>
            <a:r>
              <a:rPr sz="2100" spc="2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Destinations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&lt;/h2&gt;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&lt;p&gt;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Plan your next</a:t>
            </a:r>
            <a:r>
              <a:rPr sz="2100" spc="3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adventure.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&lt;/p&gt;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&lt;ul id=</a:t>
            </a:r>
            <a:r>
              <a:rPr sz="2100" spc="-5" dirty="0">
                <a:solidFill>
                  <a:srgbClr val="61CE3C"/>
                </a:solidFill>
                <a:latin typeface="Courier New"/>
                <a:cs typeface="Courier New"/>
              </a:rPr>
              <a:t>"destinations"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&lt;li&gt;Rome&lt;/li&gt;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&lt;li&gt;Paris&lt;/li&gt;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&lt;li</a:t>
            </a:r>
            <a:r>
              <a:rPr sz="2100" spc="10" dirty="0">
                <a:solidFill>
                  <a:srgbClr val="7F90AA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class=</a:t>
            </a:r>
            <a:r>
              <a:rPr sz="2100" spc="-5" dirty="0">
                <a:solidFill>
                  <a:srgbClr val="61CE3C"/>
                </a:solidFill>
                <a:latin typeface="Courier New"/>
                <a:cs typeface="Courier New"/>
              </a:rPr>
              <a:t>'promo'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&gt;Rio&lt;/li&gt;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&lt;/ul&gt;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312400" y="44450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490200" y="4533900"/>
            <a:ext cx="393700" cy="2921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328400" y="54737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33" y="444500"/>
                </a:lnTo>
                <a:lnTo>
                  <a:pt x="950233" y="436757"/>
                </a:lnTo>
                <a:lnTo>
                  <a:pt x="991922" y="415197"/>
                </a:lnTo>
                <a:lnTo>
                  <a:pt x="1024797" y="382322"/>
                </a:lnTo>
                <a:lnTo>
                  <a:pt x="1046357" y="340633"/>
                </a:lnTo>
                <a:lnTo>
                  <a:pt x="1054100" y="292633"/>
                </a:lnTo>
                <a:lnTo>
                  <a:pt x="1054100" y="151866"/>
                </a:lnTo>
                <a:lnTo>
                  <a:pt x="1046357" y="103866"/>
                </a:lnTo>
                <a:lnTo>
                  <a:pt x="1024797" y="62177"/>
                </a:lnTo>
                <a:lnTo>
                  <a:pt x="991922" y="29302"/>
                </a:lnTo>
                <a:lnTo>
                  <a:pt x="950233" y="7742"/>
                </a:lnTo>
                <a:lnTo>
                  <a:pt x="902233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506200" y="5575300"/>
            <a:ext cx="711200" cy="2794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481695" y="4927551"/>
            <a:ext cx="1088005" cy="46994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998200" y="5041900"/>
            <a:ext cx="355600" cy="2921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989695" y="5460956"/>
            <a:ext cx="283536" cy="31115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328400" y="6527800"/>
            <a:ext cx="1244600" cy="444500"/>
          </a:xfrm>
          <a:custGeom>
            <a:avLst/>
            <a:gdLst/>
            <a:ahLst/>
            <a:cxnLst/>
            <a:rect l="l" t="t" r="r" b="b"/>
            <a:pathLst>
              <a:path w="1244600" h="444500">
                <a:moveTo>
                  <a:pt x="10927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092733" y="444500"/>
                </a:lnTo>
                <a:lnTo>
                  <a:pt x="1140733" y="436757"/>
                </a:lnTo>
                <a:lnTo>
                  <a:pt x="1182422" y="415197"/>
                </a:lnTo>
                <a:lnTo>
                  <a:pt x="1215297" y="382322"/>
                </a:lnTo>
                <a:lnTo>
                  <a:pt x="1236857" y="340633"/>
                </a:lnTo>
                <a:lnTo>
                  <a:pt x="1244600" y="292633"/>
                </a:lnTo>
                <a:lnTo>
                  <a:pt x="1244600" y="151866"/>
                </a:lnTo>
                <a:lnTo>
                  <a:pt x="1236857" y="103866"/>
                </a:lnTo>
                <a:lnTo>
                  <a:pt x="1215297" y="62177"/>
                </a:lnTo>
                <a:lnTo>
                  <a:pt x="1182422" y="29302"/>
                </a:lnTo>
                <a:lnTo>
                  <a:pt x="1140733" y="7742"/>
                </a:lnTo>
                <a:lnTo>
                  <a:pt x="1092733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518900" y="6616700"/>
            <a:ext cx="876300" cy="2921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820400" y="60071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998200" y="6096000"/>
            <a:ext cx="355600" cy="2921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989695" y="6515056"/>
            <a:ext cx="283536" cy="31115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328400" y="75819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29"/>
                </a:lnTo>
                <a:lnTo>
                  <a:pt x="7742" y="340632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33" y="444500"/>
                </a:lnTo>
                <a:lnTo>
                  <a:pt x="950233" y="436757"/>
                </a:lnTo>
                <a:lnTo>
                  <a:pt x="991922" y="415197"/>
                </a:lnTo>
                <a:lnTo>
                  <a:pt x="1024797" y="382322"/>
                </a:lnTo>
                <a:lnTo>
                  <a:pt x="1046357" y="340632"/>
                </a:lnTo>
                <a:lnTo>
                  <a:pt x="1054100" y="292629"/>
                </a:lnTo>
                <a:lnTo>
                  <a:pt x="1054100" y="151866"/>
                </a:lnTo>
                <a:lnTo>
                  <a:pt x="1046357" y="103866"/>
                </a:lnTo>
                <a:lnTo>
                  <a:pt x="1024797" y="62177"/>
                </a:lnTo>
                <a:lnTo>
                  <a:pt x="991922" y="29302"/>
                </a:lnTo>
                <a:lnTo>
                  <a:pt x="950233" y="7742"/>
                </a:lnTo>
                <a:lnTo>
                  <a:pt x="902233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582400" y="7670800"/>
            <a:ext cx="546100" cy="2921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820400" y="70612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998200" y="7150100"/>
            <a:ext cx="355600" cy="2921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1014709" y="70993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0989695" y="7569155"/>
            <a:ext cx="283536" cy="31115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481094" y="5056390"/>
            <a:ext cx="271259" cy="228676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973259" y="3020298"/>
            <a:ext cx="322580" cy="1706245"/>
          </a:xfrm>
          <a:custGeom>
            <a:avLst/>
            <a:gdLst/>
            <a:ahLst/>
            <a:cxnLst/>
            <a:rect l="l" t="t" r="r" b="b"/>
            <a:pathLst>
              <a:path w="322579" h="1706245">
                <a:moveTo>
                  <a:pt x="12924" y="1663700"/>
                </a:moveTo>
                <a:lnTo>
                  <a:pt x="11226" y="1663700"/>
                </a:lnTo>
                <a:lnTo>
                  <a:pt x="11027" y="1676400"/>
                </a:lnTo>
                <a:lnTo>
                  <a:pt x="10845" y="1701800"/>
                </a:lnTo>
                <a:lnTo>
                  <a:pt x="12062" y="1689100"/>
                </a:lnTo>
                <a:lnTo>
                  <a:pt x="12979" y="1676400"/>
                </a:lnTo>
                <a:lnTo>
                  <a:pt x="12924" y="1663700"/>
                </a:lnTo>
                <a:close/>
              </a:path>
              <a:path w="322579" h="1706245">
                <a:moveTo>
                  <a:pt x="12679" y="1689100"/>
                </a:moveTo>
                <a:lnTo>
                  <a:pt x="12490" y="1689100"/>
                </a:lnTo>
                <a:lnTo>
                  <a:pt x="12217" y="1701800"/>
                </a:lnTo>
                <a:lnTo>
                  <a:pt x="12837" y="1701800"/>
                </a:lnTo>
                <a:lnTo>
                  <a:pt x="12679" y="1689100"/>
                </a:lnTo>
                <a:close/>
              </a:path>
              <a:path w="322579" h="1706245">
                <a:moveTo>
                  <a:pt x="15392" y="1612900"/>
                </a:moveTo>
                <a:lnTo>
                  <a:pt x="14973" y="1612900"/>
                </a:lnTo>
                <a:lnTo>
                  <a:pt x="14711" y="1625600"/>
                </a:lnTo>
                <a:lnTo>
                  <a:pt x="14350" y="1676400"/>
                </a:lnTo>
                <a:lnTo>
                  <a:pt x="13995" y="1701800"/>
                </a:lnTo>
                <a:lnTo>
                  <a:pt x="16179" y="1701800"/>
                </a:lnTo>
                <a:lnTo>
                  <a:pt x="16096" y="1663700"/>
                </a:lnTo>
                <a:lnTo>
                  <a:pt x="15800" y="1625600"/>
                </a:lnTo>
                <a:lnTo>
                  <a:pt x="15392" y="1612900"/>
                </a:lnTo>
                <a:close/>
              </a:path>
              <a:path w="322579" h="1706245">
                <a:moveTo>
                  <a:pt x="83426" y="1524000"/>
                </a:moveTo>
                <a:lnTo>
                  <a:pt x="21145" y="1524000"/>
                </a:lnTo>
                <a:lnTo>
                  <a:pt x="22682" y="1536700"/>
                </a:lnTo>
                <a:lnTo>
                  <a:pt x="22961" y="1536700"/>
                </a:lnTo>
                <a:lnTo>
                  <a:pt x="23164" y="1549400"/>
                </a:lnTo>
                <a:lnTo>
                  <a:pt x="22041" y="1587500"/>
                </a:lnTo>
                <a:lnTo>
                  <a:pt x="18319" y="1663700"/>
                </a:lnTo>
                <a:lnTo>
                  <a:pt x="17132" y="1701800"/>
                </a:lnTo>
                <a:lnTo>
                  <a:pt x="209780" y="1701800"/>
                </a:lnTo>
                <a:lnTo>
                  <a:pt x="229184" y="1689100"/>
                </a:lnTo>
                <a:lnTo>
                  <a:pt x="314092" y="1689100"/>
                </a:lnTo>
                <a:lnTo>
                  <a:pt x="322275" y="1676400"/>
                </a:lnTo>
                <a:lnTo>
                  <a:pt x="278097" y="1676400"/>
                </a:lnTo>
                <a:lnTo>
                  <a:pt x="291833" y="1663700"/>
                </a:lnTo>
                <a:lnTo>
                  <a:pt x="247177" y="1663700"/>
                </a:lnTo>
                <a:lnTo>
                  <a:pt x="257098" y="1651000"/>
                </a:lnTo>
                <a:lnTo>
                  <a:pt x="71729" y="1651000"/>
                </a:lnTo>
                <a:lnTo>
                  <a:pt x="72097" y="1625600"/>
                </a:lnTo>
                <a:lnTo>
                  <a:pt x="74311" y="1625600"/>
                </a:lnTo>
                <a:lnTo>
                  <a:pt x="74447" y="1562100"/>
                </a:lnTo>
                <a:lnTo>
                  <a:pt x="78092" y="1562100"/>
                </a:lnTo>
                <a:lnTo>
                  <a:pt x="78181" y="1549400"/>
                </a:lnTo>
                <a:lnTo>
                  <a:pt x="83073" y="1549400"/>
                </a:lnTo>
                <a:lnTo>
                  <a:pt x="83151" y="1536700"/>
                </a:lnTo>
                <a:lnTo>
                  <a:pt x="83426" y="1524000"/>
                </a:lnTo>
                <a:close/>
              </a:path>
              <a:path w="322579" h="1706245">
                <a:moveTo>
                  <a:pt x="9817" y="1346200"/>
                </a:moveTo>
                <a:lnTo>
                  <a:pt x="9258" y="1384300"/>
                </a:lnTo>
                <a:lnTo>
                  <a:pt x="9141" y="1409700"/>
                </a:lnTo>
                <a:lnTo>
                  <a:pt x="9031" y="1498600"/>
                </a:lnTo>
                <a:lnTo>
                  <a:pt x="9147" y="1663700"/>
                </a:lnTo>
                <a:lnTo>
                  <a:pt x="9055" y="1689100"/>
                </a:lnTo>
                <a:lnTo>
                  <a:pt x="9988" y="1651000"/>
                </a:lnTo>
                <a:lnTo>
                  <a:pt x="10438" y="1600200"/>
                </a:lnTo>
                <a:lnTo>
                  <a:pt x="10542" y="1562100"/>
                </a:lnTo>
                <a:lnTo>
                  <a:pt x="10660" y="1422400"/>
                </a:lnTo>
                <a:lnTo>
                  <a:pt x="10833" y="1384300"/>
                </a:lnTo>
                <a:lnTo>
                  <a:pt x="14107" y="1384300"/>
                </a:lnTo>
                <a:lnTo>
                  <a:pt x="14219" y="1358900"/>
                </a:lnTo>
                <a:lnTo>
                  <a:pt x="10109" y="1358900"/>
                </a:lnTo>
                <a:lnTo>
                  <a:pt x="9817" y="1346200"/>
                </a:lnTo>
                <a:close/>
              </a:path>
              <a:path w="322579" h="1706245">
                <a:moveTo>
                  <a:pt x="74311" y="1625600"/>
                </a:moveTo>
                <a:lnTo>
                  <a:pt x="72415" y="1625600"/>
                </a:lnTo>
                <a:lnTo>
                  <a:pt x="72555" y="1651000"/>
                </a:lnTo>
                <a:lnTo>
                  <a:pt x="74256" y="1651000"/>
                </a:lnTo>
                <a:lnTo>
                  <a:pt x="74311" y="1625600"/>
                </a:lnTo>
                <a:close/>
              </a:path>
              <a:path w="322579" h="1706245">
                <a:moveTo>
                  <a:pt x="151955" y="1638300"/>
                </a:moveTo>
                <a:lnTo>
                  <a:pt x="111221" y="1638300"/>
                </a:lnTo>
                <a:lnTo>
                  <a:pt x="130482" y="1651000"/>
                </a:lnTo>
                <a:lnTo>
                  <a:pt x="154533" y="1651000"/>
                </a:lnTo>
                <a:lnTo>
                  <a:pt x="151955" y="1638300"/>
                </a:lnTo>
                <a:close/>
              </a:path>
              <a:path w="322579" h="1706245">
                <a:moveTo>
                  <a:pt x="82588" y="1346200"/>
                </a:moveTo>
                <a:lnTo>
                  <a:pt x="81876" y="1346200"/>
                </a:lnTo>
                <a:lnTo>
                  <a:pt x="82016" y="1358900"/>
                </a:lnTo>
                <a:lnTo>
                  <a:pt x="15481" y="1358900"/>
                </a:lnTo>
                <a:lnTo>
                  <a:pt x="16097" y="1397000"/>
                </a:lnTo>
                <a:lnTo>
                  <a:pt x="16321" y="1435100"/>
                </a:lnTo>
                <a:lnTo>
                  <a:pt x="16438" y="1460500"/>
                </a:lnTo>
                <a:lnTo>
                  <a:pt x="16565" y="1498600"/>
                </a:lnTo>
                <a:lnTo>
                  <a:pt x="16792" y="1549400"/>
                </a:lnTo>
                <a:lnTo>
                  <a:pt x="17266" y="1600200"/>
                </a:lnTo>
                <a:lnTo>
                  <a:pt x="18173" y="1638300"/>
                </a:lnTo>
                <a:lnTo>
                  <a:pt x="18896" y="1612900"/>
                </a:lnTo>
                <a:lnTo>
                  <a:pt x="19272" y="1574800"/>
                </a:lnTo>
                <a:lnTo>
                  <a:pt x="19666" y="1549400"/>
                </a:lnTo>
                <a:lnTo>
                  <a:pt x="20901" y="1549400"/>
                </a:lnTo>
                <a:lnTo>
                  <a:pt x="21050" y="1536700"/>
                </a:lnTo>
                <a:lnTo>
                  <a:pt x="21145" y="1524000"/>
                </a:lnTo>
                <a:lnTo>
                  <a:pt x="84212" y="1524000"/>
                </a:lnTo>
                <a:lnTo>
                  <a:pt x="84324" y="1511300"/>
                </a:lnTo>
                <a:lnTo>
                  <a:pt x="84849" y="1409700"/>
                </a:lnTo>
                <a:lnTo>
                  <a:pt x="83513" y="1409700"/>
                </a:lnTo>
                <a:lnTo>
                  <a:pt x="83040" y="1371600"/>
                </a:lnTo>
                <a:lnTo>
                  <a:pt x="82588" y="1346200"/>
                </a:lnTo>
                <a:close/>
              </a:path>
              <a:path w="322579" h="1706245">
                <a:moveTo>
                  <a:pt x="78092" y="1562100"/>
                </a:moveTo>
                <a:lnTo>
                  <a:pt x="74447" y="1562100"/>
                </a:lnTo>
                <a:lnTo>
                  <a:pt x="75087" y="1574800"/>
                </a:lnTo>
                <a:lnTo>
                  <a:pt x="75322" y="1600200"/>
                </a:lnTo>
                <a:lnTo>
                  <a:pt x="75425" y="1638300"/>
                </a:lnTo>
                <a:lnTo>
                  <a:pt x="76428" y="1638300"/>
                </a:lnTo>
                <a:lnTo>
                  <a:pt x="76631" y="1625600"/>
                </a:lnTo>
                <a:lnTo>
                  <a:pt x="78950" y="1625600"/>
                </a:lnTo>
                <a:lnTo>
                  <a:pt x="78698" y="1612900"/>
                </a:lnTo>
                <a:lnTo>
                  <a:pt x="78595" y="1587500"/>
                </a:lnTo>
                <a:lnTo>
                  <a:pt x="77914" y="1587500"/>
                </a:lnTo>
                <a:lnTo>
                  <a:pt x="78092" y="1562100"/>
                </a:lnTo>
                <a:close/>
              </a:path>
              <a:path w="322579" h="1706245">
                <a:moveTo>
                  <a:pt x="78950" y="1625600"/>
                </a:moveTo>
                <a:lnTo>
                  <a:pt x="76631" y="1625600"/>
                </a:lnTo>
                <a:lnTo>
                  <a:pt x="77304" y="1638300"/>
                </a:lnTo>
                <a:lnTo>
                  <a:pt x="79247" y="1638300"/>
                </a:lnTo>
                <a:lnTo>
                  <a:pt x="78950" y="1625600"/>
                </a:lnTo>
                <a:close/>
              </a:path>
              <a:path w="322579" h="1706245">
                <a:moveTo>
                  <a:pt x="80721" y="1574800"/>
                </a:moveTo>
                <a:lnTo>
                  <a:pt x="78625" y="1574800"/>
                </a:lnTo>
                <a:lnTo>
                  <a:pt x="78886" y="1600200"/>
                </a:lnTo>
                <a:lnTo>
                  <a:pt x="79241" y="1625600"/>
                </a:lnTo>
                <a:lnTo>
                  <a:pt x="79552" y="1638300"/>
                </a:lnTo>
                <a:lnTo>
                  <a:pt x="80073" y="1638300"/>
                </a:lnTo>
                <a:lnTo>
                  <a:pt x="80292" y="1625600"/>
                </a:lnTo>
                <a:lnTo>
                  <a:pt x="80373" y="1587500"/>
                </a:lnTo>
                <a:lnTo>
                  <a:pt x="80721" y="1574800"/>
                </a:lnTo>
                <a:close/>
              </a:path>
              <a:path w="322579" h="1706245">
                <a:moveTo>
                  <a:pt x="83997" y="1612900"/>
                </a:moveTo>
                <a:lnTo>
                  <a:pt x="83362" y="1612900"/>
                </a:lnTo>
                <a:lnTo>
                  <a:pt x="83184" y="1625600"/>
                </a:lnTo>
                <a:lnTo>
                  <a:pt x="83096" y="1638300"/>
                </a:lnTo>
                <a:lnTo>
                  <a:pt x="84137" y="1638300"/>
                </a:lnTo>
                <a:lnTo>
                  <a:pt x="84150" y="1625600"/>
                </a:lnTo>
                <a:lnTo>
                  <a:pt x="83997" y="1612900"/>
                </a:lnTo>
                <a:close/>
              </a:path>
              <a:path w="322579" h="1706245">
                <a:moveTo>
                  <a:pt x="14284" y="1587500"/>
                </a:moveTo>
                <a:lnTo>
                  <a:pt x="12390" y="1587500"/>
                </a:lnTo>
                <a:lnTo>
                  <a:pt x="12179" y="1625600"/>
                </a:lnTo>
                <a:lnTo>
                  <a:pt x="13397" y="1612900"/>
                </a:lnTo>
                <a:lnTo>
                  <a:pt x="14320" y="1600200"/>
                </a:lnTo>
                <a:lnTo>
                  <a:pt x="14284" y="1587500"/>
                </a:lnTo>
                <a:close/>
              </a:path>
              <a:path w="322579" h="1706245">
                <a:moveTo>
                  <a:pt x="82919" y="1574800"/>
                </a:moveTo>
                <a:lnTo>
                  <a:pt x="80721" y="1574800"/>
                </a:lnTo>
                <a:lnTo>
                  <a:pt x="80969" y="1587500"/>
                </a:lnTo>
                <a:lnTo>
                  <a:pt x="81126" y="1612900"/>
                </a:lnTo>
                <a:lnTo>
                  <a:pt x="81635" y="1612900"/>
                </a:lnTo>
                <a:lnTo>
                  <a:pt x="81889" y="1600200"/>
                </a:lnTo>
                <a:lnTo>
                  <a:pt x="82714" y="1600200"/>
                </a:lnTo>
                <a:lnTo>
                  <a:pt x="82842" y="1587500"/>
                </a:lnTo>
                <a:lnTo>
                  <a:pt x="82919" y="1574800"/>
                </a:lnTo>
                <a:close/>
              </a:path>
              <a:path w="322579" h="1706245">
                <a:moveTo>
                  <a:pt x="83073" y="1549400"/>
                </a:moveTo>
                <a:lnTo>
                  <a:pt x="78181" y="1549400"/>
                </a:lnTo>
                <a:lnTo>
                  <a:pt x="78358" y="1574800"/>
                </a:lnTo>
                <a:lnTo>
                  <a:pt x="77914" y="1587500"/>
                </a:lnTo>
                <a:lnTo>
                  <a:pt x="78595" y="1587500"/>
                </a:lnTo>
                <a:lnTo>
                  <a:pt x="78625" y="1574800"/>
                </a:lnTo>
                <a:lnTo>
                  <a:pt x="82919" y="1574800"/>
                </a:lnTo>
                <a:lnTo>
                  <a:pt x="83073" y="1549400"/>
                </a:lnTo>
                <a:close/>
              </a:path>
              <a:path w="322579" h="1706245">
                <a:moveTo>
                  <a:pt x="14523" y="1460500"/>
                </a:moveTo>
                <a:lnTo>
                  <a:pt x="12433" y="1460500"/>
                </a:lnTo>
                <a:lnTo>
                  <a:pt x="13311" y="1485900"/>
                </a:lnTo>
                <a:lnTo>
                  <a:pt x="13573" y="1511300"/>
                </a:lnTo>
                <a:lnTo>
                  <a:pt x="13665" y="1574800"/>
                </a:lnTo>
                <a:lnTo>
                  <a:pt x="14625" y="1536700"/>
                </a:lnTo>
                <a:lnTo>
                  <a:pt x="14523" y="1460500"/>
                </a:lnTo>
                <a:close/>
              </a:path>
              <a:path w="322579" h="1706245">
                <a:moveTo>
                  <a:pt x="20699" y="1549400"/>
                </a:moveTo>
                <a:lnTo>
                  <a:pt x="19666" y="1549400"/>
                </a:lnTo>
                <a:lnTo>
                  <a:pt x="20446" y="1562100"/>
                </a:lnTo>
                <a:lnTo>
                  <a:pt x="20699" y="1549400"/>
                </a:lnTo>
                <a:close/>
              </a:path>
              <a:path w="322579" h="1706245">
                <a:moveTo>
                  <a:pt x="84212" y="1524000"/>
                </a:moveTo>
                <a:lnTo>
                  <a:pt x="83426" y="1524000"/>
                </a:lnTo>
                <a:lnTo>
                  <a:pt x="83635" y="1536700"/>
                </a:lnTo>
                <a:lnTo>
                  <a:pt x="84099" y="1536700"/>
                </a:lnTo>
                <a:lnTo>
                  <a:pt x="84212" y="1524000"/>
                </a:lnTo>
                <a:close/>
              </a:path>
              <a:path w="322579" h="1706245">
                <a:moveTo>
                  <a:pt x="85826" y="1511300"/>
                </a:moveTo>
                <a:lnTo>
                  <a:pt x="85115" y="1524000"/>
                </a:lnTo>
                <a:lnTo>
                  <a:pt x="84874" y="1524000"/>
                </a:lnTo>
                <a:lnTo>
                  <a:pt x="84886" y="1536700"/>
                </a:lnTo>
                <a:lnTo>
                  <a:pt x="86321" y="1536700"/>
                </a:lnTo>
                <a:lnTo>
                  <a:pt x="85775" y="1524000"/>
                </a:lnTo>
                <a:lnTo>
                  <a:pt x="85826" y="1511300"/>
                </a:lnTo>
                <a:close/>
              </a:path>
              <a:path w="322579" h="1706245">
                <a:moveTo>
                  <a:pt x="14107" y="1384300"/>
                </a:moveTo>
                <a:lnTo>
                  <a:pt x="10833" y="1384300"/>
                </a:lnTo>
                <a:lnTo>
                  <a:pt x="11427" y="1409700"/>
                </a:lnTo>
                <a:lnTo>
                  <a:pt x="11481" y="1473200"/>
                </a:lnTo>
                <a:lnTo>
                  <a:pt x="12039" y="1498600"/>
                </a:lnTo>
                <a:lnTo>
                  <a:pt x="12369" y="1485900"/>
                </a:lnTo>
                <a:lnTo>
                  <a:pt x="12433" y="1460500"/>
                </a:lnTo>
                <a:lnTo>
                  <a:pt x="14523" y="1460500"/>
                </a:lnTo>
                <a:lnTo>
                  <a:pt x="14150" y="1409700"/>
                </a:lnTo>
                <a:lnTo>
                  <a:pt x="14107" y="1384300"/>
                </a:lnTo>
                <a:close/>
              </a:path>
              <a:path w="322579" h="1706245">
                <a:moveTo>
                  <a:pt x="3244" y="1257300"/>
                </a:moveTo>
                <a:lnTo>
                  <a:pt x="2400" y="1282700"/>
                </a:lnTo>
                <a:lnTo>
                  <a:pt x="2484" y="1320800"/>
                </a:lnTo>
                <a:lnTo>
                  <a:pt x="2901" y="1371600"/>
                </a:lnTo>
                <a:lnTo>
                  <a:pt x="3784" y="1460500"/>
                </a:lnTo>
                <a:lnTo>
                  <a:pt x="4186" y="1460500"/>
                </a:lnTo>
                <a:lnTo>
                  <a:pt x="4824" y="1435100"/>
                </a:lnTo>
                <a:lnTo>
                  <a:pt x="5479" y="1371600"/>
                </a:lnTo>
                <a:lnTo>
                  <a:pt x="5930" y="1333500"/>
                </a:lnTo>
                <a:lnTo>
                  <a:pt x="6327" y="1320800"/>
                </a:lnTo>
                <a:lnTo>
                  <a:pt x="9316" y="1320800"/>
                </a:lnTo>
                <a:lnTo>
                  <a:pt x="9525" y="1270000"/>
                </a:lnTo>
                <a:lnTo>
                  <a:pt x="4876" y="1270000"/>
                </a:lnTo>
                <a:lnTo>
                  <a:pt x="3244" y="1257300"/>
                </a:lnTo>
                <a:close/>
              </a:path>
              <a:path w="322579" h="1706245">
                <a:moveTo>
                  <a:pt x="88761" y="1447800"/>
                </a:moveTo>
                <a:lnTo>
                  <a:pt x="88072" y="1447800"/>
                </a:lnTo>
                <a:lnTo>
                  <a:pt x="87617" y="1460500"/>
                </a:lnTo>
                <a:lnTo>
                  <a:pt x="88371" y="1460500"/>
                </a:lnTo>
                <a:lnTo>
                  <a:pt x="88761" y="1447800"/>
                </a:lnTo>
                <a:close/>
              </a:path>
              <a:path w="322579" h="1706245">
                <a:moveTo>
                  <a:pt x="89001" y="1435100"/>
                </a:moveTo>
                <a:lnTo>
                  <a:pt x="88274" y="1435100"/>
                </a:lnTo>
                <a:lnTo>
                  <a:pt x="88128" y="1447800"/>
                </a:lnTo>
                <a:lnTo>
                  <a:pt x="88926" y="1447800"/>
                </a:lnTo>
                <a:lnTo>
                  <a:pt x="89001" y="1435100"/>
                </a:lnTo>
                <a:close/>
              </a:path>
              <a:path w="322579" h="1706245">
                <a:moveTo>
                  <a:pt x="9316" y="1320800"/>
                </a:moveTo>
                <a:lnTo>
                  <a:pt x="6888" y="1320800"/>
                </a:lnTo>
                <a:lnTo>
                  <a:pt x="7493" y="1346200"/>
                </a:lnTo>
                <a:lnTo>
                  <a:pt x="8026" y="1397000"/>
                </a:lnTo>
                <a:lnTo>
                  <a:pt x="8393" y="1422400"/>
                </a:lnTo>
                <a:lnTo>
                  <a:pt x="8738" y="1409700"/>
                </a:lnTo>
                <a:lnTo>
                  <a:pt x="9050" y="1371600"/>
                </a:lnTo>
                <a:lnTo>
                  <a:pt x="9316" y="1320800"/>
                </a:lnTo>
                <a:close/>
              </a:path>
              <a:path w="322579" h="1706245">
                <a:moveTo>
                  <a:pt x="85223" y="1320800"/>
                </a:moveTo>
                <a:lnTo>
                  <a:pt x="84528" y="1320800"/>
                </a:lnTo>
                <a:lnTo>
                  <a:pt x="84399" y="1358900"/>
                </a:lnTo>
                <a:lnTo>
                  <a:pt x="84301" y="1397000"/>
                </a:lnTo>
                <a:lnTo>
                  <a:pt x="83908" y="1409700"/>
                </a:lnTo>
                <a:lnTo>
                  <a:pt x="84849" y="1409700"/>
                </a:lnTo>
                <a:lnTo>
                  <a:pt x="84924" y="1397000"/>
                </a:lnTo>
                <a:lnTo>
                  <a:pt x="85640" y="1397000"/>
                </a:lnTo>
                <a:lnTo>
                  <a:pt x="85768" y="1371600"/>
                </a:lnTo>
                <a:lnTo>
                  <a:pt x="85966" y="1358900"/>
                </a:lnTo>
                <a:lnTo>
                  <a:pt x="88061" y="1358900"/>
                </a:lnTo>
                <a:lnTo>
                  <a:pt x="88024" y="1346200"/>
                </a:lnTo>
                <a:lnTo>
                  <a:pt x="85456" y="1346200"/>
                </a:lnTo>
                <a:lnTo>
                  <a:pt x="85223" y="1320800"/>
                </a:lnTo>
                <a:close/>
              </a:path>
              <a:path w="322579" h="1706245">
                <a:moveTo>
                  <a:pt x="85640" y="1397000"/>
                </a:moveTo>
                <a:lnTo>
                  <a:pt x="85132" y="1397000"/>
                </a:lnTo>
                <a:lnTo>
                  <a:pt x="85214" y="1409700"/>
                </a:lnTo>
                <a:lnTo>
                  <a:pt x="85576" y="1409700"/>
                </a:lnTo>
                <a:lnTo>
                  <a:pt x="85640" y="1397000"/>
                </a:lnTo>
                <a:close/>
              </a:path>
              <a:path w="322579" h="1706245">
                <a:moveTo>
                  <a:pt x="89280" y="1384300"/>
                </a:moveTo>
                <a:lnTo>
                  <a:pt x="87185" y="1384300"/>
                </a:lnTo>
                <a:lnTo>
                  <a:pt x="88125" y="1397000"/>
                </a:lnTo>
                <a:lnTo>
                  <a:pt x="87883" y="1409700"/>
                </a:lnTo>
                <a:lnTo>
                  <a:pt x="88658" y="1397000"/>
                </a:lnTo>
                <a:lnTo>
                  <a:pt x="89280" y="1384300"/>
                </a:lnTo>
                <a:close/>
              </a:path>
              <a:path w="322579" h="1706245">
                <a:moveTo>
                  <a:pt x="81737" y="1346200"/>
                </a:moveTo>
                <a:lnTo>
                  <a:pt x="14274" y="1346200"/>
                </a:lnTo>
                <a:lnTo>
                  <a:pt x="14706" y="1358900"/>
                </a:lnTo>
                <a:lnTo>
                  <a:pt x="15024" y="1371600"/>
                </a:lnTo>
                <a:lnTo>
                  <a:pt x="15392" y="1371600"/>
                </a:lnTo>
                <a:lnTo>
                  <a:pt x="15481" y="1358900"/>
                </a:lnTo>
                <a:lnTo>
                  <a:pt x="82016" y="1358900"/>
                </a:lnTo>
                <a:lnTo>
                  <a:pt x="81737" y="1346200"/>
                </a:lnTo>
                <a:close/>
              </a:path>
              <a:path w="322579" h="1706245">
                <a:moveTo>
                  <a:pt x="87302" y="1358900"/>
                </a:moveTo>
                <a:lnTo>
                  <a:pt x="86613" y="1358900"/>
                </a:lnTo>
                <a:lnTo>
                  <a:pt x="86194" y="1371600"/>
                </a:lnTo>
                <a:lnTo>
                  <a:pt x="87008" y="1371600"/>
                </a:lnTo>
                <a:lnTo>
                  <a:pt x="87302" y="1358900"/>
                </a:lnTo>
                <a:close/>
              </a:path>
              <a:path w="322579" h="1706245">
                <a:moveTo>
                  <a:pt x="88061" y="1358900"/>
                </a:moveTo>
                <a:lnTo>
                  <a:pt x="87302" y="1358900"/>
                </a:lnTo>
                <a:lnTo>
                  <a:pt x="87688" y="1371600"/>
                </a:lnTo>
                <a:lnTo>
                  <a:pt x="88061" y="1358900"/>
                </a:lnTo>
                <a:close/>
              </a:path>
              <a:path w="322579" h="1706245">
                <a:moveTo>
                  <a:pt x="87566" y="1257300"/>
                </a:moveTo>
                <a:lnTo>
                  <a:pt x="12128" y="1257300"/>
                </a:lnTo>
                <a:lnTo>
                  <a:pt x="11277" y="1346200"/>
                </a:lnTo>
                <a:lnTo>
                  <a:pt x="10566" y="1358900"/>
                </a:lnTo>
                <a:lnTo>
                  <a:pt x="14219" y="1358900"/>
                </a:lnTo>
                <a:lnTo>
                  <a:pt x="14274" y="1346200"/>
                </a:lnTo>
                <a:lnTo>
                  <a:pt x="81737" y="1346200"/>
                </a:lnTo>
                <a:lnTo>
                  <a:pt x="83145" y="1320800"/>
                </a:lnTo>
                <a:lnTo>
                  <a:pt x="84553" y="1308100"/>
                </a:lnTo>
                <a:lnTo>
                  <a:pt x="85851" y="1282700"/>
                </a:lnTo>
                <a:lnTo>
                  <a:pt x="86931" y="1270000"/>
                </a:lnTo>
                <a:lnTo>
                  <a:pt x="87319" y="1270000"/>
                </a:lnTo>
                <a:lnTo>
                  <a:pt x="87566" y="1257300"/>
                </a:lnTo>
                <a:close/>
              </a:path>
              <a:path w="322579" h="1706245">
                <a:moveTo>
                  <a:pt x="86539" y="1308100"/>
                </a:moveTo>
                <a:lnTo>
                  <a:pt x="86050" y="1308100"/>
                </a:lnTo>
                <a:lnTo>
                  <a:pt x="85901" y="1320800"/>
                </a:lnTo>
                <a:lnTo>
                  <a:pt x="85737" y="1346200"/>
                </a:lnTo>
                <a:lnTo>
                  <a:pt x="88024" y="1346200"/>
                </a:lnTo>
                <a:lnTo>
                  <a:pt x="87987" y="1333500"/>
                </a:lnTo>
                <a:lnTo>
                  <a:pt x="86845" y="1333500"/>
                </a:lnTo>
                <a:lnTo>
                  <a:pt x="86539" y="1308100"/>
                </a:lnTo>
                <a:close/>
              </a:path>
              <a:path w="322579" h="1706245">
                <a:moveTo>
                  <a:pt x="87769" y="1320800"/>
                </a:moveTo>
                <a:lnTo>
                  <a:pt x="87249" y="1320800"/>
                </a:lnTo>
                <a:lnTo>
                  <a:pt x="87071" y="1333500"/>
                </a:lnTo>
                <a:lnTo>
                  <a:pt x="87987" y="1333500"/>
                </a:lnTo>
                <a:lnTo>
                  <a:pt x="87769" y="1320800"/>
                </a:lnTo>
                <a:close/>
              </a:path>
              <a:path w="322579" h="1706245">
                <a:moveTo>
                  <a:pt x="91960" y="1282700"/>
                </a:moveTo>
                <a:lnTo>
                  <a:pt x="90182" y="1282700"/>
                </a:lnTo>
                <a:lnTo>
                  <a:pt x="91135" y="1295400"/>
                </a:lnTo>
                <a:lnTo>
                  <a:pt x="90881" y="1308100"/>
                </a:lnTo>
                <a:lnTo>
                  <a:pt x="92252" y="1308100"/>
                </a:lnTo>
                <a:lnTo>
                  <a:pt x="91960" y="1282700"/>
                </a:lnTo>
                <a:close/>
              </a:path>
              <a:path w="322579" h="1706245">
                <a:moveTo>
                  <a:pt x="89252" y="1244600"/>
                </a:moveTo>
                <a:lnTo>
                  <a:pt x="9716" y="1244600"/>
                </a:lnTo>
                <a:lnTo>
                  <a:pt x="9866" y="1257300"/>
                </a:lnTo>
                <a:lnTo>
                  <a:pt x="10023" y="1282700"/>
                </a:lnTo>
                <a:lnTo>
                  <a:pt x="10236" y="1295400"/>
                </a:lnTo>
                <a:lnTo>
                  <a:pt x="10947" y="1295400"/>
                </a:lnTo>
                <a:lnTo>
                  <a:pt x="10807" y="1282700"/>
                </a:lnTo>
                <a:lnTo>
                  <a:pt x="11607" y="1257300"/>
                </a:lnTo>
                <a:lnTo>
                  <a:pt x="88706" y="1257300"/>
                </a:lnTo>
                <a:lnTo>
                  <a:pt x="89252" y="1244600"/>
                </a:lnTo>
                <a:close/>
              </a:path>
              <a:path w="322579" h="1706245">
                <a:moveTo>
                  <a:pt x="87319" y="1270000"/>
                </a:moveTo>
                <a:lnTo>
                  <a:pt x="86931" y="1270000"/>
                </a:lnTo>
                <a:lnTo>
                  <a:pt x="86957" y="1282700"/>
                </a:lnTo>
                <a:lnTo>
                  <a:pt x="87101" y="1282700"/>
                </a:lnTo>
                <a:lnTo>
                  <a:pt x="87319" y="1270000"/>
                </a:lnTo>
                <a:close/>
              </a:path>
              <a:path w="322579" h="1706245">
                <a:moveTo>
                  <a:pt x="7550" y="1028700"/>
                </a:moveTo>
                <a:lnTo>
                  <a:pt x="4292" y="1028700"/>
                </a:lnTo>
                <a:lnTo>
                  <a:pt x="4738" y="1041400"/>
                </a:lnTo>
                <a:lnTo>
                  <a:pt x="5000" y="1066800"/>
                </a:lnTo>
                <a:lnTo>
                  <a:pt x="5181" y="1079500"/>
                </a:lnTo>
                <a:lnTo>
                  <a:pt x="5384" y="1104900"/>
                </a:lnTo>
                <a:lnTo>
                  <a:pt x="5664" y="1206500"/>
                </a:lnTo>
                <a:lnTo>
                  <a:pt x="6914" y="1206500"/>
                </a:lnTo>
                <a:lnTo>
                  <a:pt x="7162" y="1231900"/>
                </a:lnTo>
                <a:lnTo>
                  <a:pt x="6461" y="1270000"/>
                </a:lnTo>
                <a:lnTo>
                  <a:pt x="9525" y="1270000"/>
                </a:lnTo>
                <a:lnTo>
                  <a:pt x="9716" y="1244600"/>
                </a:lnTo>
                <a:lnTo>
                  <a:pt x="90731" y="1244600"/>
                </a:lnTo>
                <a:lnTo>
                  <a:pt x="91013" y="1231900"/>
                </a:lnTo>
                <a:lnTo>
                  <a:pt x="90811" y="1219200"/>
                </a:lnTo>
                <a:lnTo>
                  <a:pt x="89763" y="1181100"/>
                </a:lnTo>
                <a:lnTo>
                  <a:pt x="88518" y="1181100"/>
                </a:lnTo>
                <a:lnTo>
                  <a:pt x="88652" y="1168400"/>
                </a:lnTo>
                <a:lnTo>
                  <a:pt x="11010" y="1168400"/>
                </a:lnTo>
                <a:lnTo>
                  <a:pt x="11114" y="1092200"/>
                </a:lnTo>
                <a:lnTo>
                  <a:pt x="11152" y="1079500"/>
                </a:lnTo>
                <a:lnTo>
                  <a:pt x="9639" y="1079500"/>
                </a:lnTo>
                <a:lnTo>
                  <a:pt x="9391" y="1054100"/>
                </a:lnTo>
                <a:lnTo>
                  <a:pt x="7902" y="1054100"/>
                </a:lnTo>
                <a:lnTo>
                  <a:pt x="7683" y="1041400"/>
                </a:lnTo>
                <a:lnTo>
                  <a:pt x="7550" y="1028700"/>
                </a:lnTo>
                <a:close/>
              </a:path>
              <a:path w="322579" h="1706245">
                <a:moveTo>
                  <a:pt x="90731" y="1244600"/>
                </a:moveTo>
                <a:lnTo>
                  <a:pt x="90169" y="1244600"/>
                </a:lnTo>
                <a:lnTo>
                  <a:pt x="90182" y="1257300"/>
                </a:lnTo>
                <a:lnTo>
                  <a:pt x="90449" y="1257300"/>
                </a:lnTo>
                <a:lnTo>
                  <a:pt x="90731" y="1244600"/>
                </a:lnTo>
                <a:close/>
              </a:path>
              <a:path w="322579" h="1706245">
                <a:moveTo>
                  <a:pt x="12966" y="1092200"/>
                </a:moveTo>
                <a:lnTo>
                  <a:pt x="12526" y="1092200"/>
                </a:lnTo>
                <a:lnTo>
                  <a:pt x="11960" y="1117600"/>
                </a:lnTo>
                <a:lnTo>
                  <a:pt x="11201" y="1168400"/>
                </a:lnTo>
                <a:lnTo>
                  <a:pt x="13789" y="1168400"/>
                </a:lnTo>
                <a:lnTo>
                  <a:pt x="13501" y="1155700"/>
                </a:lnTo>
                <a:lnTo>
                  <a:pt x="13282" y="1130300"/>
                </a:lnTo>
                <a:lnTo>
                  <a:pt x="13169" y="1104900"/>
                </a:lnTo>
                <a:lnTo>
                  <a:pt x="12966" y="1092200"/>
                </a:lnTo>
                <a:close/>
              </a:path>
              <a:path w="322579" h="1706245">
                <a:moveTo>
                  <a:pt x="86857" y="1054100"/>
                </a:moveTo>
                <a:lnTo>
                  <a:pt x="11226" y="1054100"/>
                </a:lnTo>
                <a:lnTo>
                  <a:pt x="12360" y="1066800"/>
                </a:lnTo>
                <a:lnTo>
                  <a:pt x="13330" y="1079500"/>
                </a:lnTo>
                <a:lnTo>
                  <a:pt x="14093" y="1092200"/>
                </a:lnTo>
                <a:lnTo>
                  <a:pt x="14604" y="1104900"/>
                </a:lnTo>
                <a:lnTo>
                  <a:pt x="14109" y="1168400"/>
                </a:lnTo>
                <a:lnTo>
                  <a:pt x="88652" y="1168400"/>
                </a:lnTo>
                <a:lnTo>
                  <a:pt x="88785" y="1155700"/>
                </a:lnTo>
                <a:lnTo>
                  <a:pt x="89061" y="1143000"/>
                </a:lnTo>
                <a:lnTo>
                  <a:pt x="89574" y="1130300"/>
                </a:lnTo>
                <a:lnTo>
                  <a:pt x="87096" y="1130300"/>
                </a:lnTo>
                <a:lnTo>
                  <a:pt x="86436" y="1092200"/>
                </a:lnTo>
                <a:lnTo>
                  <a:pt x="87005" y="1079500"/>
                </a:lnTo>
                <a:lnTo>
                  <a:pt x="86857" y="1054100"/>
                </a:lnTo>
                <a:close/>
              </a:path>
              <a:path w="322579" h="1706245">
                <a:moveTo>
                  <a:pt x="91882" y="952500"/>
                </a:moveTo>
                <a:lnTo>
                  <a:pt x="88150" y="952500"/>
                </a:lnTo>
                <a:lnTo>
                  <a:pt x="87741" y="990600"/>
                </a:lnTo>
                <a:lnTo>
                  <a:pt x="87437" y="1028700"/>
                </a:lnTo>
                <a:lnTo>
                  <a:pt x="87194" y="1092200"/>
                </a:lnTo>
                <a:lnTo>
                  <a:pt x="87096" y="1130300"/>
                </a:lnTo>
                <a:lnTo>
                  <a:pt x="89574" y="1130300"/>
                </a:lnTo>
                <a:lnTo>
                  <a:pt x="90223" y="1143000"/>
                </a:lnTo>
                <a:lnTo>
                  <a:pt x="90906" y="1155700"/>
                </a:lnTo>
                <a:lnTo>
                  <a:pt x="91195" y="1168400"/>
                </a:lnTo>
                <a:lnTo>
                  <a:pt x="91472" y="1143000"/>
                </a:lnTo>
                <a:lnTo>
                  <a:pt x="91713" y="1092200"/>
                </a:lnTo>
                <a:lnTo>
                  <a:pt x="91804" y="1066800"/>
                </a:lnTo>
                <a:lnTo>
                  <a:pt x="91882" y="952500"/>
                </a:lnTo>
                <a:close/>
              </a:path>
              <a:path w="322579" h="1706245">
                <a:moveTo>
                  <a:pt x="39776" y="0"/>
                </a:moveTo>
                <a:lnTo>
                  <a:pt x="18305" y="0"/>
                </a:lnTo>
                <a:lnTo>
                  <a:pt x="12738" y="12700"/>
                </a:lnTo>
                <a:lnTo>
                  <a:pt x="10698" y="25400"/>
                </a:lnTo>
                <a:lnTo>
                  <a:pt x="9440" y="25400"/>
                </a:lnTo>
                <a:lnTo>
                  <a:pt x="8457" y="38100"/>
                </a:lnTo>
                <a:lnTo>
                  <a:pt x="7238" y="50800"/>
                </a:lnTo>
                <a:lnTo>
                  <a:pt x="3530" y="63500"/>
                </a:lnTo>
                <a:lnTo>
                  <a:pt x="2014" y="88900"/>
                </a:lnTo>
                <a:lnTo>
                  <a:pt x="1643" y="114300"/>
                </a:lnTo>
                <a:lnTo>
                  <a:pt x="1371" y="152400"/>
                </a:lnTo>
                <a:lnTo>
                  <a:pt x="811" y="190500"/>
                </a:lnTo>
                <a:lnTo>
                  <a:pt x="408" y="215900"/>
                </a:lnTo>
                <a:lnTo>
                  <a:pt x="88" y="266700"/>
                </a:lnTo>
                <a:lnTo>
                  <a:pt x="73" y="304800"/>
                </a:lnTo>
                <a:lnTo>
                  <a:pt x="571" y="342900"/>
                </a:lnTo>
                <a:lnTo>
                  <a:pt x="1489" y="368300"/>
                </a:lnTo>
                <a:lnTo>
                  <a:pt x="2730" y="419100"/>
                </a:lnTo>
                <a:lnTo>
                  <a:pt x="1687" y="444500"/>
                </a:lnTo>
                <a:lnTo>
                  <a:pt x="846" y="469900"/>
                </a:lnTo>
                <a:lnTo>
                  <a:pt x="264" y="508000"/>
                </a:lnTo>
                <a:lnTo>
                  <a:pt x="0" y="520700"/>
                </a:lnTo>
                <a:lnTo>
                  <a:pt x="2524" y="571500"/>
                </a:lnTo>
                <a:lnTo>
                  <a:pt x="2882" y="622300"/>
                </a:lnTo>
                <a:lnTo>
                  <a:pt x="2864" y="647700"/>
                </a:lnTo>
                <a:lnTo>
                  <a:pt x="2543" y="685800"/>
                </a:lnTo>
                <a:lnTo>
                  <a:pt x="2438" y="711200"/>
                </a:lnTo>
                <a:lnTo>
                  <a:pt x="2708" y="723900"/>
                </a:lnTo>
                <a:lnTo>
                  <a:pt x="2990" y="749300"/>
                </a:lnTo>
                <a:lnTo>
                  <a:pt x="3549" y="787400"/>
                </a:lnTo>
                <a:lnTo>
                  <a:pt x="4648" y="825500"/>
                </a:lnTo>
                <a:lnTo>
                  <a:pt x="4553" y="927100"/>
                </a:lnTo>
                <a:lnTo>
                  <a:pt x="4635" y="939800"/>
                </a:lnTo>
                <a:lnTo>
                  <a:pt x="3610" y="939800"/>
                </a:lnTo>
                <a:lnTo>
                  <a:pt x="3240" y="965200"/>
                </a:lnTo>
                <a:lnTo>
                  <a:pt x="3292" y="1028700"/>
                </a:lnTo>
                <a:lnTo>
                  <a:pt x="3416" y="1079500"/>
                </a:lnTo>
                <a:lnTo>
                  <a:pt x="3806" y="1079500"/>
                </a:lnTo>
                <a:lnTo>
                  <a:pt x="3944" y="1041400"/>
                </a:lnTo>
                <a:lnTo>
                  <a:pt x="4292" y="1028700"/>
                </a:lnTo>
                <a:lnTo>
                  <a:pt x="7550" y="1028700"/>
                </a:lnTo>
                <a:lnTo>
                  <a:pt x="7531" y="1016000"/>
                </a:lnTo>
                <a:lnTo>
                  <a:pt x="86800" y="1016000"/>
                </a:lnTo>
                <a:lnTo>
                  <a:pt x="86808" y="1003300"/>
                </a:lnTo>
                <a:lnTo>
                  <a:pt x="7569" y="1003300"/>
                </a:lnTo>
                <a:lnTo>
                  <a:pt x="7175" y="990600"/>
                </a:lnTo>
                <a:lnTo>
                  <a:pt x="6705" y="990600"/>
                </a:lnTo>
                <a:lnTo>
                  <a:pt x="7010" y="952500"/>
                </a:lnTo>
                <a:lnTo>
                  <a:pt x="91882" y="952500"/>
                </a:lnTo>
                <a:lnTo>
                  <a:pt x="91879" y="927100"/>
                </a:lnTo>
                <a:lnTo>
                  <a:pt x="90158" y="927100"/>
                </a:lnTo>
                <a:lnTo>
                  <a:pt x="89992" y="914400"/>
                </a:lnTo>
                <a:lnTo>
                  <a:pt x="91135" y="901700"/>
                </a:lnTo>
                <a:lnTo>
                  <a:pt x="91875" y="901700"/>
                </a:lnTo>
                <a:lnTo>
                  <a:pt x="91871" y="876300"/>
                </a:lnTo>
                <a:lnTo>
                  <a:pt x="92741" y="850900"/>
                </a:lnTo>
                <a:lnTo>
                  <a:pt x="93284" y="825500"/>
                </a:lnTo>
                <a:lnTo>
                  <a:pt x="93346" y="800100"/>
                </a:lnTo>
                <a:lnTo>
                  <a:pt x="92773" y="774700"/>
                </a:lnTo>
                <a:lnTo>
                  <a:pt x="92519" y="736600"/>
                </a:lnTo>
                <a:lnTo>
                  <a:pt x="92679" y="736600"/>
                </a:lnTo>
                <a:lnTo>
                  <a:pt x="92938" y="723900"/>
                </a:lnTo>
                <a:lnTo>
                  <a:pt x="95105" y="723900"/>
                </a:lnTo>
                <a:lnTo>
                  <a:pt x="95656" y="711200"/>
                </a:lnTo>
                <a:lnTo>
                  <a:pt x="96354" y="711200"/>
                </a:lnTo>
                <a:lnTo>
                  <a:pt x="96513" y="698500"/>
                </a:lnTo>
                <a:lnTo>
                  <a:pt x="96573" y="673100"/>
                </a:lnTo>
                <a:lnTo>
                  <a:pt x="96087" y="660400"/>
                </a:lnTo>
                <a:lnTo>
                  <a:pt x="94602" y="647700"/>
                </a:lnTo>
                <a:lnTo>
                  <a:pt x="95285" y="635000"/>
                </a:lnTo>
                <a:lnTo>
                  <a:pt x="95597" y="622300"/>
                </a:lnTo>
                <a:lnTo>
                  <a:pt x="95507" y="596900"/>
                </a:lnTo>
                <a:lnTo>
                  <a:pt x="94983" y="584200"/>
                </a:lnTo>
                <a:lnTo>
                  <a:pt x="93795" y="571500"/>
                </a:lnTo>
                <a:lnTo>
                  <a:pt x="93006" y="558800"/>
                </a:lnTo>
                <a:lnTo>
                  <a:pt x="92549" y="533400"/>
                </a:lnTo>
                <a:lnTo>
                  <a:pt x="92354" y="520700"/>
                </a:lnTo>
                <a:lnTo>
                  <a:pt x="92437" y="495300"/>
                </a:lnTo>
                <a:lnTo>
                  <a:pt x="92754" y="469900"/>
                </a:lnTo>
                <a:lnTo>
                  <a:pt x="92775" y="431800"/>
                </a:lnTo>
                <a:lnTo>
                  <a:pt x="91973" y="406400"/>
                </a:lnTo>
                <a:lnTo>
                  <a:pt x="91706" y="368300"/>
                </a:lnTo>
                <a:lnTo>
                  <a:pt x="91425" y="342900"/>
                </a:lnTo>
                <a:lnTo>
                  <a:pt x="91051" y="330200"/>
                </a:lnTo>
                <a:lnTo>
                  <a:pt x="90540" y="304800"/>
                </a:lnTo>
                <a:lnTo>
                  <a:pt x="89852" y="279400"/>
                </a:lnTo>
                <a:lnTo>
                  <a:pt x="89065" y="241300"/>
                </a:lnTo>
                <a:lnTo>
                  <a:pt x="87537" y="203200"/>
                </a:lnTo>
                <a:lnTo>
                  <a:pt x="85293" y="165100"/>
                </a:lnTo>
                <a:lnTo>
                  <a:pt x="82210" y="127000"/>
                </a:lnTo>
                <a:lnTo>
                  <a:pt x="78168" y="76200"/>
                </a:lnTo>
                <a:lnTo>
                  <a:pt x="72682" y="63500"/>
                </a:lnTo>
                <a:lnTo>
                  <a:pt x="66056" y="38100"/>
                </a:lnTo>
                <a:lnTo>
                  <a:pt x="58319" y="25400"/>
                </a:lnTo>
                <a:lnTo>
                  <a:pt x="49538" y="12700"/>
                </a:lnTo>
                <a:lnTo>
                  <a:pt x="39776" y="0"/>
                </a:lnTo>
                <a:close/>
              </a:path>
              <a:path w="322579" h="1706245">
                <a:moveTo>
                  <a:pt x="86792" y="1028700"/>
                </a:moveTo>
                <a:lnTo>
                  <a:pt x="9804" y="1028700"/>
                </a:lnTo>
                <a:lnTo>
                  <a:pt x="9639" y="1079500"/>
                </a:lnTo>
                <a:lnTo>
                  <a:pt x="11152" y="1079500"/>
                </a:lnTo>
                <a:lnTo>
                  <a:pt x="11226" y="1054100"/>
                </a:lnTo>
                <a:lnTo>
                  <a:pt x="86857" y="1054100"/>
                </a:lnTo>
                <a:lnTo>
                  <a:pt x="86792" y="1028700"/>
                </a:lnTo>
                <a:close/>
              </a:path>
              <a:path w="322579" h="1706245">
                <a:moveTo>
                  <a:pt x="86800" y="1016000"/>
                </a:moveTo>
                <a:lnTo>
                  <a:pt x="8407" y="1016000"/>
                </a:lnTo>
                <a:lnTo>
                  <a:pt x="8178" y="1041400"/>
                </a:lnTo>
                <a:lnTo>
                  <a:pt x="7902" y="1054100"/>
                </a:lnTo>
                <a:lnTo>
                  <a:pt x="9391" y="1054100"/>
                </a:lnTo>
                <a:lnTo>
                  <a:pt x="9143" y="1028700"/>
                </a:lnTo>
                <a:lnTo>
                  <a:pt x="86792" y="1028700"/>
                </a:lnTo>
                <a:lnTo>
                  <a:pt x="86800" y="1016000"/>
                </a:lnTo>
                <a:close/>
              </a:path>
              <a:path w="322579" h="1706245">
                <a:moveTo>
                  <a:pt x="88150" y="952500"/>
                </a:moveTo>
                <a:lnTo>
                  <a:pt x="7563" y="952500"/>
                </a:lnTo>
                <a:lnTo>
                  <a:pt x="7658" y="1003300"/>
                </a:lnTo>
                <a:lnTo>
                  <a:pt x="86808" y="1003300"/>
                </a:lnTo>
                <a:lnTo>
                  <a:pt x="86816" y="990600"/>
                </a:lnTo>
                <a:lnTo>
                  <a:pt x="88150" y="952500"/>
                </a:lnTo>
                <a:close/>
              </a:path>
              <a:path w="322579" h="1706245">
                <a:moveTo>
                  <a:pt x="91875" y="901700"/>
                </a:moveTo>
                <a:lnTo>
                  <a:pt x="91135" y="901700"/>
                </a:lnTo>
                <a:lnTo>
                  <a:pt x="90779" y="927100"/>
                </a:lnTo>
                <a:lnTo>
                  <a:pt x="91879" y="927100"/>
                </a:lnTo>
                <a:lnTo>
                  <a:pt x="91875" y="901700"/>
                </a:lnTo>
                <a:close/>
              </a:path>
              <a:path w="322579" h="1706245">
                <a:moveTo>
                  <a:pt x="94699" y="723900"/>
                </a:moveTo>
                <a:lnTo>
                  <a:pt x="93585" y="723900"/>
                </a:lnTo>
                <a:lnTo>
                  <a:pt x="93886" y="736600"/>
                </a:lnTo>
                <a:lnTo>
                  <a:pt x="94437" y="736600"/>
                </a:lnTo>
                <a:lnTo>
                  <a:pt x="94699" y="723900"/>
                </a:lnTo>
                <a:close/>
              </a:path>
              <a:path w="322579" h="1706245">
                <a:moveTo>
                  <a:pt x="23596" y="1704888"/>
                </a:moveTo>
                <a:lnTo>
                  <a:pt x="28068" y="1705840"/>
                </a:lnTo>
                <a:lnTo>
                  <a:pt x="35271" y="1706179"/>
                </a:lnTo>
                <a:lnTo>
                  <a:pt x="44374" y="1706101"/>
                </a:lnTo>
                <a:lnTo>
                  <a:pt x="54546" y="1705803"/>
                </a:lnTo>
                <a:lnTo>
                  <a:pt x="48678" y="1705345"/>
                </a:lnTo>
                <a:lnTo>
                  <a:pt x="41433" y="1705050"/>
                </a:lnTo>
                <a:lnTo>
                  <a:pt x="33008" y="1704902"/>
                </a:lnTo>
                <a:lnTo>
                  <a:pt x="23596" y="17048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495832" y="6868845"/>
            <a:ext cx="1657486" cy="59292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11591290" y="6939330"/>
            <a:ext cx="2338070" cy="1037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33350">
              <a:lnSpc>
                <a:spcPct val="151500"/>
              </a:lnSpc>
            </a:pPr>
            <a:r>
              <a:rPr sz="2200" spc="-5" dirty="0">
                <a:solidFill>
                  <a:srgbClr val="EBEBEB"/>
                </a:solidFill>
                <a:latin typeface="Courier New"/>
                <a:cs typeface="Courier New"/>
              </a:rPr>
              <a:t>class="promo" 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Rio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10312400" y="44450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DAB3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10506709" y="3429000"/>
            <a:ext cx="3554729" cy="3493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h2</a:t>
            </a:r>
            <a:endParaRPr sz="2200">
              <a:latin typeface="Courier New"/>
              <a:cs typeface="Courier New"/>
            </a:endParaRPr>
          </a:p>
          <a:p>
            <a:pPr marL="698500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Plan</a:t>
            </a:r>
            <a:r>
              <a:rPr sz="22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your...</a:t>
            </a:r>
            <a:endParaRPr sz="2200">
              <a:latin typeface="Courier New"/>
              <a:cs typeface="Courier New"/>
            </a:endParaRPr>
          </a:p>
          <a:p>
            <a:pPr marL="520700" marR="5080" indent="-508000">
              <a:lnSpc>
                <a:spcPct val="151500"/>
              </a:lnSpc>
              <a:spcBef>
                <a:spcPts val="200"/>
              </a:spcBef>
              <a:tabLst>
                <a:tab pos="691515" algn="l"/>
              </a:tabLst>
            </a:pPr>
            <a:r>
              <a:rPr sz="2200" spc="-5" dirty="0">
                <a:latin typeface="Courier New"/>
                <a:cs typeface="Courier New"/>
              </a:rPr>
              <a:t>ul		</a:t>
            </a:r>
            <a:r>
              <a:rPr sz="2200" spc="-5" dirty="0">
                <a:solidFill>
                  <a:srgbClr val="EBEBEB"/>
                </a:solidFill>
                <a:latin typeface="Courier New"/>
                <a:cs typeface="Courier New"/>
              </a:rPr>
              <a:t>id="destinations" 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  <a:p>
            <a:pPr marL="1013460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Rome</a:t>
            </a:r>
            <a:endParaRPr sz="2200">
              <a:latin typeface="Courier New"/>
              <a:cs typeface="Courier New"/>
            </a:endParaRPr>
          </a:p>
          <a:p>
            <a:pPr marL="520700">
              <a:lnSpc>
                <a:spcPct val="100000"/>
              </a:lnSpc>
              <a:spcBef>
                <a:spcPts val="15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  <a:p>
            <a:pPr marL="1024890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Paris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90327" y="8316278"/>
            <a:ext cx="356616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420" dirty="0">
                <a:solidFill>
                  <a:srgbClr val="7999AF"/>
                </a:solidFill>
                <a:latin typeface="Arial"/>
                <a:cs typeface="Arial"/>
              </a:rPr>
              <a:t>1.2 </a:t>
            </a:r>
            <a:r>
              <a:rPr sz="4200" b="1" spc="45" dirty="0">
                <a:solidFill>
                  <a:srgbClr val="7999AF"/>
                </a:solidFill>
                <a:latin typeface="Calibri"/>
                <a:cs typeface="Calibri"/>
              </a:rPr>
              <a:t>Using</a:t>
            </a:r>
            <a:r>
              <a:rPr sz="4200" b="1" spc="1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-40" dirty="0">
                <a:solidFill>
                  <a:srgbClr val="7999AF"/>
                </a:solidFill>
                <a:latin typeface="Calibri"/>
                <a:cs typeface="Calibri"/>
              </a:rPr>
              <a:t>jQuery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26300" y="1384300"/>
            <a:ext cx="1803400" cy="58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96232" y="3651250"/>
            <a:ext cx="8044180" cy="1503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600" b="1" spc="95" dirty="0">
                <a:solidFill>
                  <a:srgbClr val="FFFFFF"/>
                </a:solidFill>
                <a:latin typeface="Calibri"/>
                <a:cs typeface="Calibri"/>
              </a:rPr>
              <a:t>What </a:t>
            </a:r>
            <a:r>
              <a:rPr sz="9600" b="1" spc="24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9600" b="1" spc="-8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600" b="1" spc="-145" dirty="0">
                <a:solidFill>
                  <a:srgbClr val="FFFFFF"/>
                </a:solidFill>
                <a:latin typeface="Calibri"/>
                <a:cs typeface="Calibri"/>
              </a:rPr>
              <a:t>jQuery?</a:t>
            </a:r>
            <a:endParaRPr sz="96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93100" y="2971800"/>
            <a:ext cx="4076700" cy="850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18500" y="2971800"/>
            <a:ext cx="4025900" cy="800100"/>
          </a:xfrm>
          <a:custGeom>
            <a:avLst/>
            <a:gdLst/>
            <a:ahLst/>
            <a:cxnLst/>
            <a:rect l="l" t="t" r="r" b="b"/>
            <a:pathLst>
              <a:path w="4025900" h="800100">
                <a:moveTo>
                  <a:pt x="39296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5" y="771894"/>
                </a:lnTo>
                <a:lnTo>
                  <a:pt x="58812" y="792532"/>
                </a:lnTo>
                <a:lnTo>
                  <a:pt x="96291" y="800100"/>
                </a:lnTo>
                <a:lnTo>
                  <a:pt x="3929608" y="800100"/>
                </a:lnTo>
                <a:lnTo>
                  <a:pt x="3967087" y="792532"/>
                </a:lnTo>
                <a:lnTo>
                  <a:pt x="3997694" y="771894"/>
                </a:lnTo>
                <a:lnTo>
                  <a:pt x="4018332" y="741287"/>
                </a:lnTo>
                <a:lnTo>
                  <a:pt x="4025900" y="703808"/>
                </a:lnTo>
                <a:lnTo>
                  <a:pt x="4025900" y="96291"/>
                </a:lnTo>
                <a:lnTo>
                  <a:pt x="4018332" y="58812"/>
                </a:lnTo>
                <a:lnTo>
                  <a:pt x="3997694" y="28205"/>
                </a:lnTo>
                <a:lnTo>
                  <a:pt x="3967087" y="7567"/>
                </a:lnTo>
                <a:lnTo>
                  <a:pt x="3929608" y="0"/>
                </a:lnTo>
                <a:close/>
              </a:path>
            </a:pathLst>
          </a:custGeom>
          <a:solidFill>
            <a:srgbClr val="1B2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78700" y="2946400"/>
            <a:ext cx="876300" cy="85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16800" y="2971800"/>
            <a:ext cx="825500" cy="800100"/>
          </a:xfrm>
          <a:custGeom>
            <a:avLst/>
            <a:gdLst/>
            <a:ahLst/>
            <a:cxnLst/>
            <a:rect l="l" t="t" r="r" b="b"/>
            <a:pathLst>
              <a:path w="825500" h="800100">
                <a:moveTo>
                  <a:pt x="7292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5" y="771894"/>
                </a:lnTo>
                <a:lnTo>
                  <a:pt x="58812" y="792532"/>
                </a:lnTo>
                <a:lnTo>
                  <a:pt x="96291" y="800100"/>
                </a:lnTo>
                <a:lnTo>
                  <a:pt x="729208" y="800100"/>
                </a:lnTo>
                <a:lnTo>
                  <a:pt x="766687" y="792532"/>
                </a:lnTo>
                <a:lnTo>
                  <a:pt x="797294" y="771894"/>
                </a:lnTo>
                <a:lnTo>
                  <a:pt x="817932" y="741287"/>
                </a:lnTo>
                <a:lnTo>
                  <a:pt x="825500" y="703808"/>
                </a:lnTo>
                <a:lnTo>
                  <a:pt x="825500" y="96291"/>
                </a:lnTo>
                <a:lnTo>
                  <a:pt x="817932" y="58812"/>
                </a:lnTo>
                <a:lnTo>
                  <a:pt x="797294" y="28205"/>
                </a:lnTo>
                <a:lnTo>
                  <a:pt x="766687" y="7567"/>
                </a:lnTo>
                <a:lnTo>
                  <a:pt x="729208" y="0"/>
                </a:lnTo>
                <a:close/>
              </a:path>
            </a:pathLst>
          </a:custGeom>
          <a:solidFill>
            <a:srgbClr val="1E32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81900" y="3129800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414825" y="353809"/>
                </a:moveTo>
                <a:lnTo>
                  <a:pt x="293522" y="353809"/>
                </a:lnTo>
                <a:lnTo>
                  <a:pt x="428015" y="488289"/>
                </a:lnTo>
                <a:lnTo>
                  <a:pt x="435450" y="494389"/>
                </a:lnTo>
                <a:lnTo>
                  <a:pt x="443674" y="498806"/>
                </a:lnTo>
                <a:lnTo>
                  <a:pt x="452422" y="501493"/>
                </a:lnTo>
                <a:lnTo>
                  <a:pt x="461429" y="502399"/>
                </a:lnTo>
                <a:lnTo>
                  <a:pt x="461568" y="502399"/>
                </a:lnTo>
                <a:lnTo>
                  <a:pt x="496071" y="483985"/>
                </a:lnTo>
                <a:lnTo>
                  <a:pt x="502716" y="461073"/>
                </a:lnTo>
                <a:lnTo>
                  <a:pt x="501818" y="452055"/>
                </a:lnTo>
                <a:lnTo>
                  <a:pt x="499149" y="443296"/>
                </a:lnTo>
                <a:lnTo>
                  <a:pt x="494749" y="435066"/>
                </a:lnTo>
                <a:lnTo>
                  <a:pt x="488657" y="427634"/>
                </a:lnTo>
                <a:lnTo>
                  <a:pt x="414825" y="353809"/>
                </a:lnTo>
                <a:close/>
              </a:path>
              <a:path w="502920" h="502920">
                <a:moveTo>
                  <a:pt x="191592" y="0"/>
                </a:moveTo>
                <a:lnTo>
                  <a:pt x="147668" y="5061"/>
                </a:lnTo>
                <a:lnTo>
                  <a:pt x="107344" y="19478"/>
                </a:lnTo>
                <a:lnTo>
                  <a:pt x="71770" y="42100"/>
                </a:lnTo>
                <a:lnTo>
                  <a:pt x="42097" y="71777"/>
                </a:lnTo>
                <a:lnTo>
                  <a:pt x="19477" y="107358"/>
                </a:lnTo>
                <a:lnTo>
                  <a:pt x="5061" y="147692"/>
                </a:lnTo>
                <a:lnTo>
                  <a:pt x="0" y="191630"/>
                </a:lnTo>
                <a:lnTo>
                  <a:pt x="5061" y="235551"/>
                </a:lnTo>
                <a:lnTo>
                  <a:pt x="19477" y="275870"/>
                </a:lnTo>
                <a:lnTo>
                  <a:pt x="42097" y="311437"/>
                </a:lnTo>
                <a:lnTo>
                  <a:pt x="71770" y="341101"/>
                </a:lnTo>
                <a:lnTo>
                  <a:pt x="107344" y="363714"/>
                </a:lnTo>
                <a:lnTo>
                  <a:pt x="147668" y="378125"/>
                </a:lnTo>
                <a:lnTo>
                  <a:pt x="191592" y="383184"/>
                </a:lnTo>
                <a:lnTo>
                  <a:pt x="219150" y="381209"/>
                </a:lnTo>
                <a:lnTo>
                  <a:pt x="245514" y="375469"/>
                </a:lnTo>
                <a:lnTo>
                  <a:pt x="270400" y="366242"/>
                </a:lnTo>
                <a:lnTo>
                  <a:pt x="293522" y="353809"/>
                </a:lnTo>
                <a:lnTo>
                  <a:pt x="414825" y="353809"/>
                </a:lnTo>
                <a:lnTo>
                  <a:pt x="359474" y="298462"/>
                </a:lnTo>
                <a:lnTo>
                  <a:pt x="191592" y="298462"/>
                </a:lnTo>
                <a:lnTo>
                  <a:pt x="150069" y="290003"/>
                </a:lnTo>
                <a:lnTo>
                  <a:pt x="116130" y="267077"/>
                </a:lnTo>
                <a:lnTo>
                  <a:pt x="93213" y="233136"/>
                </a:lnTo>
                <a:lnTo>
                  <a:pt x="84759" y="191630"/>
                </a:lnTo>
                <a:lnTo>
                  <a:pt x="93213" y="150101"/>
                </a:lnTo>
                <a:lnTo>
                  <a:pt x="116130" y="116149"/>
                </a:lnTo>
                <a:lnTo>
                  <a:pt x="150069" y="93219"/>
                </a:lnTo>
                <a:lnTo>
                  <a:pt x="191592" y="84759"/>
                </a:lnTo>
                <a:lnTo>
                  <a:pt x="349343" y="84759"/>
                </a:lnTo>
                <a:lnTo>
                  <a:pt x="341090" y="71777"/>
                </a:lnTo>
                <a:lnTo>
                  <a:pt x="311419" y="42100"/>
                </a:lnTo>
                <a:lnTo>
                  <a:pt x="275845" y="19478"/>
                </a:lnTo>
                <a:lnTo>
                  <a:pt x="235519" y="5061"/>
                </a:lnTo>
                <a:lnTo>
                  <a:pt x="191592" y="0"/>
                </a:lnTo>
                <a:close/>
              </a:path>
              <a:path w="502920" h="502920">
                <a:moveTo>
                  <a:pt x="349343" y="84759"/>
                </a:moveTo>
                <a:lnTo>
                  <a:pt x="191592" y="84759"/>
                </a:lnTo>
                <a:lnTo>
                  <a:pt x="233114" y="93219"/>
                </a:lnTo>
                <a:lnTo>
                  <a:pt x="267054" y="116149"/>
                </a:lnTo>
                <a:lnTo>
                  <a:pt x="289970" y="150101"/>
                </a:lnTo>
                <a:lnTo>
                  <a:pt x="298424" y="191630"/>
                </a:lnTo>
                <a:lnTo>
                  <a:pt x="289970" y="233136"/>
                </a:lnTo>
                <a:lnTo>
                  <a:pt x="267054" y="267077"/>
                </a:lnTo>
                <a:lnTo>
                  <a:pt x="233114" y="290003"/>
                </a:lnTo>
                <a:lnTo>
                  <a:pt x="191592" y="298462"/>
                </a:lnTo>
                <a:lnTo>
                  <a:pt x="359474" y="298462"/>
                </a:lnTo>
                <a:lnTo>
                  <a:pt x="354088" y="293077"/>
                </a:lnTo>
                <a:lnTo>
                  <a:pt x="366393" y="270061"/>
                </a:lnTo>
                <a:lnTo>
                  <a:pt x="375532" y="245287"/>
                </a:lnTo>
                <a:lnTo>
                  <a:pt x="381224" y="219047"/>
                </a:lnTo>
                <a:lnTo>
                  <a:pt x="383184" y="191630"/>
                </a:lnTo>
                <a:lnTo>
                  <a:pt x="378123" y="147692"/>
                </a:lnTo>
                <a:lnTo>
                  <a:pt x="363709" y="107358"/>
                </a:lnTo>
                <a:lnTo>
                  <a:pt x="349343" y="847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8800" y="495300"/>
            <a:ext cx="9575800" cy="812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270" dirty="0"/>
              <a:t>Changing </a:t>
            </a:r>
            <a:r>
              <a:rPr spc="10" dirty="0"/>
              <a:t>multiple </a:t>
            </a:r>
            <a:r>
              <a:rPr spc="-125" dirty="0"/>
              <a:t>elements </a:t>
            </a:r>
            <a:r>
              <a:rPr spc="65" dirty="0"/>
              <a:t>at</a:t>
            </a:r>
            <a:r>
              <a:rPr spc="-880" dirty="0"/>
              <a:t> </a:t>
            </a:r>
            <a:r>
              <a:rPr spc="-290" dirty="0"/>
              <a:t>once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150100" y="1791970"/>
            <a:ext cx="6003925" cy="182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800"/>
              </a:lnSpc>
            </a:pPr>
            <a:r>
              <a:rPr sz="3200" spc="-175" dirty="0">
                <a:solidFill>
                  <a:srgbClr val="EBEBEB"/>
                </a:solidFill>
                <a:latin typeface="Arial"/>
                <a:cs typeface="Arial"/>
              </a:rPr>
              <a:t>How</a:t>
            </a:r>
            <a:r>
              <a:rPr sz="3200" spc="-210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200" spc="-190" dirty="0">
                <a:solidFill>
                  <a:srgbClr val="EBEBEB"/>
                </a:solidFill>
                <a:latin typeface="Arial"/>
                <a:cs typeface="Arial"/>
              </a:rPr>
              <a:t>can</a:t>
            </a:r>
            <a:r>
              <a:rPr sz="3200" spc="-210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200" spc="-165" dirty="0">
                <a:solidFill>
                  <a:srgbClr val="EBEBEB"/>
                </a:solidFill>
                <a:latin typeface="Arial"/>
                <a:cs typeface="Arial"/>
              </a:rPr>
              <a:t>we</a:t>
            </a:r>
            <a:r>
              <a:rPr sz="3200" spc="-210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200" spc="-105" dirty="0">
                <a:solidFill>
                  <a:srgbClr val="EBEBEB"/>
                </a:solidFill>
                <a:latin typeface="Arial"/>
                <a:cs typeface="Arial"/>
              </a:rPr>
              <a:t>select</a:t>
            </a:r>
            <a:r>
              <a:rPr sz="3200" spc="-210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EBEBEB"/>
                </a:solidFill>
                <a:latin typeface="Arial"/>
                <a:cs typeface="Arial"/>
              </a:rPr>
              <a:t>just</a:t>
            </a:r>
            <a:r>
              <a:rPr sz="3200" spc="-210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EBEBEB"/>
                </a:solidFill>
                <a:latin typeface="Arial"/>
                <a:cs typeface="Arial"/>
              </a:rPr>
              <a:t>the</a:t>
            </a:r>
            <a:r>
              <a:rPr sz="3200" spc="-210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EBEBEB"/>
                </a:solidFill>
                <a:latin typeface="Arial"/>
                <a:cs typeface="Arial"/>
              </a:rPr>
              <a:t>&lt;li&gt;</a:t>
            </a:r>
            <a:r>
              <a:rPr sz="3200" spc="-210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200" spc="75" dirty="0">
                <a:solidFill>
                  <a:srgbClr val="EBEBEB"/>
                </a:solidFill>
                <a:latin typeface="Arial"/>
                <a:cs typeface="Arial"/>
              </a:rPr>
              <a:t>that  </a:t>
            </a:r>
            <a:r>
              <a:rPr sz="3200" spc="-160" dirty="0">
                <a:solidFill>
                  <a:srgbClr val="EBEBEB"/>
                </a:solidFill>
                <a:latin typeface="Arial"/>
                <a:cs typeface="Arial"/>
              </a:rPr>
              <a:t>has </a:t>
            </a:r>
            <a:r>
              <a:rPr sz="3200" spc="-204" dirty="0">
                <a:solidFill>
                  <a:srgbClr val="EBEBEB"/>
                </a:solidFill>
                <a:latin typeface="Arial"/>
                <a:cs typeface="Arial"/>
              </a:rPr>
              <a:t>a </a:t>
            </a:r>
            <a:r>
              <a:rPr sz="3200" spc="15" dirty="0">
                <a:solidFill>
                  <a:srgbClr val="EBEBEB"/>
                </a:solidFill>
                <a:latin typeface="Arial"/>
                <a:cs typeface="Arial"/>
              </a:rPr>
              <a:t>“promo” </a:t>
            </a:r>
            <a:r>
              <a:rPr sz="3200" spc="-165" dirty="0">
                <a:solidFill>
                  <a:srgbClr val="EBEBEB"/>
                </a:solidFill>
                <a:latin typeface="Arial"/>
                <a:cs typeface="Arial"/>
              </a:rPr>
              <a:t>class</a:t>
            </a:r>
            <a:r>
              <a:rPr sz="3200" spc="-520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EBEBEB"/>
                </a:solidFill>
                <a:latin typeface="Arial"/>
                <a:cs typeface="Arial"/>
              </a:rPr>
              <a:t>attribute?</a:t>
            </a:r>
            <a:endParaRPr sz="3200">
              <a:latin typeface="Arial"/>
              <a:cs typeface="Arial"/>
            </a:endParaRPr>
          </a:p>
          <a:p>
            <a:pPr marL="1397000">
              <a:lnSpc>
                <a:spcPct val="100000"/>
              </a:lnSpc>
              <a:spcBef>
                <a:spcPts val="2790"/>
              </a:spcBef>
            </a:pPr>
            <a:r>
              <a:rPr sz="3200" spc="30" dirty="0">
                <a:solidFill>
                  <a:srgbClr val="FFFFFF"/>
                </a:solidFill>
                <a:latin typeface="Arial"/>
                <a:cs typeface="Arial"/>
              </a:rPr>
              <a:t>find</a:t>
            </a:r>
            <a:r>
              <a:rPr sz="3200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18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3200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0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3200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200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65" dirty="0">
                <a:solidFill>
                  <a:srgbClr val="FFFFFF"/>
                </a:solidFill>
                <a:latin typeface="Arial"/>
                <a:cs typeface="Arial"/>
              </a:rPr>
              <a:t>class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3400" y="1866900"/>
            <a:ext cx="6248400" cy="3149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8800" y="1866900"/>
            <a:ext cx="6197600" cy="3098800"/>
          </a:xfrm>
          <a:custGeom>
            <a:avLst/>
            <a:gdLst/>
            <a:ahLst/>
            <a:cxnLst/>
            <a:rect l="l" t="t" r="r" b="b"/>
            <a:pathLst>
              <a:path w="6197600" h="3098800">
                <a:moveTo>
                  <a:pt x="61013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3002508"/>
                </a:lnTo>
                <a:lnTo>
                  <a:pt x="7567" y="3039987"/>
                </a:lnTo>
                <a:lnTo>
                  <a:pt x="28203" y="3070594"/>
                </a:lnTo>
                <a:lnTo>
                  <a:pt x="58810" y="3091232"/>
                </a:lnTo>
                <a:lnTo>
                  <a:pt x="96291" y="3098800"/>
                </a:lnTo>
                <a:lnTo>
                  <a:pt x="6101308" y="3098800"/>
                </a:lnTo>
                <a:lnTo>
                  <a:pt x="6138787" y="3091232"/>
                </a:lnTo>
                <a:lnTo>
                  <a:pt x="6169394" y="3070594"/>
                </a:lnTo>
                <a:lnTo>
                  <a:pt x="6190032" y="3039987"/>
                </a:lnTo>
                <a:lnTo>
                  <a:pt x="6197600" y="3002508"/>
                </a:lnTo>
                <a:lnTo>
                  <a:pt x="6197600" y="96291"/>
                </a:lnTo>
                <a:lnTo>
                  <a:pt x="6190032" y="58812"/>
                </a:lnTo>
                <a:lnTo>
                  <a:pt x="6169394" y="28205"/>
                </a:lnTo>
                <a:lnTo>
                  <a:pt x="6138787" y="7567"/>
                </a:lnTo>
                <a:lnTo>
                  <a:pt x="6101308" y="0"/>
                </a:lnTo>
                <a:close/>
              </a:path>
            </a:pathLst>
          </a:custGeom>
          <a:solidFill>
            <a:srgbClr val="1B2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76300" y="1447800"/>
            <a:ext cx="5306060" cy="33578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ct val="100000"/>
              </a:lnSpc>
            </a:pPr>
            <a:r>
              <a:rPr sz="2200" spc="40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2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document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&lt;h1&gt;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Where do you want to</a:t>
            </a:r>
            <a:r>
              <a:rPr sz="2100" spc="2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go?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&lt;/h1&gt;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&lt;h2&gt;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Travel</a:t>
            </a:r>
            <a:r>
              <a:rPr sz="2100" spc="2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Destinations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&lt;/h2&gt;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&lt;p&gt;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Plan your next</a:t>
            </a:r>
            <a:r>
              <a:rPr sz="2100" spc="3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adventure.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&lt;/p&gt;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&lt;ul id=</a:t>
            </a:r>
            <a:r>
              <a:rPr sz="2100" spc="-5" dirty="0">
                <a:solidFill>
                  <a:srgbClr val="61CE3C"/>
                </a:solidFill>
                <a:latin typeface="Courier New"/>
                <a:cs typeface="Courier New"/>
              </a:rPr>
              <a:t>"destinations"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&lt;li&gt;Rome&lt;/li&gt;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&lt;li&gt;Paris&lt;/li&gt;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FAD959"/>
                </a:solidFill>
                <a:latin typeface="Courier New"/>
                <a:cs typeface="Courier New"/>
              </a:rPr>
              <a:t>&lt;li</a:t>
            </a:r>
            <a:r>
              <a:rPr sz="2100" spc="10" dirty="0">
                <a:solidFill>
                  <a:srgbClr val="FAD959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AD959"/>
                </a:solidFill>
                <a:latin typeface="Courier New"/>
                <a:cs typeface="Courier New"/>
              </a:rPr>
              <a:t>class='promo'&gt;Rio&lt;/li&gt;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&lt;/ul&gt;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0327" y="8316278"/>
            <a:ext cx="356616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420" dirty="0">
                <a:solidFill>
                  <a:srgbClr val="7999AF"/>
                </a:solidFill>
                <a:latin typeface="Arial"/>
                <a:cs typeface="Arial"/>
              </a:rPr>
              <a:t>1.2 </a:t>
            </a:r>
            <a:r>
              <a:rPr sz="4200" b="1" spc="45" dirty="0">
                <a:solidFill>
                  <a:srgbClr val="7999AF"/>
                </a:solidFill>
                <a:latin typeface="Calibri"/>
                <a:cs typeface="Calibri"/>
              </a:rPr>
              <a:t>Using</a:t>
            </a:r>
            <a:r>
              <a:rPr sz="4200" b="1" spc="1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-40" dirty="0">
                <a:solidFill>
                  <a:srgbClr val="7999AF"/>
                </a:solidFill>
                <a:latin typeface="Calibri"/>
                <a:cs typeface="Calibri"/>
              </a:rPr>
              <a:t>jQuery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8800" y="495300"/>
            <a:ext cx="6642100" cy="81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175" dirty="0"/>
              <a:t>Selecting </a:t>
            </a:r>
            <a:r>
              <a:rPr spc="-215" dirty="0"/>
              <a:t>by </a:t>
            </a:r>
            <a:r>
              <a:rPr spc="-355" dirty="0"/>
              <a:t>Class</a:t>
            </a:r>
            <a:r>
              <a:rPr spc="-590" dirty="0"/>
              <a:t> </a:t>
            </a:r>
            <a:r>
              <a:rPr spc="-250" dirty="0"/>
              <a:t>Name</a:t>
            </a:r>
          </a:p>
        </p:txBody>
      </p:sp>
      <p:sp>
        <p:nvSpPr>
          <p:cNvPr id="4" name="object 4"/>
          <p:cNvSpPr/>
          <p:nvPr/>
        </p:nvSpPr>
        <p:spPr>
          <a:xfrm>
            <a:off x="558800" y="6756400"/>
            <a:ext cx="6527800" cy="86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4200" y="6756400"/>
            <a:ext cx="6477000" cy="812800"/>
          </a:xfrm>
          <a:custGeom>
            <a:avLst/>
            <a:gdLst/>
            <a:ahLst/>
            <a:cxnLst/>
            <a:rect l="l" t="t" r="r" b="b"/>
            <a:pathLst>
              <a:path w="6477000" h="812800">
                <a:moveTo>
                  <a:pt x="63807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16508"/>
                </a:lnTo>
                <a:lnTo>
                  <a:pt x="7567" y="753987"/>
                </a:lnTo>
                <a:lnTo>
                  <a:pt x="28203" y="784594"/>
                </a:lnTo>
                <a:lnTo>
                  <a:pt x="58810" y="805232"/>
                </a:lnTo>
                <a:lnTo>
                  <a:pt x="96291" y="812800"/>
                </a:lnTo>
                <a:lnTo>
                  <a:pt x="6380708" y="812800"/>
                </a:lnTo>
                <a:lnTo>
                  <a:pt x="6418187" y="805232"/>
                </a:lnTo>
                <a:lnTo>
                  <a:pt x="6448794" y="784594"/>
                </a:lnTo>
                <a:lnTo>
                  <a:pt x="6469432" y="753987"/>
                </a:lnTo>
                <a:lnTo>
                  <a:pt x="6477000" y="716508"/>
                </a:lnTo>
                <a:lnTo>
                  <a:pt x="6477000" y="96291"/>
                </a:lnTo>
                <a:lnTo>
                  <a:pt x="6469432" y="58812"/>
                </a:lnTo>
                <a:lnTo>
                  <a:pt x="6448794" y="28205"/>
                </a:lnTo>
                <a:lnTo>
                  <a:pt x="6418187" y="7567"/>
                </a:lnTo>
                <a:lnTo>
                  <a:pt x="6380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12800" y="6972300"/>
            <a:ext cx="2219960" cy="389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$("</a:t>
            </a:r>
            <a:r>
              <a:rPr sz="2400" b="1" spc="-5" dirty="0">
                <a:solidFill>
                  <a:srgbClr val="222222"/>
                </a:solidFill>
                <a:latin typeface="Courier New"/>
                <a:cs typeface="Courier New"/>
              </a:rPr>
              <a:t>.promo</a:t>
            </a: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");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563100" y="1524000"/>
            <a:ext cx="5410200" cy="6832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588500" y="1524000"/>
            <a:ext cx="5359400" cy="6781800"/>
          </a:xfrm>
          <a:custGeom>
            <a:avLst/>
            <a:gdLst/>
            <a:ahLst/>
            <a:cxnLst/>
            <a:rect l="l" t="t" r="r" b="b"/>
            <a:pathLst>
              <a:path w="5359400" h="6781800">
                <a:moveTo>
                  <a:pt x="52631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685508"/>
                </a:lnTo>
                <a:lnTo>
                  <a:pt x="7568" y="6722989"/>
                </a:lnTo>
                <a:lnTo>
                  <a:pt x="28206" y="6753596"/>
                </a:lnTo>
                <a:lnTo>
                  <a:pt x="58818" y="6774232"/>
                </a:lnTo>
                <a:lnTo>
                  <a:pt x="96291" y="6781798"/>
                </a:lnTo>
                <a:lnTo>
                  <a:pt x="5263140" y="6781798"/>
                </a:lnTo>
                <a:lnTo>
                  <a:pt x="5300626" y="6774231"/>
                </a:lnTo>
                <a:lnTo>
                  <a:pt x="5331222" y="6753595"/>
                </a:lnTo>
                <a:lnTo>
                  <a:pt x="5351841" y="6722988"/>
                </a:lnTo>
                <a:lnTo>
                  <a:pt x="5359400" y="6685508"/>
                </a:lnTo>
                <a:lnTo>
                  <a:pt x="5359400" y="96291"/>
                </a:lnTo>
                <a:lnTo>
                  <a:pt x="5351841" y="58812"/>
                </a:lnTo>
                <a:lnTo>
                  <a:pt x="5331221" y="28205"/>
                </a:lnTo>
                <a:lnTo>
                  <a:pt x="5300624" y="7567"/>
                </a:lnTo>
                <a:lnTo>
                  <a:pt x="52631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804400" y="18161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33" y="444500"/>
                </a:lnTo>
                <a:lnTo>
                  <a:pt x="950233" y="436757"/>
                </a:lnTo>
                <a:lnTo>
                  <a:pt x="991922" y="415197"/>
                </a:lnTo>
                <a:lnTo>
                  <a:pt x="1024797" y="382322"/>
                </a:lnTo>
                <a:lnTo>
                  <a:pt x="1046357" y="340633"/>
                </a:lnTo>
                <a:lnTo>
                  <a:pt x="1054100" y="292633"/>
                </a:lnTo>
                <a:lnTo>
                  <a:pt x="1054100" y="151866"/>
                </a:lnTo>
                <a:lnTo>
                  <a:pt x="1046357" y="103866"/>
                </a:lnTo>
                <a:lnTo>
                  <a:pt x="1024797" y="62177"/>
                </a:lnTo>
                <a:lnTo>
                  <a:pt x="991922" y="29302"/>
                </a:lnTo>
                <a:lnTo>
                  <a:pt x="950233" y="7742"/>
                </a:lnTo>
                <a:lnTo>
                  <a:pt x="9022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982200" y="1905000"/>
            <a:ext cx="711200" cy="342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312400" y="23368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502900" y="2425700"/>
            <a:ext cx="381000" cy="279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983469" y="1854200"/>
            <a:ext cx="883919" cy="8775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body</a:t>
            </a:r>
            <a:endParaRPr sz="2200">
              <a:latin typeface="Courier New"/>
              <a:cs typeface="Courier New"/>
            </a:endParaRPr>
          </a:p>
          <a:p>
            <a:pPr marL="535305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h1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312400" y="33909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502900" y="3479800"/>
            <a:ext cx="368300" cy="279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973695" y="2311356"/>
            <a:ext cx="283536" cy="3111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820400" y="2857500"/>
            <a:ext cx="2781300" cy="444500"/>
          </a:xfrm>
          <a:custGeom>
            <a:avLst/>
            <a:gdLst/>
            <a:ahLst/>
            <a:cxnLst/>
            <a:rect l="l" t="t" r="r" b="b"/>
            <a:pathLst>
              <a:path w="2781300" h="444500">
                <a:moveTo>
                  <a:pt x="2629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629407" y="444500"/>
                </a:lnTo>
                <a:lnTo>
                  <a:pt x="2677440" y="436757"/>
                </a:lnTo>
                <a:lnTo>
                  <a:pt x="2719139" y="415197"/>
                </a:lnTo>
                <a:lnTo>
                  <a:pt x="2752010" y="382322"/>
                </a:lnTo>
                <a:lnTo>
                  <a:pt x="2773562" y="340633"/>
                </a:lnTo>
                <a:lnTo>
                  <a:pt x="2781300" y="292633"/>
                </a:lnTo>
                <a:lnTo>
                  <a:pt x="2781300" y="151866"/>
                </a:lnTo>
                <a:lnTo>
                  <a:pt x="2773562" y="103866"/>
                </a:lnTo>
                <a:lnTo>
                  <a:pt x="2752010" y="62177"/>
                </a:lnTo>
                <a:lnTo>
                  <a:pt x="2719139" y="29302"/>
                </a:lnTo>
                <a:lnTo>
                  <a:pt x="2677440" y="7742"/>
                </a:lnTo>
                <a:lnTo>
                  <a:pt x="26294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239500" y="2946400"/>
            <a:ext cx="1866900" cy="292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1276330" y="2895600"/>
            <a:ext cx="86360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Where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282169" y="2895600"/>
            <a:ext cx="86360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do...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481695" y="2819351"/>
            <a:ext cx="283536" cy="3111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820400" y="3911600"/>
            <a:ext cx="2781300" cy="444500"/>
          </a:xfrm>
          <a:custGeom>
            <a:avLst/>
            <a:gdLst/>
            <a:ahLst/>
            <a:cxnLst/>
            <a:rect l="l" t="t" r="r" b="b"/>
            <a:pathLst>
              <a:path w="2781300" h="444500">
                <a:moveTo>
                  <a:pt x="2629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629407" y="444500"/>
                </a:lnTo>
                <a:lnTo>
                  <a:pt x="2677440" y="436757"/>
                </a:lnTo>
                <a:lnTo>
                  <a:pt x="2719139" y="415197"/>
                </a:lnTo>
                <a:lnTo>
                  <a:pt x="2752010" y="382322"/>
                </a:lnTo>
                <a:lnTo>
                  <a:pt x="2773562" y="340633"/>
                </a:lnTo>
                <a:lnTo>
                  <a:pt x="2781300" y="292633"/>
                </a:lnTo>
                <a:lnTo>
                  <a:pt x="2781300" y="151866"/>
                </a:lnTo>
                <a:lnTo>
                  <a:pt x="2773562" y="103866"/>
                </a:lnTo>
                <a:lnTo>
                  <a:pt x="2752010" y="62177"/>
                </a:lnTo>
                <a:lnTo>
                  <a:pt x="2719139" y="29302"/>
                </a:lnTo>
                <a:lnTo>
                  <a:pt x="2677440" y="7742"/>
                </a:lnTo>
                <a:lnTo>
                  <a:pt x="26294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188700" y="4000500"/>
            <a:ext cx="2006600" cy="3429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481695" y="3873456"/>
            <a:ext cx="283536" cy="3111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973347" y="2503690"/>
            <a:ext cx="321741" cy="118186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3400" y="1866900"/>
            <a:ext cx="6248400" cy="31496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58800" y="1866900"/>
            <a:ext cx="6197600" cy="3098800"/>
          </a:xfrm>
          <a:custGeom>
            <a:avLst/>
            <a:gdLst/>
            <a:ahLst/>
            <a:cxnLst/>
            <a:rect l="l" t="t" r="r" b="b"/>
            <a:pathLst>
              <a:path w="6197600" h="3098800">
                <a:moveTo>
                  <a:pt x="61013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3002508"/>
                </a:lnTo>
                <a:lnTo>
                  <a:pt x="7567" y="3039987"/>
                </a:lnTo>
                <a:lnTo>
                  <a:pt x="28203" y="3070594"/>
                </a:lnTo>
                <a:lnTo>
                  <a:pt x="58810" y="3091232"/>
                </a:lnTo>
                <a:lnTo>
                  <a:pt x="96291" y="3098800"/>
                </a:lnTo>
                <a:lnTo>
                  <a:pt x="6101308" y="3098800"/>
                </a:lnTo>
                <a:lnTo>
                  <a:pt x="6138787" y="3091232"/>
                </a:lnTo>
                <a:lnTo>
                  <a:pt x="6169394" y="3070594"/>
                </a:lnTo>
                <a:lnTo>
                  <a:pt x="6190032" y="3039987"/>
                </a:lnTo>
                <a:lnTo>
                  <a:pt x="6197600" y="3002508"/>
                </a:lnTo>
                <a:lnTo>
                  <a:pt x="6197600" y="96291"/>
                </a:lnTo>
                <a:lnTo>
                  <a:pt x="6190032" y="58812"/>
                </a:lnTo>
                <a:lnTo>
                  <a:pt x="6169394" y="28205"/>
                </a:lnTo>
                <a:lnTo>
                  <a:pt x="6138787" y="7567"/>
                </a:lnTo>
                <a:lnTo>
                  <a:pt x="6101308" y="0"/>
                </a:lnTo>
                <a:close/>
              </a:path>
            </a:pathLst>
          </a:custGeom>
          <a:solidFill>
            <a:srgbClr val="1B2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876300" y="1447800"/>
            <a:ext cx="5306060" cy="33578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ct val="100000"/>
              </a:lnSpc>
            </a:pPr>
            <a:r>
              <a:rPr sz="2200" b="1" spc="20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2200" b="1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5" dirty="0">
                <a:solidFill>
                  <a:srgbClr val="FFFFFF"/>
                </a:solidFill>
                <a:latin typeface="Calibri"/>
                <a:cs typeface="Calibri"/>
              </a:rPr>
              <a:t>document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&lt;h1&gt;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Where do you want to</a:t>
            </a:r>
            <a:r>
              <a:rPr sz="2100" spc="2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go?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&lt;/h1&gt;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&lt;h2&gt;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Travel</a:t>
            </a:r>
            <a:r>
              <a:rPr sz="2100" spc="2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Destinations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&lt;/h2&gt;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&lt;p&gt;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Plan your next</a:t>
            </a:r>
            <a:r>
              <a:rPr sz="2100" spc="3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adventure.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&lt;/p&gt;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&lt;ul id=</a:t>
            </a:r>
            <a:r>
              <a:rPr sz="2100" spc="-5" dirty="0">
                <a:solidFill>
                  <a:srgbClr val="61CE3C"/>
                </a:solidFill>
                <a:latin typeface="Courier New"/>
                <a:cs typeface="Courier New"/>
              </a:rPr>
              <a:t>"destinations"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&lt;li&gt;Rome&lt;/li&gt;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&lt;li&gt;Paris&lt;/li&gt;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&lt;li</a:t>
            </a:r>
            <a:r>
              <a:rPr sz="2100" spc="10" dirty="0">
                <a:solidFill>
                  <a:srgbClr val="7F90AA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class=</a:t>
            </a:r>
            <a:r>
              <a:rPr sz="2100" spc="-5" dirty="0">
                <a:solidFill>
                  <a:srgbClr val="61CE3C"/>
                </a:solidFill>
                <a:latin typeface="Courier New"/>
                <a:cs typeface="Courier New"/>
              </a:rPr>
              <a:t>'promo'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&gt;Rio&lt;/li&gt;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&lt;/ul&gt;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312400" y="44450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490200" y="4533900"/>
            <a:ext cx="393700" cy="2921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328400" y="54737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33" y="444500"/>
                </a:lnTo>
                <a:lnTo>
                  <a:pt x="950233" y="436757"/>
                </a:lnTo>
                <a:lnTo>
                  <a:pt x="991922" y="415197"/>
                </a:lnTo>
                <a:lnTo>
                  <a:pt x="1024797" y="382322"/>
                </a:lnTo>
                <a:lnTo>
                  <a:pt x="1046357" y="340633"/>
                </a:lnTo>
                <a:lnTo>
                  <a:pt x="1054100" y="292633"/>
                </a:lnTo>
                <a:lnTo>
                  <a:pt x="1054100" y="151866"/>
                </a:lnTo>
                <a:lnTo>
                  <a:pt x="1046357" y="103866"/>
                </a:lnTo>
                <a:lnTo>
                  <a:pt x="1024797" y="62177"/>
                </a:lnTo>
                <a:lnTo>
                  <a:pt x="991922" y="29302"/>
                </a:lnTo>
                <a:lnTo>
                  <a:pt x="950233" y="7742"/>
                </a:lnTo>
                <a:lnTo>
                  <a:pt x="902233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506200" y="5575300"/>
            <a:ext cx="711200" cy="2794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481695" y="4927551"/>
            <a:ext cx="1088005" cy="46994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998200" y="5041900"/>
            <a:ext cx="355600" cy="2921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989695" y="5460956"/>
            <a:ext cx="283536" cy="31115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328400" y="6527800"/>
            <a:ext cx="1244600" cy="444500"/>
          </a:xfrm>
          <a:custGeom>
            <a:avLst/>
            <a:gdLst/>
            <a:ahLst/>
            <a:cxnLst/>
            <a:rect l="l" t="t" r="r" b="b"/>
            <a:pathLst>
              <a:path w="1244600" h="444500">
                <a:moveTo>
                  <a:pt x="10927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092733" y="444500"/>
                </a:lnTo>
                <a:lnTo>
                  <a:pt x="1140733" y="436757"/>
                </a:lnTo>
                <a:lnTo>
                  <a:pt x="1182422" y="415197"/>
                </a:lnTo>
                <a:lnTo>
                  <a:pt x="1215297" y="382322"/>
                </a:lnTo>
                <a:lnTo>
                  <a:pt x="1236857" y="340633"/>
                </a:lnTo>
                <a:lnTo>
                  <a:pt x="1244600" y="292633"/>
                </a:lnTo>
                <a:lnTo>
                  <a:pt x="1244600" y="151866"/>
                </a:lnTo>
                <a:lnTo>
                  <a:pt x="1236857" y="103866"/>
                </a:lnTo>
                <a:lnTo>
                  <a:pt x="1215297" y="62177"/>
                </a:lnTo>
                <a:lnTo>
                  <a:pt x="1182422" y="29302"/>
                </a:lnTo>
                <a:lnTo>
                  <a:pt x="1140733" y="7742"/>
                </a:lnTo>
                <a:lnTo>
                  <a:pt x="1092733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518900" y="6616700"/>
            <a:ext cx="876300" cy="2921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820400" y="60071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998200" y="6096000"/>
            <a:ext cx="355600" cy="2921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989695" y="6515056"/>
            <a:ext cx="283536" cy="31115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328400" y="75819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29"/>
                </a:lnTo>
                <a:lnTo>
                  <a:pt x="7742" y="340632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33" y="444500"/>
                </a:lnTo>
                <a:lnTo>
                  <a:pt x="950233" y="436757"/>
                </a:lnTo>
                <a:lnTo>
                  <a:pt x="991922" y="415197"/>
                </a:lnTo>
                <a:lnTo>
                  <a:pt x="1024797" y="382322"/>
                </a:lnTo>
                <a:lnTo>
                  <a:pt x="1046357" y="340632"/>
                </a:lnTo>
                <a:lnTo>
                  <a:pt x="1054100" y="292629"/>
                </a:lnTo>
                <a:lnTo>
                  <a:pt x="1054100" y="151866"/>
                </a:lnTo>
                <a:lnTo>
                  <a:pt x="1046357" y="103866"/>
                </a:lnTo>
                <a:lnTo>
                  <a:pt x="1024797" y="62177"/>
                </a:lnTo>
                <a:lnTo>
                  <a:pt x="991922" y="29302"/>
                </a:lnTo>
                <a:lnTo>
                  <a:pt x="950233" y="7742"/>
                </a:lnTo>
                <a:lnTo>
                  <a:pt x="902233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582400" y="7670800"/>
            <a:ext cx="546100" cy="2921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820400" y="70612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998200" y="7150100"/>
            <a:ext cx="355600" cy="2921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820400" y="7061200"/>
            <a:ext cx="749300" cy="81910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481094" y="5056390"/>
            <a:ext cx="271259" cy="228676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973259" y="3020298"/>
            <a:ext cx="322580" cy="1706245"/>
          </a:xfrm>
          <a:custGeom>
            <a:avLst/>
            <a:gdLst/>
            <a:ahLst/>
            <a:cxnLst/>
            <a:rect l="l" t="t" r="r" b="b"/>
            <a:pathLst>
              <a:path w="322579" h="1706245">
                <a:moveTo>
                  <a:pt x="12924" y="1663700"/>
                </a:moveTo>
                <a:lnTo>
                  <a:pt x="11226" y="1663700"/>
                </a:lnTo>
                <a:lnTo>
                  <a:pt x="11027" y="1676400"/>
                </a:lnTo>
                <a:lnTo>
                  <a:pt x="10845" y="1701800"/>
                </a:lnTo>
                <a:lnTo>
                  <a:pt x="12062" y="1689100"/>
                </a:lnTo>
                <a:lnTo>
                  <a:pt x="12979" y="1676400"/>
                </a:lnTo>
                <a:lnTo>
                  <a:pt x="12924" y="1663700"/>
                </a:lnTo>
                <a:close/>
              </a:path>
              <a:path w="322579" h="1706245">
                <a:moveTo>
                  <a:pt x="12679" y="1689100"/>
                </a:moveTo>
                <a:lnTo>
                  <a:pt x="12490" y="1689100"/>
                </a:lnTo>
                <a:lnTo>
                  <a:pt x="12217" y="1701800"/>
                </a:lnTo>
                <a:lnTo>
                  <a:pt x="12837" y="1701800"/>
                </a:lnTo>
                <a:lnTo>
                  <a:pt x="12679" y="1689100"/>
                </a:lnTo>
                <a:close/>
              </a:path>
              <a:path w="322579" h="1706245">
                <a:moveTo>
                  <a:pt x="15392" y="1612900"/>
                </a:moveTo>
                <a:lnTo>
                  <a:pt x="14973" y="1612900"/>
                </a:lnTo>
                <a:lnTo>
                  <a:pt x="14711" y="1625600"/>
                </a:lnTo>
                <a:lnTo>
                  <a:pt x="14350" y="1676400"/>
                </a:lnTo>
                <a:lnTo>
                  <a:pt x="13995" y="1701800"/>
                </a:lnTo>
                <a:lnTo>
                  <a:pt x="16179" y="1701800"/>
                </a:lnTo>
                <a:lnTo>
                  <a:pt x="16096" y="1663700"/>
                </a:lnTo>
                <a:lnTo>
                  <a:pt x="15800" y="1625600"/>
                </a:lnTo>
                <a:lnTo>
                  <a:pt x="15392" y="1612900"/>
                </a:lnTo>
                <a:close/>
              </a:path>
              <a:path w="322579" h="1706245">
                <a:moveTo>
                  <a:pt x="83426" y="1524000"/>
                </a:moveTo>
                <a:lnTo>
                  <a:pt x="21145" y="1524000"/>
                </a:lnTo>
                <a:lnTo>
                  <a:pt x="22682" y="1536700"/>
                </a:lnTo>
                <a:lnTo>
                  <a:pt x="22961" y="1536700"/>
                </a:lnTo>
                <a:lnTo>
                  <a:pt x="23164" y="1549400"/>
                </a:lnTo>
                <a:lnTo>
                  <a:pt x="22041" y="1587500"/>
                </a:lnTo>
                <a:lnTo>
                  <a:pt x="18319" y="1663700"/>
                </a:lnTo>
                <a:lnTo>
                  <a:pt x="17132" y="1701800"/>
                </a:lnTo>
                <a:lnTo>
                  <a:pt x="209780" y="1701800"/>
                </a:lnTo>
                <a:lnTo>
                  <a:pt x="229184" y="1689100"/>
                </a:lnTo>
                <a:lnTo>
                  <a:pt x="314092" y="1689100"/>
                </a:lnTo>
                <a:lnTo>
                  <a:pt x="322275" y="1676400"/>
                </a:lnTo>
                <a:lnTo>
                  <a:pt x="278097" y="1676400"/>
                </a:lnTo>
                <a:lnTo>
                  <a:pt x="291833" y="1663700"/>
                </a:lnTo>
                <a:lnTo>
                  <a:pt x="247177" y="1663700"/>
                </a:lnTo>
                <a:lnTo>
                  <a:pt x="257098" y="1651000"/>
                </a:lnTo>
                <a:lnTo>
                  <a:pt x="71729" y="1651000"/>
                </a:lnTo>
                <a:lnTo>
                  <a:pt x="72097" y="1625600"/>
                </a:lnTo>
                <a:lnTo>
                  <a:pt x="74311" y="1625600"/>
                </a:lnTo>
                <a:lnTo>
                  <a:pt x="74447" y="1562100"/>
                </a:lnTo>
                <a:lnTo>
                  <a:pt x="78092" y="1562100"/>
                </a:lnTo>
                <a:lnTo>
                  <a:pt x="78181" y="1549400"/>
                </a:lnTo>
                <a:lnTo>
                  <a:pt x="83073" y="1549400"/>
                </a:lnTo>
                <a:lnTo>
                  <a:pt x="83151" y="1536700"/>
                </a:lnTo>
                <a:lnTo>
                  <a:pt x="83426" y="1524000"/>
                </a:lnTo>
                <a:close/>
              </a:path>
              <a:path w="322579" h="1706245">
                <a:moveTo>
                  <a:pt x="9817" y="1346200"/>
                </a:moveTo>
                <a:lnTo>
                  <a:pt x="9258" y="1384300"/>
                </a:lnTo>
                <a:lnTo>
                  <a:pt x="9141" y="1409700"/>
                </a:lnTo>
                <a:lnTo>
                  <a:pt x="9031" y="1498600"/>
                </a:lnTo>
                <a:lnTo>
                  <a:pt x="9147" y="1663700"/>
                </a:lnTo>
                <a:lnTo>
                  <a:pt x="9055" y="1689100"/>
                </a:lnTo>
                <a:lnTo>
                  <a:pt x="9988" y="1651000"/>
                </a:lnTo>
                <a:lnTo>
                  <a:pt x="10438" y="1600200"/>
                </a:lnTo>
                <a:lnTo>
                  <a:pt x="10542" y="1562100"/>
                </a:lnTo>
                <a:lnTo>
                  <a:pt x="10660" y="1422400"/>
                </a:lnTo>
                <a:lnTo>
                  <a:pt x="10833" y="1384300"/>
                </a:lnTo>
                <a:lnTo>
                  <a:pt x="14107" y="1384300"/>
                </a:lnTo>
                <a:lnTo>
                  <a:pt x="14219" y="1358900"/>
                </a:lnTo>
                <a:lnTo>
                  <a:pt x="10109" y="1358900"/>
                </a:lnTo>
                <a:lnTo>
                  <a:pt x="9817" y="1346200"/>
                </a:lnTo>
                <a:close/>
              </a:path>
              <a:path w="322579" h="1706245">
                <a:moveTo>
                  <a:pt x="74311" y="1625600"/>
                </a:moveTo>
                <a:lnTo>
                  <a:pt x="72415" y="1625600"/>
                </a:lnTo>
                <a:lnTo>
                  <a:pt x="72555" y="1651000"/>
                </a:lnTo>
                <a:lnTo>
                  <a:pt x="74256" y="1651000"/>
                </a:lnTo>
                <a:lnTo>
                  <a:pt x="74311" y="1625600"/>
                </a:lnTo>
                <a:close/>
              </a:path>
              <a:path w="322579" h="1706245">
                <a:moveTo>
                  <a:pt x="151955" y="1638300"/>
                </a:moveTo>
                <a:lnTo>
                  <a:pt x="111221" y="1638300"/>
                </a:lnTo>
                <a:lnTo>
                  <a:pt x="130482" y="1651000"/>
                </a:lnTo>
                <a:lnTo>
                  <a:pt x="154533" y="1651000"/>
                </a:lnTo>
                <a:lnTo>
                  <a:pt x="151955" y="1638300"/>
                </a:lnTo>
                <a:close/>
              </a:path>
              <a:path w="322579" h="1706245">
                <a:moveTo>
                  <a:pt x="82588" y="1346200"/>
                </a:moveTo>
                <a:lnTo>
                  <a:pt x="81876" y="1346200"/>
                </a:lnTo>
                <a:lnTo>
                  <a:pt x="82016" y="1358900"/>
                </a:lnTo>
                <a:lnTo>
                  <a:pt x="15481" y="1358900"/>
                </a:lnTo>
                <a:lnTo>
                  <a:pt x="16097" y="1397000"/>
                </a:lnTo>
                <a:lnTo>
                  <a:pt x="16321" y="1435100"/>
                </a:lnTo>
                <a:lnTo>
                  <a:pt x="16438" y="1460500"/>
                </a:lnTo>
                <a:lnTo>
                  <a:pt x="16565" y="1498600"/>
                </a:lnTo>
                <a:lnTo>
                  <a:pt x="16792" y="1549400"/>
                </a:lnTo>
                <a:lnTo>
                  <a:pt x="17266" y="1600200"/>
                </a:lnTo>
                <a:lnTo>
                  <a:pt x="18173" y="1638300"/>
                </a:lnTo>
                <a:lnTo>
                  <a:pt x="18896" y="1612900"/>
                </a:lnTo>
                <a:lnTo>
                  <a:pt x="19272" y="1574800"/>
                </a:lnTo>
                <a:lnTo>
                  <a:pt x="19666" y="1549400"/>
                </a:lnTo>
                <a:lnTo>
                  <a:pt x="20901" y="1549400"/>
                </a:lnTo>
                <a:lnTo>
                  <a:pt x="21050" y="1536700"/>
                </a:lnTo>
                <a:lnTo>
                  <a:pt x="21145" y="1524000"/>
                </a:lnTo>
                <a:lnTo>
                  <a:pt x="84212" y="1524000"/>
                </a:lnTo>
                <a:lnTo>
                  <a:pt x="84324" y="1511300"/>
                </a:lnTo>
                <a:lnTo>
                  <a:pt x="84849" y="1409700"/>
                </a:lnTo>
                <a:lnTo>
                  <a:pt x="83513" y="1409700"/>
                </a:lnTo>
                <a:lnTo>
                  <a:pt x="83040" y="1371600"/>
                </a:lnTo>
                <a:lnTo>
                  <a:pt x="82588" y="1346200"/>
                </a:lnTo>
                <a:close/>
              </a:path>
              <a:path w="322579" h="1706245">
                <a:moveTo>
                  <a:pt x="78092" y="1562100"/>
                </a:moveTo>
                <a:lnTo>
                  <a:pt x="74447" y="1562100"/>
                </a:lnTo>
                <a:lnTo>
                  <a:pt x="75087" y="1574800"/>
                </a:lnTo>
                <a:lnTo>
                  <a:pt x="75322" y="1600200"/>
                </a:lnTo>
                <a:lnTo>
                  <a:pt x="75425" y="1638300"/>
                </a:lnTo>
                <a:lnTo>
                  <a:pt x="76428" y="1638300"/>
                </a:lnTo>
                <a:lnTo>
                  <a:pt x="76631" y="1625600"/>
                </a:lnTo>
                <a:lnTo>
                  <a:pt x="78950" y="1625600"/>
                </a:lnTo>
                <a:lnTo>
                  <a:pt x="78698" y="1612900"/>
                </a:lnTo>
                <a:lnTo>
                  <a:pt x="78595" y="1587500"/>
                </a:lnTo>
                <a:lnTo>
                  <a:pt x="77914" y="1587500"/>
                </a:lnTo>
                <a:lnTo>
                  <a:pt x="78092" y="1562100"/>
                </a:lnTo>
                <a:close/>
              </a:path>
              <a:path w="322579" h="1706245">
                <a:moveTo>
                  <a:pt x="78950" y="1625600"/>
                </a:moveTo>
                <a:lnTo>
                  <a:pt x="76631" y="1625600"/>
                </a:lnTo>
                <a:lnTo>
                  <a:pt x="77304" y="1638300"/>
                </a:lnTo>
                <a:lnTo>
                  <a:pt x="79247" y="1638300"/>
                </a:lnTo>
                <a:lnTo>
                  <a:pt x="78950" y="1625600"/>
                </a:lnTo>
                <a:close/>
              </a:path>
              <a:path w="322579" h="1706245">
                <a:moveTo>
                  <a:pt x="80721" y="1574800"/>
                </a:moveTo>
                <a:lnTo>
                  <a:pt x="78625" y="1574800"/>
                </a:lnTo>
                <a:lnTo>
                  <a:pt x="78886" y="1600200"/>
                </a:lnTo>
                <a:lnTo>
                  <a:pt x="79241" y="1625600"/>
                </a:lnTo>
                <a:lnTo>
                  <a:pt x="79552" y="1638300"/>
                </a:lnTo>
                <a:lnTo>
                  <a:pt x="80073" y="1638300"/>
                </a:lnTo>
                <a:lnTo>
                  <a:pt x="80292" y="1625600"/>
                </a:lnTo>
                <a:lnTo>
                  <a:pt x="80373" y="1587500"/>
                </a:lnTo>
                <a:lnTo>
                  <a:pt x="80721" y="1574800"/>
                </a:lnTo>
                <a:close/>
              </a:path>
              <a:path w="322579" h="1706245">
                <a:moveTo>
                  <a:pt x="83997" y="1612900"/>
                </a:moveTo>
                <a:lnTo>
                  <a:pt x="83362" y="1612900"/>
                </a:lnTo>
                <a:lnTo>
                  <a:pt x="83184" y="1625600"/>
                </a:lnTo>
                <a:lnTo>
                  <a:pt x="83096" y="1638300"/>
                </a:lnTo>
                <a:lnTo>
                  <a:pt x="84137" y="1638300"/>
                </a:lnTo>
                <a:lnTo>
                  <a:pt x="84150" y="1625600"/>
                </a:lnTo>
                <a:lnTo>
                  <a:pt x="83997" y="1612900"/>
                </a:lnTo>
                <a:close/>
              </a:path>
              <a:path w="322579" h="1706245">
                <a:moveTo>
                  <a:pt x="14284" y="1587500"/>
                </a:moveTo>
                <a:lnTo>
                  <a:pt x="12390" y="1587500"/>
                </a:lnTo>
                <a:lnTo>
                  <a:pt x="12179" y="1625600"/>
                </a:lnTo>
                <a:lnTo>
                  <a:pt x="13397" y="1612900"/>
                </a:lnTo>
                <a:lnTo>
                  <a:pt x="14320" y="1600200"/>
                </a:lnTo>
                <a:lnTo>
                  <a:pt x="14284" y="1587500"/>
                </a:lnTo>
                <a:close/>
              </a:path>
              <a:path w="322579" h="1706245">
                <a:moveTo>
                  <a:pt x="82919" y="1574800"/>
                </a:moveTo>
                <a:lnTo>
                  <a:pt x="80721" y="1574800"/>
                </a:lnTo>
                <a:lnTo>
                  <a:pt x="80969" y="1587500"/>
                </a:lnTo>
                <a:lnTo>
                  <a:pt x="81126" y="1612900"/>
                </a:lnTo>
                <a:lnTo>
                  <a:pt x="81635" y="1612900"/>
                </a:lnTo>
                <a:lnTo>
                  <a:pt x="81889" y="1600200"/>
                </a:lnTo>
                <a:lnTo>
                  <a:pt x="82714" y="1600200"/>
                </a:lnTo>
                <a:lnTo>
                  <a:pt x="82842" y="1587500"/>
                </a:lnTo>
                <a:lnTo>
                  <a:pt x="82919" y="1574800"/>
                </a:lnTo>
                <a:close/>
              </a:path>
              <a:path w="322579" h="1706245">
                <a:moveTo>
                  <a:pt x="83073" y="1549400"/>
                </a:moveTo>
                <a:lnTo>
                  <a:pt x="78181" y="1549400"/>
                </a:lnTo>
                <a:lnTo>
                  <a:pt x="78358" y="1574800"/>
                </a:lnTo>
                <a:lnTo>
                  <a:pt x="77914" y="1587500"/>
                </a:lnTo>
                <a:lnTo>
                  <a:pt x="78595" y="1587500"/>
                </a:lnTo>
                <a:lnTo>
                  <a:pt x="78625" y="1574800"/>
                </a:lnTo>
                <a:lnTo>
                  <a:pt x="82919" y="1574800"/>
                </a:lnTo>
                <a:lnTo>
                  <a:pt x="83073" y="1549400"/>
                </a:lnTo>
                <a:close/>
              </a:path>
              <a:path w="322579" h="1706245">
                <a:moveTo>
                  <a:pt x="14523" y="1460500"/>
                </a:moveTo>
                <a:lnTo>
                  <a:pt x="12433" y="1460500"/>
                </a:lnTo>
                <a:lnTo>
                  <a:pt x="13311" y="1485900"/>
                </a:lnTo>
                <a:lnTo>
                  <a:pt x="13573" y="1511300"/>
                </a:lnTo>
                <a:lnTo>
                  <a:pt x="13665" y="1574800"/>
                </a:lnTo>
                <a:lnTo>
                  <a:pt x="14625" y="1536700"/>
                </a:lnTo>
                <a:lnTo>
                  <a:pt x="14523" y="1460500"/>
                </a:lnTo>
                <a:close/>
              </a:path>
              <a:path w="322579" h="1706245">
                <a:moveTo>
                  <a:pt x="20699" y="1549400"/>
                </a:moveTo>
                <a:lnTo>
                  <a:pt x="19666" y="1549400"/>
                </a:lnTo>
                <a:lnTo>
                  <a:pt x="20446" y="1562100"/>
                </a:lnTo>
                <a:lnTo>
                  <a:pt x="20699" y="1549400"/>
                </a:lnTo>
                <a:close/>
              </a:path>
              <a:path w="322579" h="1706245">
                <a:moveTo>
                  <a:pt x="84212" y="1524000"/>
                </a:moveTo>
                <a:lnTo>
                  <a:pt x="83426" y="1524000"/>
                </a:lnTo>
                <a:lnTo>
                  <a:pt x="83635" y="1536700"/>
                </a:lnTo>
                <a:lnTo>
                  <a:pt x="84099" y="1536700"/>
                </a:lnTo>
                <a:lnTo>
                  <a:pt x="84212" y="1524000"/>
                </a:lnTo>
                <a:close/>
              </a:path>
              <a:path w="322579" h="1706245">
                <a:moveTo>
                  <a:pt x="85826" y="1511300"/>
                </a:moveTo>
                <a:lnTo>
                  <a:pt x="85115" y="1524000"/>
                </a:lnTo>
                <a:lnTo>
                  <a:pt x="84874" y="1524000"/>
                </a:lnTo>
                <a:lnTo>
                  <a:pt x="84886" y="1536700"/>
                </a:lnTo>
                <a:lnTo>
                  <a:pt x="86321" y="1536700"/>
                </a:lnTo>
                <a:lnTo>
                  <a:pt x="85775" y="1524000"/>
                </a:lnTo>
                <a:lnTo>
                  <a:pt x="85826" y="1511300"/>
                </a:lnTo>
                <a:close/>
              </a:path>
              <a:path w="322579" h="1706245">
                <a:moveTo>
                  <a:pt x="14107" y="1384300"/>
                </a:moveTo>
                <a:lnTo>
                  <a:pt x="10833" y="1384300"/>
                </a:lnTo>
                <a:lnTo>
                  <a:pt x="11427" y="1409700"/>
                </a:lnTo>
                <a:lnTo>
                  <a:pt x="11481" y="1473200"/>
                </a:lnTo>
                <a:lnTo>
                  <a:pt x="12039" y="1498600"/>
                </a:lnTo>
                <a:lnTo>
                  <a:pt x="12369" y="1485900"/>
                </a:lnTo>
                <a:lnTo>
                  <a:pt x="12433" y="1460500"/>
                </a:lnTo>
                <a:lnTo>
                  <a:pt x="14523" y="1460500"/>
                </a:lnTo>
                <a:lnTo>
                  <a:pt x="14150" y="1409700"/>
                </a:lnTo>
                <a:lnTo>
                  <a:pt x="14107" y="1384300"/>
                </a:lnTo>
                <a:close/>
              </a:path>
              <a:path w="322579" h="1706245">
                <a:moveTo>
                  <a:pt x="3244" y="1257300"/>
                </a:moveTo>
                <a:lnTo>
                  <a:pt x="2400" y="1282700"/>
                </a:lnTo>
                <a:lnTo>
                  <a:pt x="2484" y="1320800"/>
                </a:lnTo>
                <a:lnTo>
                  <a:pt x="2901" y="1371600"/>
                </a:lnTo>
                <a:lnTo>
                  <a:pt x="3784" y="1460500"/>
                </a:lnTo>
                <a:lnTo>
                  <a:pt x="4186" y="1460500"/>
                </a:lnTo>
                <a:lnTo>
                  <a:pt x="4824" y="1435100"/>
                </a:lnTo>
                <a:lnTo>
                  <a:pt x="5479" y="1371600"/>
                </a:lnTo>
                <a:lnTo>
                  <a:pt x="5930" y="1333500"/>
                </a:lnTo>
                <a:lnTo>
                  <a:pt x="6327" y="1320800"/>
                </a:lnTo>
                <a:lnTo>
                  <a:pt x="9316" y="1320800"/>
                </a:lnTo>
                <a:lnTo>
                  <a:pt x="9525" y="1270000"/>
                </a:lnTo>
                <a:lnTo>
                  <a:pt x="4876" y="1270000"/>
                </a:lnTo>
                <a:lnTo>
                  <a:pt x="3244" y="1257300"/>
                </a:lnTo>
                <a:close/>
              </a:path>
              <a:path w="322579" h="1706245">
                <a:moveTo>
                  <a:pt x="88761" y="1447800"/>
                </a:moveTo>
                <a:lnTo>
                  <a:pt x="88072" y="1447800"/>
                </a:lnTo>
                <a:lnTo>
                  <a:pt x="87617" y="1460500"/>
                </a:lnTo>
                <a:lnTo>
                  <a:pt x="88371" y="1460500"/>
                </a:lnTo>
                <a:lnTo>
                  <a:pt x="88761" y="1447800"/>
                </a:lnTo>
                <a:close/>
              </a:path>
              <a:path w="322579" h="1706245">
                <a:moveTo>
                  <a:pt x="89001" y="1435100"/>
                </a:moveTo>
                <a:lnTo>
                  <a:pt x="88274" y="1435100"/>
                </a:lnTo>
                <a:lnTo>
                  <a:pt x="88128" y="1447800"/>
                </a:lnTo>
                <a:lnTo>
                  <a:pt x="88926" y="1447800"/>
                </a:lnTo>
                <a:lnTo>
                  <a:pt x="89001" y="1435100"/>
                </a:lnTo>
                <a:close/>
              </a:path>
              <a:path w="322579" h="1706245">
                <a:moveTo>
                  <a:pt x="9316" y="1320800"/>
                </a:moveTo>
                <a:lnTo>
                  <a:pt x="6888" y="1320800"/>
                </a:lnTo>
                <a:lnTo>
                  <a:pt x="7493" y="1346200"/>
                </a:lnTo>
                <a:lnTo>
                  <a:pt x="8026" y="1397000"/>
                </a:lnTo>
                <a:lnTo>
                  <a:pt x="8393" y="1422400"/>
                </a:lnTo>
                <a:lnTo>
                  <a:pt x="8738" y="1409700"/>
                </a:lnTo>
                <a:lnTo>
                  <a:pt x="9050" y="1371600"/>
                </a:lnTo>
                <a:lnTo>
                  <a:pt x="9316" y="1320800"/>
                </a:lnTo>
                <a:close/>
              </a:path>
              <a:path w="322579" h="1706245">
                <a:moveTo>
                  <a:pt x="85223" y="1320800"/>
                </a:moveTo>
                <a:lnTo>
                  <a:pt x="84528" y="1320800"/>
                </a:lnTo>
                <a:lnTo>
                  <a:pt x="84399" y="1358900"/>
                </a:lnTo>
                <a:lnTo>
                  <a:pt x="84301" y="1397000"/>
                </a:lnTo>
                <a:lnTo>
                  <a:pt x="83908" y="1409700"/>
                </a:lnTo>
                <a:lnTo>
                  <a:pt x="84849" y="1409700"/>
                </a:lnTo>
                <a:lnTo>
                  <a:pt x="84924" y="1397000"/>
                </a:lnTo>
                <a:lnTo>
                  <a:pt x="85640" y="1397000"/>
                </a:lnTo>
                <a:lnTo>
                  <a:pt x="85768" y="1371600"/>
                </a:lnTo>
                <a:lnTo>
                  <a:pt x="85966" y="1358900"/>
                </a:lnTo>
                <a:lnTo>
                  <a:pt x="88061" y="1358900"/>
                </a:lnTo>
                <a:lnTo>
                  <a:pt x="88024" y="1346200"/>
                </a:lnTo>
                <a:lnTo>
                  <a:pt x="85456" y="1346200"/>
                </a:lnTo>
                <a:lnTo>
                  <a:pt x="85223" y="1320800"/>
                </a:lnTo>
                <a:close/>
              </a:path>
              <a:path w="322579" h="1706245">
                <a:moveTo>
                  <a:pt x="85640" y="1397000"/>
                </a:moveTo>
                <a:lnTo>
                  <a:pt x="85132" y="1397000"/>
                </a:lnTo>
                <a:lnTo>
                  <a:pt x="85214" y="1409700"/>
                </a:lnTo>
                <a:lnTo>
                  <a:pt x="85576" y="1409700"/>
                </a:lnTo>
                <a:lnTo>
                  <a:pt x="85640" y="1397000"/>
                </a:lnTo>
                <a:close/>
              </a:path>
              <a:path w="322579" h="1706245">
                <a:moveTo>
                  <a:pt x="89280" y="1384300"/>
                </a:moveTo>
                <a:lnTo>
                  <a:pt x="87185" y="1384300"/>
                </a:lnTo>
                <a:lnTo>
                  <a:pt x="88125" y="1397000"/>
                </a:lnTo>
                <a:lnTo>
                  <a:pt x="87883" y="1409700"/>
                </a:lnTo>
                <a:lnTo>
                  <a:pt x="88658" y="1397000"/>
                </a:lnTo>
                <a:lnTo>
                  <a:pt x="89280" y="1384300"/>
                </a:lnTo>
                <a:close/>
              </a:path>
              <a:path w="322579" h="1706245">
                <a:moveTo>
                  <a:pt x="81737" y="1346200"/>
                </a:moveTo>
                <a:lnTo>
                  <a:pt x="14274" y="1346200"/>
                </a:lnTo>
                <a:lnTo>
                  <a:pt x="14706" y="1358900"/>
                </a:lnTo>
                <a:lnTo>
                  <a:pt x="15024" y="1371600"/>
                </a:lnTo>
                <a:lnTo>
                  <a:pt x="15392" y="1371600"/>
                </a:lnTo>
                <a:lnTo>
                  <a:pt x="15481" y="1358900"/>
                </a:lnTo>
                <a:lnTo>
                  <a:pt x="82016" y="1358900"/>
                </a:lnTo>
                <a:lnTo>
                  <a:pt x="81737" y="1346200"/>
                </a:lnTo>
                <a:close/>
              </a:path>
              <a:path w="322579" h="1706245">
                <a:moveTo>
                  <a:pt x="87302" y="1358900"/>
                </a:moveTo>
                <a:lnTo>
                  <a:pt x="86613" y="1358900"/>
                </a:lnTo>
                <a:lnTo>
                  <a:pt x="86194" y="1371600"/>
                </a:lnTo>
                <a:lnTo>
                  <a:pt x="87008" y="1371600"/>
                </a:lnTo>
                <a:lnTo>
                  <a:pt x="87302" y="1358900"/>
                </a:lnTo>
                <a:close/>
              </a:path>
              <a:path w="322579" h="1706245">
                <a:moveTo>
                  <a:pt x="88061" y="1358900"/>
                </a:moveTo>
                <a:lnTo>
                  <a:pt x="87302" y="1358900"/>
                </a:lnTo>
                <a:lnTo>
                  <a:pt x="87688" y="1371600"/>
                </a:lnTo>
                <a:lnTo>
                  <a:pt x="88061" y="1358900"/>
                </a:lnTo>
                <a:close/>
              </a:path>
              <a:path w="322579" h="1706245">
                <a:moveTo>
                  <a:pt x="87566" y="1257300"/>
                </a:moveTo>
                <a:lnTo>
                  <a:pt x="12128" y="1257300"/>
                </a:lnTo>
                <a:lnTo>
                  <a:pt x="11277" y="1346200"/>
                </a:lnTo>
                <a:lnTo>
                  <a:pt x="10566" y="1358900"/>
                </a:lnTo>
                <a:lnTo>
                  <a:pt x="14219" y="1358900"/>
                </a:lnTo>
                <a:lnTo>
                  <a:pt x="14274" y="1346200"/>
                </a:lnTo>
                <a:lnTo>
                  <a:pt x="81737" y="1346200"/>
                </a:lnTo>
                <a:lnTo>
                  <a:pt x="83145" y="1320800"/>
                </a:lnTo>
                <a:lnTo>
                  <a:pt x="84553" y="1308100"/>
                </a:lnTo>
                <a:lnTo>
                  <a:pt x="85851" y="1282700"/>
                </a:lnTo>
                <a:lnTo>
                  <a:pt x="86931" y="1270000"/>
                </a:lnTo>
                <a:lnTo>
                  <a:pt x="87319" y="1270000"/>
                </a:lnTo>
                <a:lnTo>
                  <a:pt x="87566" y="1257300"/>
                </a:lnTo>
                <a:close/>
              </a:path>
              <a:path w="322579" h="1706245">
                <a:moveTo>
                  <a:pt x="86539" y="1308100"/>
                </a:moveTo>
                <a:lnTo>
                  <a:pt x="86050" y="1308100"/>
                </a:lnTo>
                <a:lnTo>
                  <a:pt x="85901" y="1320800"/>
                </a:lnTo>
                <a:lnTo>
                  <a:pt x="85737" y="1346200"/>
                </a:lnTo>
                <a:lnTo>
                  <a:pt x="88024" y="1346200"/>
                </a:lnTo>
                <a:lnTo>
                  <a:pt x="87987" y="1333500"/>
                </a:lnTo>
                <a:lnTo>
                  <a:pt x="86845" y="1333500"/>
                </a:lnTo>
                <a:lnTo>
                  <a:pt x="86539" y="1308100"/>
                </a:lnTo>
                <a:close/>
              </a:path>
              <a:path w="322579" h="1706245">
                <a:moveTo>
                  <a:pt x="87769" y="1320800"/>
                </a:moveTo>
                <a:lnTo>
                  <a:pt x="87249" y="1320800"/>
                </a:lnTo>
                <a:lnTo>
                  <a:pt x="87071" y="1333500"/>
                </a:lnTo>
                <a:lnTo>
                  <a:pt x="87987" y="1333500"/>
                </a:lnTo>
                <a:lnTo>
                  <a:pt x="87769" y="1320800"/>
                </a:lnTo>
                <a:close/>
              </a:path>
              <a:path w="322579" h="1706245">
                <a:moveTo>
                  <a:pt x="91960" y="1282700"/>
                </a:moveTo>
                <a:lnTo>
                  <a:pt x="90182" y="1282700"/>
                </a:lnTo>
                <a:lnTo>
                  <a:pt x="91135" y="1295400"/>
                </a:lnTo>
                <a:lnTo>
                  <a:pt x="90881" y="1308100"/>
                </a:lnTo>
                <a:lnTo>
                  <a:pt x="92252" y="1308100"/>
                </a:lnTo>
                <a:lnTo>
                  <a:pt x="91960" y="1282700"/>
                </a:lnTo>
                <a:close/>
              </a:path>
              <a:path w="322579" h="1706245">
                <a:moveTo>
                  <a:pt x="89252" y="1244600"/>
                </a:moveTo>
                <a:lnTo>
                  <a:pt x="9716" y="1244600"/>
                </a:lnTo>
                <a:lnTo>
                  <a:pt x="9866" y="1257300"/>
                </a:lnTo>
                <a:lnTo>
                  <a:pt x="10023" y="1282700"/>
                </a:lnTo>
                <a:lnTo>
                  <a:pt x="10236" y="1295400"/>
                </a:lnTo>
                <a:lnTo>
                  <a:pt x="10947" y="1295400"/>
                </a:lnTo>
                <a:lnTo>
                  <a:pt x="10807" y="1282700"/>
                </a:lnTo>
                <a:lnTo>
                  <a:pt x="11607" y="1257300"/>
                </a:lnTo>
                <a:lnTo>
                  <a:pt x="88706" y="1257300"/>
                </a:lnTo>
                <a:lnTo>
                  <a:pt x="89252" y="1244600"/>
                </a:lnTo>
                <a:close/>
              </a:path>
              <a:path w="322579" h="1706245">
                <a:moveTo>
                  <a:pt x="87319" y="1270000"/>
                </a:moveTo>
                <a:lnTo>
                  <a:pt x="86931" y="1270000"/>
                </a:lnTo>
                <a:lnTo>
                  <a:pt x="86957" y="1282700"/>
                </a:lnTo>
                <a:lnTo>
                  <a:pt x="87101" y="1282700"/>
                </a:lnTo>
                <a:lnTo>
                  <a:pt x="87319" y="1270000"/>
                </a:lnTo>
                <a:close/>
              </a:path>
              <a:path w="322579" h="1706245">
                <a:moveTo>
                  <a:pt x="7550" y="1028700"/>
                </a:moveTo>
                <a:lnTo>
                  <a:pt x="4292" y="1028700"/>
                </a:lnTo>
                <a:lnTo>
                  <a:pt x="4738" y="1041400"/>
                </a:lnTo>
                <a:lnTo>
                  <a:pt x="5000" y="1066800"/>
                </a:lnTo>
                <a:lnTo>
                  <a:pt x="5181" y="1079500"/>
                </a:lnTo>
                <a:lnTo>
                  <a:pt x="5384" y="1104900"/>
                </a:lnTo>
                <a:lnTo>
                  <a:pt x="5664" y="1206500"/>
                </a:lnTo>
                <a:lnTo>
                  <a:pt x="6914" y="1206500"/>
                </a:lnTo>
                <a:lnTo>
                  <a:pt x="7162" y="1231900"/>
                </a:lnTo>
                <a:lnTo>
                  <a:pt x="6461" y="1270000"/>
                </a:lnTo>
                <a:lnTo>
                  <a:pt x="9525" y="1270000"/>
                </a:lnTo>
                <a:lnTo>
                  <a:pt x="9716" y="1244600"/>
                </a:lnTo>
                <a:lnTo>
                  <a:pt x="90731" y="1244600"/>
                </a:lnTo>
                <a:lnTo>
                  <a:pt x="91013" y="1231900"/>
                </a:lnTo>
                <a:lnTo>
                  <a:pt x="90811" y="1219200"/>
                </a:lnTo>
                <a:lnTo>
                  <a:pt x="89763" y="1181100"/>
                </a:lnTo>
                <a:lnTo>
                  <a:pt x="88518" y="1181100"/>
                </a:lnTo>
                <a:lnTo>
                  <a:pt x="88652" y="1168400"/>
                </a:lnTo>
                <a:lnTo>
                  <a:pt x="11010" y="1168400"/>
                </a:lnTo>
                <a:lnTo>
                  <a:pt x="11114" y="1092200"/>
                </a:lnTo>
                <a:lnTo>
                  <a:pt x="11152" y="1079500"/>
                </a:lnTo>
                <a:lnTo>
                  <a:pt x="9639" y="1079500"/>
                </a:lnTo>
                <a:lnTo>
                  <a:pt x="9391" y="1054100"/>
                </a:lnTo>
                <a:lnTo>
                  <a:pt x="7902" y="1054100"/>
                </a:lnTo>
                <a:lnTo>
                  <a:pt x="7683" y="1041400"/>
                </a:lnTo>
                <a:lnTo>
                  <a:pt x="7550" y="1028700"/>
                </a:lnTo>
                <a:close/>
              </a:path>
              <a:path w="322579" h="1706245">
                <a:moveTo>
                  <a:pt x="90731" y="1244600"/>
                </a:moveTo>
                <a:lnTo>
                  <a:pt x="90169" y="1244600"/>
                </a:lnTo>
                <a:lnTo>
                  <a:pt x="90182" y="1257300"/>
                </a:lnTo>
                <a:lnTo>
                  <a:pt x="90449" y="1257300"/>
                </a:lnTo>
                <a:lnTo>
                  <a:pt x="90731" y="1244600"/>
                </a:lnTo>
                <a:close/>
              </a:path>
              <a:path w="322579" h="1706245">
                <a:moveTo>
                  <a:pt x="12966" y="1092200"/>
                </a:moveTo>
                <a:lnTo>
                  <a:pt x="12526" y="1092200"/>
                </a:lnTo>
                <a:lnTo>
                  <a:pt x="11960" y="1117600"/>
                </a:lnTo>
                <a:lnTo>
                  <a:pt x="11201" y="1168400"/>
                </a:lnTo>
                <a:lnTo>
                  <a:pt x="13789" y="1168400"/>
                </a:lnTo>
                <a:lnTo>
                  <a:pt x="13501" y="1155700"/>
                </a:lnTo>
                <a:lnTo>
                  <a:pt x="13282" y="1130300"/>
                </a:lnTo>
                <a:lnTo>
                  <a:pt x="13169" y="1104900"/>
                </a:lnTo>
                <a:lnTo>
                  <a:pt x="12966" y="1092200"/>
                </a:lnTo>
                <a:close/>
              </a:path>
              <a:path w="322579" h="1706245">
                <a:moveTo>
                  <a:pt x="86857" y="1054100"/>
                </a:moveTo>
                <a:lnTo>
                  <a:pt x="11226" y="1054100"/>
                </a:lnTo>
                <a:lnTo>
                  <a:pt x="12360" y="1066800"/>
                </a:lnTo>
                <a:lnTo>
                  <a:pt x="13330" y="1079500"/>
                </a:lnTo>
                <a:lnTo>
                  <a:pt x="14093" y="1092200"/>
                </a:lnTo>
                <a:lnTo>
                  <a:pt x="14604" y="1104900"/>
                </a:lnTo>
                <a:lnTo>
                  <a:pt x="14109" y="1168400"/>
                </a:lnTo>
                <a:lnTo>
                  <a:pt x="88652" y="1168400"/>
                </a:lnTo>
                <a:lnTo>
                  <a:pt x="88785" y="1155700"/>
                </a:lnTo>
                <a:lnTo>
                  <a:pt x="89061" y="1143000"/>
                </a:lnTo>
                <a:lnTo>
                  <a:pt x="89574" y="1130300"/>
                </a:lnTo>
                <a:lnTo>
                  <a:pt x="87096" y="1130300"/>
                </a:lnTo>
                <a:lnTo>
                  <a:pt x="86436" y="1092200"/>
                </a:lnTo>
                <a:lnTo>
                  <a:pt x="87005" y="1079500"/>
                </a:lnTo>
                <a:lnTo>
                  <a:pt x="86857" y="1054100"/>
                </a:lnTo>
                <a:close/>
              </a:path>
              <a:path w="322579" h="1706245">
                <a:moveTo>
                  <a:pt x="91882" y="952500"/>
                </a:moveTo>
                <a:lnTo>
                  <a:pt x="88150" y="952500"/>
                </a:lnTo>
                <a:lnTo>
                  <a:pt x="87741" y="990600"/>
                </a:lnTo>
                <a:lnTo>
                  <a:pt x="87437" y="1028700"/>
                </a:lnTo>
                <a:lnTo>
                  <a:pt x="87194" y="1092200"/>
                </a:lnTo>
                <a:lnTo>
                  <a:pt x="87096" y="1130300"/>
                </a:lnTo>
                <a:lnTo>
                  <a:pt x="89574" y="1130300"/>
                </a:lnTo>
                <a:lnTo>
                  <a:pt x="90223" y="1143000"/>
                </a:lnTo>
                <a:lnTo>
                  <a:pt x="90906" y="1155700"/>
                </a:lnTo>
                <a:lnTo>
                  <a:pt x="91195" y="1168400"/>
                </a:lnTo>
                <a:lnTo>
                  <a:pt x="91472" y="1143000"/>
                </a:lnTo>
                <a:lnTo>
                  <a:pt x="91713" y="1092200"/>
                </a:lnTo>
                <a:lnTo>
                  <a:pt x="91804" y="1066800"/>
                </a:lnTo>
                <a:lnTo>
                  <a:pt x="91882" y="952500"/>
                </a:lnTo>
                <a:close/>
              </a:path>
              <a:path w="322579" h="1706245">
                <a:moveTo>
                  <a:pt x="39776" y="0"/>
                </a:moveTo>
                <a:lnTo>
                  <a:pt x="18305" y="0"/>
                </a:lnTo>
                <a:lnTo>
                  <a:pt x="12738" y="12700"/>
                </a:lnTo>
                <a:lnTo>
                  <a:pt x="10698" y="25400"/>
                </a:lnTo>
                <a:lnTo>
                  <a:pt x="9440" y="25400"/>
                </a:lnTo>
                <a:lnTo>
                  <a:pt x="8457" y="38100"/>
                </a:lnTo>
                <a:lnTo>
                  <a:pt x="7238" y="50800"/>
                </a:lnTo>
                <a:lnTo>
                  <a:pt x="3530" y="63500"/>
                </a:lnTo>
                <a:lnTo>
                  <a:pt x="2014" y="88900"/>
                </a:lnTo>
                <a:lnTo>
                  <a:pt x="1643" y="114300"/>
                </a:lnTo>
                <a:lnTo>
                  <a:pt x="1371" y="152400"/>
                </a:lnTo>
                <a:lnTo>
                  <a:pt x="811" y="190500"/>
                </a:lnTo>
                <a:lnTo>
                  <a:pt x="408" y="215900"/>
                </a:lnTo>
                <a:lnTo>
                  <a:pt x="88" y="266700"/>
                </a:lnTo>
                <a:lnTo>
                  <a:pt x="73" y="304800"/>
                </a:lnTo>
                <a:lnTo>
                  <a:pt x="571" y="342900"/>
                </a:lnTo>
                <a:lnTo>
                  <a:pt x="1489" y="368300"/>
                </a:lnTo>
                <a:lnTo>
                  <a:pt x="2730" y="419100"/>
                </a:lnTo>
                <a:lnTo>
                  <a:pt x="1687" y="444500"/>
                </a:lnTo>
                <a:lnTo>
                  <a:pt x="846" y="469900"/>
                </a:lnTo>
                <a:lnTo>
                  <a:pt x="264" y="508000"/>
                </a:lnTo>
                <a:lnTo>
                  <a:pt x="0" y="520700"/>
                </a:lnTo>
                <a:lnTo>
                  <a:pt x="2524" y="571500"/>
                </a:lnTo>
                <a:lnTo>
                  <a:pt x="2882" y="622300"/>
                </a:lnTo>
                <a:lnTo>
                  <a:pt x="2864" y="647700"/>
                </a:lnTo>
                <a:lnTo>
                  <a:pt x="2543" y="685800"/>
                </a:lnTo>
                <a:lnTo>
                  <a:pt x="2438" y="711200"/>
                </a:lnTo>
                <a:lnTo>
                  <a:pt x="2708" y="723900"/>
                </a:lnTo>
                <a:lnTo>
                  <a:pt x="2990" y="749300"/>
                </a:lnTo>
                <a:lnTo>
                  <a:pt x="3549" y="787400"/>
                </a:lnTo>
                <a:lnTo>
                  <a:pt x="4648" y="825500"/>
                </a:lnTo>
                <a:lnTo>
                  <a:pt x="4553" y="927100"/>
                </a:lnTo>
                <a:lnTo>
                  <a:pt x="4635" y="939800"/>
                </a:lnTo>
                <a:lnTo>
                  <a:pt x="3610" y="939800"/>
                </a:lnTo>
                <a:lnTo>
                  <a:pt x="3240" y="965200"/>
                </a:lnTo>
                <a:lnTo>
                  <a:pt x="3292" y="1028700"/>
                </a:lnTo>
                <a:lnTo>
                  <a:pt x="3416" y="1079500"/>
                </a:lnTo>
                <a:lnTo>
                  <a:pt x="3806" y="1079500"/>
                </a:lnTo>
                <a:lnTo>
                  <a:pt x="3944" y="1041400"/>
                </a:lnTo>
                <a:lnTo>
                  <a:pt x="4292" y="1028700"/>
                </a:lnTo>
                <a:lnTo>
                  <a:pt x="7550" y="1028700"/>
                </a:lnTo>
                <a:lnTo>
                  <a:pt x="7531" y="1016000"/>
                </a:lnTo>
                <a:lnTo>
                  <a:pt x="86800" y="1016000"/>
                </a:lnTo>
                <a:lnTo>
                  <a:pt x="86808" y="1003300"/>
                </a:lnTo>
                <a:lnTo>
                  <a:pt x="7569" y="1003300"/>
                </a:lnTo>
                <a:lnTo>
                  <a:pt x="7175" y="990600"/>
                </a:lnTo>
                <a:lnTo>
                  <a:pt x="6705" y="990600"/>
                </a:lnTo>
                <a:lnTo>
                  <a:pt x="7010" y="952500"/>
                </a:lnTo>
                <a:lnTo>
                  <a:pt x="91882" y="952500"/>
                </a:lnTo>
                <a:lnTo>
                  <a:pt x="91879" y="927100"/>
                </a:lnTo>
                <a:lnTo>
                  <a:pt x="90158" y="927100"/>
                </a:lnTo>
                <a:lnTo>
                  <a:pt x="89992" y="914400"/>
                </a:lnTo>
                <a:lnTo>
                  <a:pt x="91135" y="901700"/>
                </a:lnTo>
                <a:lnTo>
                  <a:pt x="91875" y="901700"/>
                </a:lnTo>
                <a:lnTo>
                  <a:pt x="91871" y="876300"/>
                </a:lnTo>
                <a:lnTo>
                  <a:pt x="92741" y="850900"/>
                </a:lnTo>
                <a:lnTo>
                  <a:pt x="93284" y="825500"/>
                </a:lnTo>
                <a:lnTo>
                  <a:pt x="93346" y="800100"/>
                </a:lnTo>
                <a:lnTo>
                  <a:pt x="92773" y="774700"/>
                </a:lnTo>
                <a:lnTo>
                  <a:pt x="92519" y="736600"/>
                </a:lnTo>
                <a:lnTo>
                  <a:pt x="92679" y="736600"/>
                </a:lnTo>
                <a:lnTo>
                  <a:pt x="92938" y="723900"/>
                </a:lnTo>
                <a:lnTo>
                  <a:pt x="95105" y="723900"/>
                </a:lnTo>
                <a:lnTo>
                  <a:pt x="95656" y="711200"/>
                </a:lnTo>
                <a:lnTo>
                  <a:pt x="96354" y="711200"/>
                </a:lnTo>
                <a:lnTo>
                  <a:pt x="96513" y="698500"/>
                </a:lnTo>
                <a:lnTo>
                  <a:pt x="96573" y="673100"/>
                </a:lnTo>
                <a:lnTo>
                  <a:pt x="96087" y="660400"/>
                </a:lnTo>
                <a:lnTo>
                  <a:pt x="94602" y="647700"/>
                </a:lnTo>
                <a:lnTo>
                  <a:pt x="95285" y="635000"/>
                </a:lnTo>
                <a:lnTo>
                  <a:pt x="95597" y="622300"/>
                </a:lnTo>
                <a:lnTo>
                  <a:pt x="95507" y="596900"/>
                </a:lnTo>
                <a:lnTo>
                  <a:pt x="94983" y="584200"/>
                </a:lnTo>
                <a:lnTo>
                  <a:pt x="93795" y="571500"/>
                </a:lnTo>
                <a:lnTo>
                  <a:pt x="93006" y="558800"/>
                </a:lnTo>
                <a:lnTo>
                  <a:pt x="92549" y="533400"/>
                </a:lnTo>
                <a:lnTo>
                  <a:pt x="92354" y="520700"/>
                </a:lnTo>
                <a:lnTo>
                  <a:pt x="92437" y="495300"/>
                </a:lnTo>
                <a:lnTo>
                  <a:pt x="92754" y="469900"/>
                </a:lnTo>
                <a:lnTo>
                  <a:pt x="92775" y="431800"/>
                </a:lnTo>
                <a:lnTo>
                  <a:pt x="91973" y="406400"/>
                </a:lnTo>
                <a:lnTo>
                  <a:pt x="91706" y="368300"/>
                </a:lnTo>
                <a:lnTo>
                  <a:pt x="91425" y="342900"/>
                </a:lnTo>
                <a:lnTo>
                  <a:pt x="91051" y="330200"/>
                </a:lnTo>
                <a:lnTo>
                  <a:pt x="90540" y="304800"/>
                </a:lnTo>
                <a:lnTo>
                  <a:pt x="89852" y="279400"/>
                </a:lnTo>
                <a:lnTo>
                  <a:pt x="89065" y="241300"/>
                </a:lnTo>
                <a:lnTo>
                  <a:pt x="87537" y="203200"/>
                </a:lnTo>
                <a:lnTo>
                  <a:pt x="85293" y="165100"/>
                </a:lnTo>
                <a:lnTo>
                  <a:pt x="82210" y="127000"/>
                </a:lnTo>
                <a:lnTo>
                  <a:pt x="78168" y="76200"/>
                </a:lnTo>
                <a:lnTo>
                  <a:pt x="72682" y="63500"/>
                </a:lnTo>
                <a:lnTo>
                  <a:pt x="66056" y="38100"/>
                </a:lnTo>
                <a:lnTo>
                  <a:pt x="58319" y="25400"/>
                </a:lnTo>
                <a:lnTo>
                  <a:pt x="49538" y="12700"/>
                </a:lnTo>
                <a:lnTo>
                  <a:pt x="39776" y="0"/>
                </a:lnTo>
                <a:close/>
              </a:path>
              <a:path w="322579" h="1706245">
                <a:moveTo>
                  <a:pt x="86792" y="1028700"/>
                </a:moveTo>
                <a:lnTo>
                  <a:pt x="9804" y="1028700"/>
                </a:lnTo>
                <a:lnTo>
                  <a:pt x="9639" y="1079500"/>
                </a:lnTo>
                <a:lnTo>
                  <a:pt x="11152" y="1079500"/>
                </a:lnTo>
                <a:lnTo>
                  <a:pt x="11226" y="1054100"/>
                </a:lnTo>
                <a:lnTo>
                  <a:pt x="86857" y="1054100"/>
                </a:lnTo>
                <a:lnTo>
                  <a:pt x="86792" y="1028700"/>
                </a:lnTo>
                <a:close/>
              </a:path>
              <a:path w="322579" h="1706245">
                <a:moveTo>
                  <a:pt x="86800" y="1016000"/>
                </a:moveTo>
                <a:lnTo>
                  <a:pt x="8407" y="1016000"/>
                </a:lnTo>
                <a:lnTo>
                  <a:pt x="8178" y="1041400"/>
                </a:lnTo>
                <a:lnTo>
                  <a:pt x="7902" y="1054100"/>
                </a:lnTo>
                <a:lnTo>
                  <a:pt x="9391" y="1054100"/>
                </a:lnTo>
                <a:lnTo>
                  <a:pt x="9143" y="1028700"/>
                </a:lnTo>
                <a:lnTo>
                  <a:pt x="86792" y="1028700"/>
                </a:lnTo>
                <a:lnTo>
                  <a:pt x="86800" y="1016000"/>
                </a:lnTo>
                <a:close/>
              </a:path>
              <a:path w="322579" h="1706245">
                <a:moveTo>
                  <a:pt x="88150" y="952500"/>
                </a:moveTo>
                <a:lnTo>
                  <a:pt x="7563" y="952500"/>
                </a:lnTo>
                <a:lnTo>
                  <a:pt x="7658" y="1003300"/>
                </a:lnTo>
                <a:lnTo>
                  <a:pt x="86808" y="1003300"/>
                </a:lnTo>
                <a:lnTo>
                  <a:pt x="86816" y="990600"/>
                </a:lnTo>
                <a:lnTo>
                  <a:pt x="88150" y="952500"/>
                </a:lnTo>
                <a:close/>
              </a:path>
              <a:path w="322579" h="1706245">
                <a:moveTo>
                  <a:pt x="91875" y="901700"/>
                </a:moveTo>
                <a:lnTo>
                  <a:pt x="91135" y="901700"/>
                </a:lnTo>
                <a:lnTo>
                  <a:pt x="90779" y="927100"/>
                </a:lnTo>
                <a:lnTo>
                  <a:pt x="91879" y="927100"/>
                </a:lnTo>
                <a:lnTo>
                  <a:pt x="91875" y="901700"/>
                </a:lnTo>
                <a:close/>
              </a:path>
              <a:path w="322579" h="1706245">
                <a:moveTo>
                  <a:pt x="94699" y="723900"/>
                </a:moveTo>
                <a:lnTo>
                  <a:pt x="93585" y="723900"/>
                </a:lnTo>
                <a:lnTo>
                  <a:pt x="93886" y="736600"/>
                </a:lnTo>
                <a:lnTo>
                  <a:pt x="94437" y="736600"/>
                </a:lnTo>
                <a:lnTo>
                  <a:pt x="94699" y="723900"/>
                </a:lnTo>
                <a:close/>
              </a:path>
              <a:path w="322579" h="1706245">
                <a:moveTo>
                  <a:pt x="23596" y="1704888"/>
                </a:moveTo>
                <a:lnTo>
                  <a:pt x="28068" y="1705840"/>
                </a:lnTo>
                <a:lnTo>
                  <a:pt x="35271" y="1706179"/>
                </a:lnTo>
                <a:lnTo>
                  <a:pt x="44374" y="1706101"/>
                </a:lnTo>
                <a:lnTo>
                  <a:pt x="54546" y="1705803"/>
                </a:lnTo>
                <a:lnTo>
                  <a:pt x="48678" y="1705345"/>
                </a:lnTo>
                <a:lnTo>
                  <a:pt x="41433" y="1705050"/>
                </a:lnTo>
                <a:lnTo>
                  <a:pt x="33008" y="1704902"/>
                </a:lnTo>
                <a:lnTo>
                  <a:pt x="23596" y="17048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495832" y="6868845"/>
            <a:ext cx="1657486" cy="59292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11591290" y="6939330"/>
            <a:ext cx="2338070" cy="1037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33350">
              <a:lnSpc>
                <a:spcPct val="151500"/>
              </a:lnSpc>
            </a:pPr>
            <a:r>
              <a:rPr sz="2200" spc="-5" dirty="0">
                <a:solidFill>
                  <a:srgbClr val="EBEBEB"/>
                </a:solidFill>
                <a:latin typeface="Courier New"/>
                <a:cs typeface="Courier New"/>
              </a:rPr>
              <a:t>class="promo" 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Rio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90327" y="8316278"/>
            <a:ext cx="356616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420" dirty="0">
                <a:solidFill>
                  <a:srgbClr val="7999AF"/>
                </a:solidFill>
                <a:latin typeface="Arial"/>
                <a:cs typeface="Arial"/>
              </a:rPr>
              <a:t>1.2 </a:t>
            </a:r>
            <a:r>
              <a:rPr sz="4200" b="1" spc="45" dirty="0">
                <a:solidFill>
                  <a:srgbClr val="7999AF"/>
                </a:solidFill>
                <a:latin typeface="Calibri"/>
                <a:cs typeface="Calibri"/>
              </a:rPr>
              <a:t>Using</a:t>
            </a:r>
            <a:r>
              <a:rPr sz="4200" b="1" spc="1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-40" dirty="0">
                <a:solidFill>
                  <a:srgbClr val="7999AF"/>
                </a:solidFill>
                <a:latin typeface="Calibri"/>
                <a:cs typeface="Calibri"/>
              </a:rPr>
              <a:t>jQuery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0506709" y="3429000"/>
            <a:ext cx="3554729" cy="3493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h2</a:t>
            </a:r>
            <a:endParaRPr sz="2200">
              <a:latin typeface="Courier New"/>
              <a:cs typeface="Courier New"/>
            </a:endParaRPr>
          </a:p>
          <a:p>
            <a:pPr marL="698500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Plan</a:t>
            </a:r>
            <a:r>
              <a:rPr sz="2200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your...</a:t>
            </a:r>
            <a:endParaRPr sz="2200">
              <a:latin typeface="Courier New"/>
              <a:cs typeface="Courier New"/>
            </a:endParaRPr>
          </a:p>
          <a:p>
            <a:pPr marL="520700" marR="5080" indent="-508000">
              <a:lnSpc>
                <a:spcPct val="151500"/>
              </a:lnSpc>
              <a:spcBef>
                <a:spcPts val="200"/>
              </a:spcBef>
              <a:tabLst>
                <a:tab pos="691515" algn="l"/>
              </a:tabLst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ul		</a:t>
            </a:r>
            <a:r>
              <a:rPr sz="2200" spc="-5" dirty="0">
                <a:solidFill>
                  <a:srgbClr val="EBEBEB"/>
                </a:solidFill>
                <a:latin typeface="Courier New"/>
                <a:cs typeface="Courier New"/>
              </a:rPr>
              <a:t>id="destinations" 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  <a:p>
            <a:pPr marL="1013460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Rome</a:t>
            </a:r>
            <a:endParaRPr sz="2200">
              <a:latin typeface="Courier New"/>
              <a:cs typeface="Courier New"/>
            </a:endParaRPr>
          </a:p>
          <a:p>
            <a:pPr marL="520700">
              <a:lnSpc>
                <a:spcPct val="100000"/>
              </a:lnSpc>
              <a:spcBef>
                <a:spcPts val="15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  <a:p>
            <a:pPr marL="1024890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Paris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1014709" y="70993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06567" y="1136650"/>
            <a:ext cx="5264150" cy="6028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b="1" spc="5" dirty="0">
                <a:solidFill>
                  <a:srgbClr val="FFFFFF"/>
                </a:solidFill>
                <a:latin typeface="Calibri"/>
                <a:cs typeface="Calibri"/>
              </a:rPr>
              <a:t>leve</a:t>
            </a:r>
            <a:r>
              <a:rPr sz="10000" b="1" spc="47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38800" b="1" spc="-150" dirty="0">
                <a:solidFill>
                  <a:srgbClr val="78AAD6"/>
                </a:solidFill>
                <a:latin typeface="Calibri"/>
                <a:cs typeface="Calibri"/>
              </a:rPr>
              <a:t>2</a:t>
            </a:r>
            <a:endParaRPr sz="38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26300" y="1384300"/>
            <a:ext cx="1803400" cy="58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54959" y="3651250"/>
            <a:ext cx="9538970" cy="1503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600" spc="105" dirty="0">
                <a:solidFill>
                  <a:srgbClr val="FFFFFF"/>
                </a:solidFill>
                <a:latin typeface="Calibri"/>
                <a:cs typeface="Calibri"/>
              </a:rPr>
              <a:t>Searching </a:t>
            </a:r>
            <a:r>
              <a:rPr sz="9600" spc="6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9600" spc="-8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600" spc="-495" dirty="0">
                <a:solidFill>
                  <a:srgbClr val="FFFFFF"/>
                </a:solidFill>
                <a:latin typeface="Calibri"/>
                <a:cs typeface="Calibri"/>
              </a:rPr>
              <a:t>DOM</a:t>
            </a:r>
            <a:endParaRPr sz="9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8800" y="495300"/>
            <a:ext cx="6197600" cy="81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175" dirty="0"/>
              <a:t>Selecting</a:t>
            </a:r>
            <a:r>
              <a:rPr spc="-330" dirty="0"/>
              <a:t> </a:t>
            </a:r>
            <a:r>
              <a:rPr spc="-200" dirty="0"/>
              <a:t>descendants</a:t>
            </a:r>
          </a:p>
        </p:txBody>
      </p:sp>
      <p:sp>
        <p:nvSpPr>
          <p:cNvPr id="4" name="object 4"/>
          <p:cNvSpPr/>
          <p:nvPr/>
        </p:nvSpPr>
        <p:spPr>
          <a:xfrm>
            <a:off x="533400" y="1993900"/>
            <a:ext cx="6248400" cy="3149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8800" y="1993900"/>
            <a:ext cx="6197600" cy="3098800"/>
          </a:xfrm>
          <a:custGeom>
            <a:avLst/>
            <a:gdLst/>
            <a:ahLst/>
            <a:cxnLst/>
            <a:rect l="l" t="t" r="r" b="b"/>
            <a:pathLst>
              <a:path w="6197600" h="3098800">
                <a:moveTo>
                  <a:pt x="61013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3002508"/>
                </a:lnTo>
                <a:lnTo>
                  <a:pt x="7567" y="3039987"/>
                </a:lnTo>
                <a:lnTo>
                  <a:pt x="28203" y="3070594"/>
                </a:lnTo>
                <a:lnTo>
                  <a:pt x="58810" y="3091232"/>
                </a:lnTo>
                <a:lnTo>
                  <a:pt x="96291" y="3098800"/>
                </a:lnTo>
                <a:lnTo>
                  <a:pt x="6101308" y="3098800"/>
                </a:lnTo>
                <a:lnTo>
                  <a:pt x="6138787" y="3091232"/>
                </a:lnTo>
                <a:lnTo>
                  <a:pt x="6169394" y="3070594"/>
                </a:lnTo>
                <a:lnTo>
                  <a:pt x="6190032" y="3039987"/>
                </a:lnTo>
                <a:lnTo>
                  <a:pt x="6197600" y="3002508"/>
                </a:lnTo>
                <a:lnTo>
                  <a:pt x="6197600" y="96291"/>
                </a:lnTo>
                <a:lnTo>
                  <a:pt x="6190032" y="58812"/>
                </a:lnTo>
                <a:lnTo>
                  <a:pt x="6169394" y="28205"/>
                </a:lnTo>
                <a:lnTo>
                  <a:pt x="6138787" y="7567"/>
                </a:lnTo>
                <a:lnTo>
                  <a:pt x="6101308" y="0"/>
                </a:lnTo>
                <a:close/>
              </a:path>
            </a:pathLst>
          </a:custGeom>
          <a:solidFill>
            <a:srgbClr val="1B2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76300" y="1574800"/>
            <a:ext cx="5306060" cy="33578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ct val="100000"/>
              </a:lnSpc>
            </a:pPr>
            <a:r>
              <a:rPr sz="2200" spc="40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2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document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&lt;h1&gt;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Where do you want to</a:t>
            </a:r>
            <a:r>
              <a:rPr sz="2100" spc="2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go?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&lt;/h1&gt;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&lt;h2&gt;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Travel</a:t>
            </a:r>
            <a:r>
              <a:rPr sz="2100" spc="2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Destinations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&lt;/h2&gt;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&lt;p&gt;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Plan your next</a:t>
            </a:r>
            <a:r>
              <a:rPr sz="2100" spc="3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adventure.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&lt;/p&gt;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&lt;ul id=</a:t>
            </a:r>
            <a:r>
              <a:rPr sz="2100" spc="-5" dirty="0">
                <a:solidFill>
                  <a:srgbClr val="61CE3C"/>
                </a:solidFill>
                <a:latin typeface="Courier New"/>
                <a:cs typeface="Courier New"/>
              </a:rPr>
              <a:t>"destinations"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FAD959"/>
                </a:solidFill>
                <a:latin typeface="Courier New"/>
                <a:cs typeface="Courier New"/>
              </a:rPr>
              <a:t>&lt;li&gt;Rome&lt;/li&gt;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FAD959"/>
                </a:solidFill>
                <a:latin typeface="Courier New"/>
                <a:cs typeface="Courier New"/>
              </a:rPr>
              <a:t>&lt;li&gt;Paris&lt;/li&gt;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FAD959"/>
                </a:solidFill>
                <a:latin typeface="Courier New"/>
                <a:cs typeface="Courier New"/>
              </a:rPr>
              <a:t>&lt;li</a:t>
            </a:r>
            <a:r>
              <a:rPr sz="2100" spc="10" dirty="0">
                <a:solidFill>
                  <a:srgbClr val="FAD959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AD959"/>
                </a:solidFill>
                <a:latin typeface="Courier New"/>
                <a:cs typeface="Courier New"/>
              </a:rPr>
              <a:t>class='promo'&gt;Rio&lt;/li&gt;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&lt;/ul&gt;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293100" y="3098800"/>
            <a:ext cx="3873500" cy="850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18500" y="3098800"/>
            <a:ext cx="3822700" cy="800100"/>
          </a:xfrm>
          <a:custGeom>
            <a:avLst/>
            <a:gdLst/>
            <a:ahLst/>
            <a:cxnLst/>
            <a:rect l="l" t="t" r="r" b="b"/>
            <a:pathLst>
              <a:path w="3822700" h="800100">
                <a:moveTo>
                  <a:pt x="37264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5" y="771894"/>
                </a:lnTo>
                <a:lnTo>
                  <a:pt x="58812" y="792532"/>
                </a:lnTo>
                <a:lnTo>
                  <a:pt x="96291" y="800100"/>
                </a:lnTo>
                <a:lnTo>
                  <a:pt x="3726408" y="800100"/>
                </a:lnTo>
                <a:lnTo>
                  <a:pt x="3763887" y="792532"/>
                </a:lnTo>
                <a:lnTo>
                  <a:pt x="3794494" y="771894"/>
                </a:lnTo>
                <a:lnTo>
                  <a:pt x="3815132" y="741287"/>
                </a:lnTo>
                <a:lnTo>
                  <a:pt x="3822700" y="703808"/>
                </a:lnTo>
                <a:lnTo>
                  <a:pt x="3822700" y="96291"/>
                </a:lnTo>
                <a:lnTo>
                  <a:pt x="3815132" y="58812"/>
                </a:lnTo>
                <a:lnTo>
                  <a:pt x="3794494" y="28205"/>
                </a:lnTo>
                <a:lnTo>
                  <a:pt x="3763887" y="7567"/>
                </a:lnTo>
                <a:lnTo>
                  <a:pt x="3726408" y="0"/>
                </a:lnTo>
                <a:close/>
              </a:path>
            </a:pathLst>
          </a:custGeom>
          <a:solidFill>
            <a:srgbClr val="1B2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78700" y="3073400"/>
            <a:ext cx="876300" cy="850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16800" y="3098800"/>
            <a:ext cx="825500" cy="800100"/>
          </a:xfrm>
          <a:custGeom>
            <a:avLst/>
            <a:gdLst/>
            <a:ahLst/>
            <a:cxnLst/>
            <a:rect l="l" t="t" r="r" b="b"/>
            <a:pathLst>
              <a:path w="825500" h="800100">
                <a:moveTo>
                  <a:pt x="7292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5" y="771894"/>
                </a:lnTo>
                <a:lnTo>
                  <a:pt x="58812" y="792532"/>
                </a:lnTo>
                <a:lnTo>
                  <a:pt x="96291" y="800100"/>
                </a:lnTo>
                <a:lnTo>
                  <a:pt x="729208" y="800100"/>
                </a:lnTo>
                <a:lnTo>
                  <a:pt x="766687" y="792532"/>
                </a:lnTo>
                <a:lnTo>
                  <a:pt x="797294" y="771894"/>
                </a:lnTo>
                <a:lnTo>
                  <a:pt x="817932" y="741287"/>
                </a:lnTo>
                <a:lnTo>
                  <a:pt x="825500" y="703808"/>
                </a:lnTo>
                <a:lnTo>
                  <a:pt x="825500" y="96291"/>
                </a:lnTo>
                <a:lnTo>
                  <a:pt x="817932" y="58812"/>
                </a:lnTo>
                <a:lnTo>
                  <a:pt x="797294" y="28205"/>
                </a:lnTo>
                <a:lnTo>
                  <a:pt x="766687" y="7567"/>
                </a:lnTo>
                <a:lnTo>
                  <a:pt x="729208" y="0"/>
                </a:lnTo>
                <a:close/>
              </a:path>
            </a:pathLst>
          </a:custGeom>
          <a:solidFill>
            <a:srgbClr val="1E32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112000" y="1997872"/>
            <a:ext cx="7719059" cy="1724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78400"/>
              </a:lnSpc>
            </a:pPr>
            <a:r>
              <a:rPr sz="3400" spc="-185" dirty="0">
                <a:solidFill>
                  <a:srgbClr val="FFFFFF"/>
                </a:solidFill>
                <a:latin typeface="Arial"/>
                <a:cs typeface="Arial"/>
              </a:rPr>
              <a:t>How </a:t>
            </a:r>
            <a:r>
              <a:rPr sz="3400" spc="-145" dirty="0">
                <a:solidFill>
                  <a:srgbClr val="FFFFFF"/>
                </a:solidFill>
                <a:latin typeface="Arial"/>
                <a:cs typeface="Arial"/>
              </a:rPr>
              <a:t>do </a:t>
            </a:r>
            <a:r>
              <a:rPr sz="3400" spc="-175" dirty="0">
                <a:solidFill>
                  <a:srgbClr val="FFFFFF"/>
                </a:solidFill>
                <a:latin typeface="Arial"/>
                <a:cs typeface="Arial"/>
              </a:rPr>
              <a:t>we </a:t>
            </a:r>
            <a:r>
              <a:rPr sz="3400" spc="30" dirty="0">
                <a:solidFill>
                  <a:srgbClr val="FFFFFF"/>
                </a:solidFill>
                <a:latin typeface="Arial"/>
                <a:cs typeface="Arial"/>
              </a:rPr>
              <a:t>find </a:t>
            </a:r>
            <a:r>
              <a:rPr sz="3400" spc="-10" dirty="0">
                <a:solidFill>
                  <a:srgbClr val="FFFFFF"/>
                </a:solidFill>
                <a:latin typeface="Arial"/>
                <a:cs typeface="Arial"/>
              </a:rPr>
              <a:t>the &lt;li&gt; </a:t>
            </a:r>
            <a:r>
              <a:rPr sz="3400" spc="-90" dirty="0">
                <a:solidFill>
                  <a:srgbClr val="FFFFFF"/>
                </a:solidFill>
                <a:latin typeface="Arial"/>
                <a:cs typeface="Arial"/>
              </a:rPr>
              <a:t>elements </a:t>
            </a:r>
            <a:r>
              <a:rPr sz="3400" spc="80" dirty="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sz="3400" spc="-185" dirty="0">
                <a:solidFill>
                  <a:srgbClr val="FFFFFF"/>
                </a:solidFill>
                <a:latin typeface="Arial"/>
                <a:cs typeface="Arial"/>
              </a:rPr>
              <a:t>are  </a:t>
            </a:r>
            <a:r>
              <a:rPr sz="3400" spc="-85" dirty="0">
                <a:solidFill>
                  <a:srgbClr val="FFFFFF"/>
                </a:solidFill>
                <a:latin typeface="Arial"/>
                <a:cs typeface="Arial"/>
              </a:rPr>
              <a:t>inside</a:t>
            </a:r>
            <a:r>
              <a:rPr sz="34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4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4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50" dirty="0">
                <a:solidFill>
                  <a:srgbClr val="FFFFFF"/>
                </a:solidFill>
                <a:latin typeface="Arial"/>
                <a:cs typeface="Arial"/>
              </a:rPr>
              <a:t>&lt;ul&gt;</a:t>
            </a:r>
            <a:r>
              <a:rPr sz="34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5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3400" spc="-215" dirty="0">
                <a:solidFill>
                  <a:srgbClr val="FFFFFF"/>
                </a:solidFill>
                <a:latin typeface="Arial"/>
                <a:cs typeface="Arial"/>
              </a:rPr>
              <a:t> a </a:t>
            </a:r>
            <a:r>
              <a:rPr sz="3400" spc="5" dirty="0">
                <a:solidFill>
                  <a:srgbClr val="FFFFFF"/>
                </a:solidFill>
                <a:latin typeface="Arial"/>
                <a:cs typeface="Arial"/>
              </a:rPr>
              <a:t>“destinations”</a:t>
            </a:r>
            <a:r>
              <a:rPr sz="34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250" dirty="0">
                <a:solidFill>
                  <a:srgbClr val="FFFFFF"/>
                </a:solidFill>
                <a:latin typeface="Arial"/>
                <a:cs typeface="Arial"/>
              </a:rPr>
              <a:t>ID?</a:t>
            </a:r>
            <a:endParaRPr sz="3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50">
              <a:latin typeface="Times New Roman"/>
              <a:cs typeface="Times New Roman"/>
            </a:endParaRPr>
          </a:p>
          <a:p>
            <a:pPr marL="1435100">
              <a:lnSpc>
                <a:spcPct val="100000"/>
              </a:lnSpc>
            </a:pPr>
            <a:r>
              <a:rPr sz="3200" spc="-125" dirty="0">
                <a:solidFill>
                  <a:srgbClr val="FFFFFF"/>
                </a:solidFill>
                <a:latin typeface="Arial"/>
                <a:cs typeface="Arial"/>
              </a:rPr>
              <a:t>descendant</a:t>
            </a:r>
            <a:r>
              <a:rPr sz="3200" spc="-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10" dirty="0">
                <a:solidFill>
                  <a:srgbClr val="FFFFFF"/>
                </a:solidFill>
                <a:latin typeface="Arial"/>
                <a:cs typeface="Arial"/>
              </a:rPr>
              <a:t>selector</a:t>
            </a:r>
            <a:endParaRPr sz="3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581900" y="3256800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414825" y="353809"/>
                </a:moveTo>
                <a:lnTo>
                  <a:pt x="293522" y="353809"/>
                </a:lnTo>
                <a:lnTo>
                  <a:pt x="428015" y="488289"/>
                </a:lnTo>
                <a:lnTo>
                  <a:pt x="435450" y="494389"/>
                </a:lnTo>
                <a:lnTo>
                  <a:pt x="443674" y="498806"/>
                </a:lnTo>
                <a:lnTo>
                  <a:pt x="452422" y="501493"/>
                </a:lnTo>
                <a:lnTo>
                  <a:pt x="461429" y="502399"/>
                </a:lnTo>
                <a:lnTo>
                  <a:pt x="461568" y="502399"/>
                </a:lnTo>
                <a:lnTo>
                  <a:pt x="496071" y="483985"/>
                </a:lnTo>
                <a:lnTo>
                  <a:pt x="502716" y="461073"/>
                </a:lnTo>
                <a:lnTo>
                  <a:pt x="501818" y="452055"/>
                </a:lnTo>
                <a:lnTo>
                  <a:pt x="499149" y="443296"/>
                </a:lnTo>
                <a:lnTo>
                  <a:pt x="494749" y="435066"/>
                </a:lnTo>
                <a:lnTo>
                  <a:pt x="488657" y="427634"/>
                </a:lnTo>
                <a:lnTo>
                  <a:pt x="414825" y="353809"/>
                </a:lnTo>
                <a:close/>
              </a:path>
              <a:path w="502920" h="502920">
                <a:moveTo>
                  <a:pt x="191592" y="0"/>
                </a:moveTo>
                <a:lnTo>
                  <a:pt x="147668" y="5061"/>
                </a:lnTo>
                <a:lnTo>
                  <a:pt x="107344" y="19478"/>
                </a:lnTo>
                <a:lnTo>
                  <a:pt x="71770" y="42100"/>
                </a:lnTo>
                <a:lnTo>
                  <a:pt x="42097" y="71777"/>
                </a:lnTo>
                <a:lnTo>
                  <a:pt x="19477" y="107358"/>
                </a:lnTo>
                <a:lnTo>
                  <a:pt x="5061" y="147692"/>
                </a:lnTo>
                <a:lnTo>
                  <a:pt x="0" y="191630"/>
                </a:lnTo>
                <a:lnTo>
                  <a:pt x="5061" y="235551"/>
                </a:lnTo>
                <a:lnTo>
                  <a:pt x="19477" y="275870"/>
                </a:lnTo>
                <a:lnTo>
                  <a:pt x="42097" y="311437"/>
                </a:lnTo>
                <a:lnTo>
                  <a:pt x="71770" y="341101"/>
                </a:lnTo>
                <a:lnTo>
                  <a:pt x="107344" y="363714"/>
                </a:lnTo>
                <a:lnTo>
                  <a:pt x="147668" y="378125"/>
                </a:lnTo>
                <a:lnTo>
                  <a:pt x="191592" y="383184"/>
                </a:lnTo>
                <a:lnTo>
                  <a:pt x="219150" y="381209"/>
                </a:lnTo>
                <a:lnTo>
                  <a:pt x="245514" y="375469"/>
                </a:lnTo>
                <a:lnTo>
                  <a:pt x="270400" y="366242"/>
                </a:lnTo>
                <a:lnTo>
                  <a:pt x="293522" y="353809"/>
                </a:lnTo>
                <a:lnTo>
                  <a:pt x="414825" y="353809"/>
                </a:lnTo>
                <a:lnTo>
                  <a:pt x="359474" y="298462"/>
                </a:lnTo>
                <a:lnTo>
                  <a:pt x="191592" y="298462"/>
                </a:lnTo>
                <a:lnTo>
                  <a:pt x="150069" y="290003"/>
                </a:lnTo>
                <a:lnTo>
                  <a:pt x="116130" y="267077"/>
                </a:lnTo>
                <a:lnTo>
                  <a:pt x="93213" y="233136"/>
                </a:lnTo>
                <a:lnTo>
                  <a:pt x="84759" y="191630"/>
                </a:lnTo>
                <a:lnTo>
                  <a:pt x="93213" y="150101"/>
                </a:lnTo>
                <a:lnTo>
                  <a:pt x="116130" y="116149"/>
                </a:lnTo>
                <a:lnTo>
                  <a:pt x="150069" y="93219"/>
                </a:lnTo>
                <a:lnTo>
                  <a:pt x="191592" y="84759"/>
                </a:lnTo>
                <a:lnTo>
                  <a:pt x="349343" y="84759"/>
                </a:lnTo>
                <a:lnTo>
                  <a:pt x="341090" y="71777"/>
                </a:lnTo>
                <a:lnTo>
                  <a:pt x="311419" y="42100"/>
                </a:lnTo>
                <a:lnTo>
                  <a:pt x="275845" y="19478"/>
                </a:lnTo>
                <a:lnTo>
                  <a:pt x="235519" y="5061"/>
                </a:lnTo>
                <a:lnTo>
                  <a:pt x="191592" y="0"/>
                </a:lnTo>
                <a:close/>
              </a:path>
              <a:path w="502920" h="502920">
                <a:moveTo>
                  <a:pt x="349343" y="84759"/>
                </a:moveTo>
                <a:lnTo>
                  <a:pt x="191592" y="84759"/>
                </a:lnTo>
                <a:lnTo>
                  <a:pt x="233114" y="93219"/>
                </a:lnTo>
                <a:lnTo>
                  <a:pt x="267054" y="116149"/>
                </a:lnTo>
                <a:lnTo>
                  <a:pt x="289970" y="150101"/>
                </a:lnTo>
                <a:lnTo>
                  <a:pt x="298424" y="191630"/>
                </a:lnTo>
                <a:lnTo>
                  <a:pt x="289970" y="233136"/>
                </a:lnTo>
                <a:lnTo>
                  <a:pt x="267054" y="267077"/>
                </a:lnTo>
                <a:lnTo>
                  <a:pt x="233114" y="290003"/>
                </a:lnTo>
                <a:lnTo>
                  <a:pt x="191592" y="298462"/>
                </a:lnTo>
                <a:lnTo>
                  <a:pt x="359474" y="298462"/>
                </a:lnTo>
                <a:lnTo>
                  <a:pt x="354088" y="293077"/>
                </a:lnTo>
                <a:lnTo>
                  <a:pt x="366393" y="270061"/>
                </a:lnTo>
                <a:lnTo>
                  <a:pt x="375532" y="245287"/>
                </a:lnTo>
                <a:lnTo>
                  <a:pt x="381224" y="219047"/>
                </a:lnTo>
                <a:lnTo>
                  <a:pt x="383184" y="191630"/>
                </a:lnTo>
                <a:lnTo>
                  <a:pt x="378123" y="147692"/>
                </a:lnTo>
                <a:lnTo>
                  <a:pt x="363709" y="107358"/>
                </a:lnTo>
                <a:lnTo>
                  <a:pt x="349343" y="847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90327" y="8252778"/>
            <a:ext cx="497014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420" dirty="0">
                <a:solidFill>
                  <a:srgbClr val="7999AF"/>
                </a:solidFill>
                <a:latin typeface="Arial"/>
                <a:cs typeface="Arial"/>
              </a:rPr>
              <a:t>2.1 </a:t>
            </a:r>
            <a:r>
              <a:rPr sz="4200" b="1" spc="50" dirty="0">
                <a:solidFill>
                  <a:srgbClr val="7999AF"/>
                </a:solidFill>
                <a:latin typeface="Calibri"/>
                <a:cs typeface="Calibri"/>
              </a:rPr>
              <a:t>Searching </a:t>
            </a:r>
            <a:r>
              <a:rPr sz="4200" b="1" spc="15" dirty="0">
                <a:solidFill>
                  <a:srgbClr val="7999AF"/>
                </a:solidFill>
                <a:latin typeface="Calibri"/>
                <a:cs typeface="Calibri"/>
              </a:rPr>
              <a:t>the</a:t>
            </a:r>
            <a:r>
              <a:rPr sz="4200" b="1" spc="-114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-254" dirty="0">
                <a:solidFill>
                  <a:srgbClr val="7999AF"/>
                </a:solidFill>
                <a:latin typeface="Calibri"/>
                <a:cs typeface="Calibri"/>
              </a:rPr>
              <a:t>DOM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1993900"/>
            <a:ext cx="6248400" cy="314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8800" y="1993900"/>
            <a:ext cx="6197600" cy="3098800"/>
          </a:xfrm>
          <a:custGeom>
            <a:avLst/>
            <a:gdLst/>
            <a:ahLst/>
            <a:cxnLst/>
            <a:rect l="l" t="t" r="r" b="b"/>
            <a:pathLst>
              <a:path w="6197600" h="3098800">
                <a:moveTo>
                  <a:pt x="61013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3002508"/>
                </a:lnTo>
                <a:lnTo>
                  <a:pt x="7567" y="3039987"/>
                </a:lnTo>
                <a:lnTo>
                  <a:pt x="28203" y="3070594"/>
                </a:lnTo>
                <a:lnTo>
                  <a:pt x="58810" y="3091232"/>
                </a:lnTo>
                <a:lnTo>
                  <a:pt x="96291" y="3098800"/>
                </a:lnTo>
                <a:lnTo>
                  <a:pt x="6101308" y="3098800"/>
                </a:lnTo>
                <a:lnTo>
                  <a:pt x="6138787" y="3091232"/>
                </a:lnTo>
                <a:lnTo>
                  <a:pt x="6169394" y="3070594"/>
                </a:lnTo>
                <a:lnTo>
                  <a:pt x="6190032" y="3039987"/>
                </a:lnTo>
                <a:lnTo>
                  <a:pt x="6197600" y="3002508"/>
                </a:lnTo>
                <a:lnTo>
                  <a:pt x="6197600" y="96291"/>
                </a:lnTo>
                <a:lnTo>
                  <a:pt x="6190032" y="58812"/>
                </a:lnTo>
                <a:lnTo>
                  <a:pt x="6169394" y="28205"/>
                </a:lnTo>
                <a:lnTo>
                  <a:pt x="6138787" y="7567"/>
                </a:lnTo>
                <a:lnTo>
                  <a:pt x="6101308" y="0"/>
                </a:lnTo>
                <a:close/>
              </a:path>
            </a:pathLst>
          </a:custGeom>
          <a:solidFill>
            <a:srgbClr val="1B2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563100" y="1524000"/>
            <a:ext cx="5410200" cy="6832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88500" y="1524000"/>
            <a:ext cx="5359400" cy="6781800"/>
          </a:xfrm>
          <a:custGeom>
            <a:avLst/>
            <a:gdLst/>
            <a:ahLst/>
            <a:cxnLst/>
            <a:rect l="l" t="t" r="r" b="b"/>
            <a:pathLst>
              <a:path w="5359400" h="6781800">
                <a:moveTo>
                  <a:pt x="52631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685508"/>
                </a:lnTo>
                <a:lnTo>
                  <a:pt x="7568" y="6722989"/>
                </a:lnTo>
                <a:lnTo>
                  <a:pt x="28206" y="6753596"/>
                </a:lnTo>
                <a:lnTo>
                  <a:pt x="58818" y="6774232"/>
                </a:lnTo>
                <a:lnTo>
                  <a:pt x="96291" y="6781798"/>
                </a:lnTo>
                <a:lnTo>
                  <a:pt x="5263140" y="6781798"/>
                </a:lnTo>
                <a:lnTo>
                  <a:pt x="5300626" y="6774231"/>
                </a:lnTo>
                <a:lnTo>
                  <a:pt x="5331222" y="6753595"/>
                </a:lnTo>
                <a:lnTo>
                  <a:pt x="5351841" y="6722988"/>
                </a:lnTo>
                <a:lnTo>
                  <a:pt x="5359400" y="6685508"/>
                </a:lnTo>
                <a:lnTo>
                  <a:pt x="5359400" y="96291"/>
                </a:lnTo>
                <a:lnTo>
                  <a:pt x="5351841" y="58812"/>
                </a:lnTo>
                <a:lnTo>
                  <a:pt x="5331221" y="28205"/>
                </a:lnTo>
                <a:lnTo>
                  <a:pt x="5300624" y="7567"/>
                </a:lnTo>
                <a:lnTo>
                  <a:pt x="52631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820400" y="49530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998200" y="5041900"/>
            <a:ext cx="355600" cy="292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820400" y="60071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998200" y="6096000"/>
            <a:ext cx="355600" cy="292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820400" y="70612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998200" y="7150100"/>
            <a:ext cx="355600" cy="292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8800" y="495300"/>
            <a:ext cx="8204200" cy="812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210" dirty="0"/>
              <a:t>Using </a:t>
            </a:r>
            <a:r>
              <a:rPr spc="-15" dirty="0"/>
              <a:t>the </a:t>
            </a:r>
            <a:r>
              <a:rPr spc="-190" dirty="0"/>
              <a:t>descendant</a:t>
            </a:r>
            <a:r>
              <a:rPr spc="-730" dirty="0"/>
              <a:t> </a:t>
            </a:r>
            <a:r>
              <a:rPr spc="-160" dirty="0"/>
              <a:t>selector</a:t>
            </a:r>
          </a:p>
        </p:txBody>
      </p:sp>
      <p:sp>
        <p:nvSpPr>
          <p:cNvPr id="14" name="object 14"/>
          <p:cNvSpPr/>
          <p:nvPr/>
        </p:nvSpPr>
        <p:spPr>
          <a:xfrm>
            <a:off x="558800" y="6502400"/>
            <a:ext cx="6527800" cy="863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4200" y="6502400"/>
            <a:ext cx="6477000" cy="812800"/>
          </a:xfrm>
          <a:custGeom>
            <a:avLst/>
            <a:gdLst/>
            <a:ahLst/>
            <a:cxnLst/>
            <a:rect l="l" t="t" r="r" b="b"/>
            <a:pathLst>
              <a:path w="6477000" h="812800">
                <a:moveTo>
                  <a:pt x="63807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16508"/>
                </a:lnTo>
                <a:lnTo>
                  <a:pt x="7567" y="753987"/>
                </a:lnTo>
                <a:lnTo>
                  <a:pt x="28203" y="784594"/>
                </a:lnTo>
                <a:lnTo>
                  <a:pt x="58810" y="805232"/>
                </a:lnTo>
                <a:lnTo>
                  <a:pt x="96291" y="812800"/>
                </a:lnTo>
                <a:lnTo>
                  <a:pt x="6380708" y="812800"/>
                </a:lnTo>
                <a:lnTo>
                  <a:pt x="6418187" y="805232"/>
                </a:lnTo>
                <a:lnTo>
                  <a:pt x="6448794" y="784594"/>
                </a:lnTo>
                <a:lnTo>
                  <a:pt x="6469432" y="753987"/>
                </a:lnTo>
                <a:lnTo>
                  <a:pt x="6477000" y="716508"/>
                </a:lnTo>
                <a:lnTo>
                  <a:pt x="6477000" y="96291"/>
                </a:lnTo>
                <a:lnTo>
                  <a:pt x="6469432" y="58812"/>
                </a:lnTo>
                <a:lnTo>
                  <a:pt x="6448794" y="28205"/>
                </a:lnTo>
                <a:lnTo>
                  <a:pt x="6418187" y="7567"/>
                </a:lnTo>
                <a:lnTo>
                  <a:pt x="6380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12800" y="6718300"/>
            <a:ext cx="295148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$("#destinations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21759" y="6718300"/>
            <a:ext cx="939800" cy="389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222222"/>
                </a:solidFill>
                <a:latin typeface="Courier New"/>
                <a:cs typeface="Courier New"/>
              </a:rPr>
              <a:t>li</a:t>
            </a: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");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76300" y="1574800"/>
            <a:ext cx="5306060" cy="3345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ct val="100000"/>
              </a:lnSpc>
            </a:pPr>
            <a:r>
              <a:rPr sz="2200" b="1" spc="20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2200" b="1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5" dirty="0">
                <a:solidFill>
                  <a:srgbClr val="FFFFFF"/>
                </a:solidFill>
                <a:latin typeface="Calibri"/>
                <a:cs typeface="Calibri"/>
              </a:rPr>
              <a:t>document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&lt;h1&gt;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Where do you want to</a:t>
            </a:r>
            <a:r>
              <a:rPr sz="2100" spc="2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go?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&lt;/h1&gt;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&lt;h2&gt;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Travel</a:t>
            </a:r>
            <a:r>
              <a:rPr sz="2100" spc="2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Destinations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&lt;/h2&gt;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&lt;p&gt;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Plan your next</a:t>
            </a:r>
            <a:r>
              <a:rPr sz="2100" spc="3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adventure.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&lt;/p&gt;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&lt;ul id=</a:t>
            </a:r>
            <a:r>
              <a:rPr sz="2100" spc="-5" dirty="0">
                <a:solidFill>
                  <a:srgbClr val="61CE3C"/>
                </a:solidFill>
                <a:latin typeface="Courier New"/>
                <a:cs typeface="Courier New"/>
              </a:rPr>
              <a:t>"destinations"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229"/>
              </a:spcBef>
            </a:pPr>
            <a:r>
              <a:rPr sz="2100" spc="-5" dirty="0">
                <a:solidFill>
                  <a:srgbClr val="FAD959"/>
                </a:solidFill>
                <a:latin typeface="Courier New"/>
                <a:cs typeface="Courier New"/>
              </a:rPr>
              <a:t>&lt;li&gt;Rome&lt;/li&gt;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80"/>
              </a:spcBef>
            </a:pPr>
            <a:r>
              <a:rPr sz="2100" spc="-5" dirty="0">
                <a:solidFill>
                  <a:srgbClr val="FAD959"/>
                </a:solidFill>
                <a:latin typeface="Courier New"/>
                <a:cs typeface="Courier New"/>
              </a:rPr>
              <a:t>&lt;li&gt;Paris&lt;/li&gt;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FAD959"/>
                </a:solidFill>
                <a:latin typeface="Courier New"/>
                <a:cs typeface="Courier New"/>
              </a:rPr>
              <a:t>&lt;li</a:t>
            </a:r>
            <a:r>
              <a:rPr sz="2100" spc="10" dirty="0">
                <a:solidFill>
                  <a:srgbClr val="FAD959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AD959"/>
                </a:solidFill>
                <a:latin typeface="Courier New"/>
                <a:cs typeface="Courier New"/>
              </a:rPr>
              <a:t>class='promo'&gt;Rio&lt;/li&gt;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&lt;/ul&gt;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804400" y="18161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33" y="444500"/>
                </a:lnTo>
                <a:lnTo>
                  <a:pt x="950233" y="436757"/>
                </a:lnTo>
                <a:lnTo>
                  <a:pt x="991922" y="415197"/>
                </a:lnTo>
                <a:lnTo>
                  <a:pt x="1024797" y="382322"/>
                </a:lnTo>
                <a:lnTo>
                  <a:pt x="1046357" y="340633"/>
                </a:lnTo>
                <a:lnTo>
                  <a:pt x="1054100" y="292633"/>
                </a:lnTo>
                <a:lnTo>
                  <a:pt x="1054100" y="151866"/>
                </a:lnTo>
                <a:lnTo>
                  <a:pt x="1046357" y="103866"/>
                </a:lnTo>
                <a:lnTo>
                  <a:pt x="1024797" y="62177"/>
                </a:lnTo>
                <a:lnTo>
                  <a:pt x="991922" y="29302"/>
                </a:lnTo>
                <a:lnTo>
                  <a:pt x="950233" y="7742"/>
                </a:lnTo>
                <a:lnTo>
                  <a:pt x="9022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982200" y="1905000"/>
            <a:ext cx="711200" cy="342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312400" y="23368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02900" y="2425700"/>
            <a:ext cx="381000" cy="279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9983469" y="1854200"/>
            <a:ext cx="883919" cy="8775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body</a:t>
            </a:r>
            <a:endParaRPr sz="2200">
              <a:latin typeface="Courier New"/>
              <a:cs typeface="Courier New"/>
            </a:endParaRPr>
          </a:p>
          <a:p>
            <a:pPr marL="535305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h1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312400" y="33909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502900" y="3479800"/>
            <a:ext cx="368300" cy="2794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0506709" y="34290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h2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973695" y="2311356"/>
            <a:ext cx="283536" cy="3111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820400" y="2857500"/>
            <a:ext cx="2781300" cy="444500"/>
          </a:xfrm>
          <a:custGeom>
            <a:avLst/>
            <a:gdLst/>
            <a:ahLst/>
            <a:cxnLst/>
            <a:rect l="l" t="t" r="r" b="b"/>
            <a:pathLst>
              <a:path w="2781300" h="444500">
                <a:moveTo>
                  <a:pt x="2629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629407" y="444500"/>
                </a:lnTo>
                <a:lnTo>
                  <a:pt x="2677440" y="436757"/>
                </a:lnTo>
                <a:lnTo>
                  <a:pt x="2719139" y="415197"/>
                </a:lnTo>
                <a:lnTo>
                  <a:pt x="2752010" y="382322"/>
                </a:lnTo>
                <a:lnTo>
                  <a:pt x="2773562" y="340633"/>
                </a:lnTo>
                <a:lnTo>
                  <a:pt x="2781300" y="292633"/>
                </a:lnTo>
                <a:lnTo>
                  <a:pt x="2781300" y="151866"/>
                </a:lnTo>
                <a:lnTo>
                  <a:pt x="2773562" y="103866"/>
                </a:lnTo>
                <a:lnTo>
                  <a:pt x="2752010" y="62177"/>
                </a:lnTo>
                <a:lnTo>
                  <a:pt x="2719139" y="29302"/>
                </a:lnTo>
                <a:lnTo>
                  <a:pt x="2677440" y="7742"/>
                </a:lnTo>
                <a:lnTo>
                  <a:pt x="26294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239500" y="2946400"/>
            <a:ext cx="1866900" cy="2921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1276330" y="2895600"/>
            <a:ext cx="86360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Where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282169" y="2895600"/>
            <a:ext cx="86360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do...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0481695" y="2819351"/>
            <a:ext cx="283536" cy="3111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820400" y="3911600"/>
            <a:ext cx="2781300" cy="444500"/>
          </a:xfrm>
          <a:custGeom>
            <a:avLst/>
            <a:gdLst/>
            <a:ahLst/>
            <a:cxnLst/>
            <a:rect l="l" t="t" r="r" b="b"/>
            <a:pathLst>
              <a:path w="2781300" h="444500">
                <a:moveTo>
                  <a:pt x="2629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629407" y="444500"/>
                </a:lnTo>
                <a:lnTo>
                  <a:pt x="2677440" y="436757"/>
                </a:lnTo>
                <a:lnTo>
                  <a:pt x="2719139" y="415197"/>
                </a:lnTo>
                <a:lnTo>
                  <a:pt x="2752010" y="382322"/>
                </a:lnTo>
                <a:lnTo>
                  <a:pt x="2773562" y="340633"/>
                </a:lnTo>
                <a:lnTo>
                  <a:pt x="2781300" y="292633"/>
                </a:lnTo>
                <a:lnTo>
                  <a:pt x="2781300" y="151866"/>
                </a:lnTo>
                <a:lnTo>
                  <a:pt x="2773562" y="103866"/>
                </a:lnTo>
                <a:lnTo>
                  <a:pt x="2752010" y="62177"/>
                </a:lnTo>
                <a:lnTo>
                  <a:pt x="2719139" y="29302"/>
                </a:lnTo>
                <a:lnTo>
                  <a:pt x="2677440" y="7742"/>
                </a:lnTo>
                <a:lnTo>
                  <a:pt x="26294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188700" y="4000500"/>
            <a:ext cx="2006600" cy="3429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1192509" y="3949700"/>
            <a:ext cx="69596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Plan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030709" y="3949700"/>
            <a:ext cx="11988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your...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0481695" y="3873456"/>
            <a:ext cx="283536" cy="3111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973347" y="2503690"/>
            <a:ext cx="321741" cy="118186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312400" y="44450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490200" y="4533900"/>
            <a:ext cx="393700" cy="2921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328400" y="54737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33" y="444500"/>
                </a:lnTo>
                <a:lnTo>
                  <a:pt x="950233" y="436757"/>
                </a:lnTo>
                <a:lnTo>
                  <a:pt x="991922" y="415197"/>
                </a:lnTo>
                <a:lnTo>
                  <a:pt x="1024797" y="382322"/>
                </a:lnTo>
                <a:lnTo>
                  <a:pt x="1046357" y="340633"/>
                </a:lnTo>
                <a:lnTo>
                  <a:pt x="1054100" y="292633"/>
                </a:lnTo>
                <a:lnTo>
                  <a:pt x="1054100" y="151866"/>
                </a:lnTo>
                <a:lnTo>
                  <a:pt x="1046357" y="103866"/>
                </a:lnTo>
                <a:lnTo>
                  <a:pt x="1024797" y="62177"/>
                </a:lnTo>
                <a:lnTo>
                  <a:pt x="991922" y="29302"/>
                </a:lnTo>
                <a:lnTo>
                  <a:pt x="950233" y="7742"/>
                </a:lnTo>
                <a:lnTo>
                  <a:pt x="902233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506200" y="5575300"/>
            <a:ext cx="711200" cy="2794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481695" y="4927551"/>
            <a:ext cx="1088005" cy="8445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328400" y="6527800"/>
            <a:ext cx="1244600" cy="444500"/>
          </a:xfrm>
          <a:custGeom>
            <a:avLst/>
            <a:gdLst/>
            <a:ahLst/>
            <a:cxnLst/>
            <a:rect l="l" t="t" r="r" b="b"/>
            <a:pathLst>
              <a:path w="1244600" h="444500">
                <a:moveTo>
                  <a:pt x="10927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092733" y="444500"/>
                </a:lnTo>
                <a:lnTo>
                  <a:pt x="1140733" y="436757"/>
                </a:lnTo>
                <a:lnTo>
                  <a:pt x="1182422" y="415197"/>
                </a:lnTo>
                <a:lnTo>
                  <a:pt x="1215297" y="382322"/>
                </a:lnTo>
                <a:lnTo>
                  <a:pt x="1236857" y="340633"/>
                </a:lnTo>
                <a:lnTo>
                  <a:pt x="1244600" y="292633"/>
                </a:lnTo>
                <a:lnTo>
                  <a:pt x="1244600" y="151866"/>
                </a:lnTo>
                <a:lnTo>
                  <a:pt x="1236857" y="103866"/>
                </a:lnTo>
                <a:lnTo>
                  <a:pt x="1215297" y="62177"/>
                </a:lnTo>
                <a:lnTo>
                  <a:pt x="1182422" y="29302"/>
                </a:lnTo>
                <a:lnTo>
                  <a:pt x="1140733" y="7742"/>
                </a:lnTo>
                <a:lnTo>
                  <a:pt x="1092733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1518900" y="6616700"/>
            <a:ext cx="876300" cy="2921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820400" y="6007100"/>
            <a:ext cx="749300" cy="81910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1328400" y="75819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29"/>
                </a:lnTo>
                <a:lnTo>
                  <a:pt x="7742" y="340632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33" y="444500"/>
                </a:lnTo>
                <a:lnTo>
                  <a:pt x="950233" y="436757"/>
                </a:lnTo>
                <a:lnTo>
                  <a:pt x="991922" y="415197"/>
                </a:lnTo>
                <a:lnTo>
                  <a:pt x="1024797" y="382322"/>
                </a:lnTo>
                <a:lnTo>
                  <a:pt x="1046357" y="340632"/>
                </a:lnTo>
                <a:lnTo>
                  <a:pt x="1054100" y="292629"/>
                </a:lnTo>
                <a:lnTo>
                  <a:pt x="1054100" y="151866"/>
                </a:lnTo>
                <a:lnTo>
                  <a:pt x="1046357" y="103866"/>
                </a:lnTo>
                <a:lnTo>
                  <a:pt x="1024797" y="62177"/>
                </a:lnTo>
                <a:lnTo>
                  <a:pt x="991922" y="29302"/>
                </a:lnTo>
                <a:lnTo>
                  <a:pt x="950233" y="7742"/>
                </a:lnTo>
                <a:lnTo>
                  <a:pt x="902233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582400" y="7670800"/>
            <a:ext cx="546100" cy="2921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820400" y="7061200"/>
            <a:ext cx="749300" cy="81910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10506709" y="4483100"/>
            <a:ext cx="1875789" cy="3493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ul</a:t>
            </a:r>
            <a:endParaRPr sz="2200">
              <a:latin typeface="Courier New"/>
              <a:cs typeface="Courier New"/>
            </a:endParaRPr>
          </a:p>
          <a:p>
            <a:pPr marL="520700">
              <a:lnSpc>
                <a:spcPct val="100000"/>
              </a:lnSpc>
              <a:spcBef>
                <a:spcPts val="1360"/>
              </a:spcBef>
            </a:pPr>
            <a:r>
              <a:rPr sz="2200" spc="-5" dirty="0"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  <a:p>
            <a:pPr marL="1013460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Rome</a:t>
            </a:r>
            <a:endParaRPr sz="2200">
              <a:latin typeface="Courier New"/>
              <a:cs typeface="Courier New"/>
            </a:endParaRPr>
          </a:p>
          <a:p>
            <a:pPr marL="520700">
              <a:lnSpc>
                <a:spcPct val="100000"/>
              </a:lnSpc>
              <a:spcBef>
                <a:spcPts val="1560"/>
              </a:spcBef>
            </a:pPr>
            <a:r>
              <a:rPr sz="2200" spc="-5" dirty="0"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  <a:p>
            <a:pPr marL="1024890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Paris</a:t>
            </a:r>
            <a:endParaRPr sz="2200">
              <a:latin typeface="Courier New"/>
              <a:cs typeface="Courier New"/>
            </a:endParaRPr>
          </a:p>
          <a:p>
            <a:pPr marL="520700">
              <a:lnSpc>
                <a:spcPct val="100000"/>
              </a:lnSpc>
              <a:spcBef>
                <a:spcPts val="1560"/>
              </a:spcBef>
            </a:pPr>
            <a:r>
              <a:rPr sz="2200" spc="-5" dirty="0"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  <a:p>
            <a:pPr marL="821055" algn="ctr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Rio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10481094" y="5056390"/>
            <a:ext cx="271259" cy="228676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973259" y="3020298"/>
            <a:ext cx="322580" cy="1706245"/>
          </a:xfrm>
          <a:custGeom>
            <a:avLst/>
            <a:gdLst/>
            <a:ahLst/>
            <a:cxnLst/>
            <a:rect l="l" t="t" r="r" b="b"/>
            <a:pathLst>
              <a:path w="322579" h="1706245">
                <a:moveTo>
                  <a:pt x="12924" y="1663700"/>
                </a:moveTo>
                <a:lnTo>
                  <a:pt x="11226" y="1663700"/>
                </a:lnTo>
                <a:lnTo>
                  <a:pt x="11027" y="1676400"/>
                </a:lnTo>
                <a:lnTo>
                  <a:pt x="10845" y="1701800"/>
                </a:lnTo>
                <a:lnTo>
                  <a:pt x="12062" y="1689100"/>
                </a:lnTo>
                <a:lnTo>
                  <a:pt x="12979" y="1676400"/>
                </a:lnTo>
                <a:lnTo>
                  <a:pt x="12924" y="1663700"/>
                </a:lnTo>
                <a:close/>
              </a:path>
              <a:path w="322579" h="1706245">
                <a:moveTo>
                  <a:pt x="12679" y="1689100"/>
                </a:moveTo>
                <a:lnTo>
                  <a:pt x="12490" y="1689100"/>
                </a:lnTo>
                <a:lnTo>
                  <a:pt x="12217" y="1701800"/>
                </a:lnTo>
                <a:lnTo>
                  <a:pt x="12837" y="1701800"/>
                </a:lnTo>
                <a:lnTo>
                  <a:pt x="12679" y="1689100"/>
                </a:lnTo>
                <a:close/>
              </a:path>
              <a:path w="322579" h="1706245">
                <a:moveTo>
                  <a:pt x="15392" y="1612900"/>
                </a:moveTo>
                <a:lnTo>
                  <a:pt x="14973" y="1612900"/>
                </a:lnTo>
                <a:lnTo>
                  <a:pt x="14711" y="1625600"/>
                </a:lnTo>
                <a:lnTo>
                  <a:pt x="14350" y="1676400"/>
                </a:lnTo>
                <a:lnTo>
                  <a:pt x="13995" y="1701800"/>
                </a:lnTo>
                <a:lnTo>
                  <a:pt x="16179" y="1701800"/>
                </a:lnTo>
                <a:lnTo>
                  <a:pt x="16096" y="1663700"/>
                </a:lnTo>
                <a:lnTo>
                  <a:pt x="15800" y="1625600"/>
                </a:lnTo>
                <a:lnTo>
                  <a:pt x="15392" y="1612900"/>
                </a:lnTo>
                <a:close/>
              </a:path>
              <a:path w="322579" h="1706245">
                <a:moveTo>
                  <a:pt x="83426" y="1524000"/>
                </a:moveTo>
                <a:lnTo>
                  <a:pt x="21145" y="1524000"/>
                </a:lnTo>
                <a:lnTo>
                  <a:pt x="22682" y="1536700"/>
                </a:lnTo>
                <a:lnTo>
                  <a:pt x="22961" y="1536700"/>
                </a:lnTo>
                <a:lnTo>
                  <a:pt x="23164" y="1549400"/>
                </a:lnTo>
                <a:lnTo>
                  <a:pt x="22041" y="1587500"/>
                </a:lnTo>
                <a:lnTo>
                  <a:pt x="18319" y="1663700"/>
                </a:lnTo>
                <a:lnTo>
                  <a:pt x="17132" y="1701800"/>
                </a:lnTo>
                <a:lnTo>
                  <a:pt x="209780" y="1701800"/>
                </a:lnTo>
                <a:lnTo>
                  <a:pt x="229184" y="1689100"/>
                </a:lnTo>
                <a:lnTo>
                  <a:pt x="314092" y="1689100"/>
                </a:lnTo>
                <a:lnTo>
                  <a:pt x="322275" y="1676400"/>
                </a:lnTo>
                <a:lnTo>
                  <a:pt x="278097" y="1676400"/>
                </a:lnTo>
                <a:lnTo>
                  <a:pt x="291833" y="1663700"/>
                </a:lnTo>
                <a:lnTo>
                  <a:pt x="247177" y="1663700"/>
                </a:lnTo>
                <a:lnTo>
                  <a:pt x="257098" y="1651000"/>
                </a:lnTo>
                <a:lnTo>
                  <a:pt x="71729" y="1651000"/>
                </a:lnTo>
                <a:lnTo>
                  <a:pt x="72097" y="1625600"/>
                </a:lnTo>
                <a:lnTo>
                  <a:pt x="74311" y="1625600"/>
                </a:lnTo>
                <a:lnTo>
                  <a:pt x="74447" y="1562100"/>
                </a:lnTo>
                <a:lnTo>
                  <a:pt x="78092" y="1562100"/>
                </a:lnTo>
                <a:lnTo>
                  <a:pt x="78181" y="1549400"/>
                </a:lnTo>
                <a:lnTo>
                  <a:pt x="83073" y="1549400"/>
                </a:lnTo>
                <a:lnTo>
                  <a:pt x="83151" y="1536700"/>
                </a:lnTo>
                <a:lnTo>
                  <a:pt x="83426" y="1524000"/>
                </a:lnTo>
                <a:close/>
              </a:path>
              <a:path w="322579" h="1706245">
                <a:moveTo>
                  <a:pt x="9817" y="1346200"/>
                </a:moveTo>
                <a:lnTo>
                  <a:pt x="9258" y="1384300"/>
                </a:lnTo>
                <a:lnTo>
                  <a:pt x="9141" y="1409700"/>
                </a:lnTo>
                <a:lnTo>
                  <a:pt x="9031" y="1498600"/>
                </a:lnTo>
                <a:lnTo>
                  <a:pt x="9147" y="1663700"/>
                </a:lnTo>
                <a:lnTo>
                  <a:pt x="9055" y="1689100"/>
                </a:lnTo>
                <a:lnTo>
                  <a:pt x="9988" y="1651000"/>
                </a:lnTo>
                <a:lnTo>
                  <a:pt x="10438" y="1600200"/>
                </a:lnTo>
                <a:lnTo>
                  <a:pt x="10542" y="1562100"/>
                </a:lnTo>
                <a:lnTo>
                  <a:pt x="10660" y="1422400"/>
                </a:lnTo>
                <a:lnTo>
                  <a:pt x="10833" y="1384300"/>
                </a:lnTo>
                <a:lnTo>
                  <a:pt x="14107" y="1384300"/>
                </a:lnTo>
                <a:lnTo>
                  <a:pt x="14219" y="1358900"/>
                </a:lnTo>
                <a:lnTo>
                  <a:pt x="10109" y="1358900"/>
                </a:lnTo>
                <a:lnTo>
                  <a:pt x="9817" y="1346200"/>
                </a:lnTo>
                <a:close/>
              </a:path>
              <a:path w="322579" h="1706245">
                <a:moveTo>
                  <a:pt x="74311" y="1625600"/>
                </a:moveTo>
                <a:lnTo>
                  <a:pt x="72415" y="1625600"/>
                </a:lnTo>
                <a:lnTo>
                  <a:pt x="72555" y="1651000"/>
                </a:lnTo>
                <a:lnTo>
                  <a:pt x="74256" y="1651000"/>
                </a:lnTo>
                <a:lnTo>
                  <a:pt x="74311" y="1625600"/>
                </a:lnTo>
                <a:close/>
              </a:path>
              <a:path w="322579" h="1706245">
                <a:moveTo>
                  <a:pt x="151955" y="1638300"/>
                </a:moveTo>
                <a:lnTo>
                  <a:pt x="111221" y="1638300"/>
                </a:lnTo>
                <a:lnTo>
                  <a:pt x="130482" y="1651000"/>
                </a:lnTo>
                <a:lnTo>
                  <a:pt x="154533" y="1651000"/>
                </a:lnTo>
                <a:lnTo>
                  <a:pt x="151955" y="1638300"/>
                </a:lnTo>
                <a:close/>
              </a:path>
              <a:path w="322579" h="1706245">
                <a:moveTo>
                  <a:pt x="82588" y="1346200"/>
                </a:moveTo>
                <a:lnTo>
                  <a:pt x="81876" y="1346200"/>
                </a:lnTo>
                <a:lnTo>
                  <a:pt x="82016" y="1358900"/>
                </a:lnTo>
                <a:lnTo>
                  <a:pt x="15481" y="1358900"/>
                </a:lnTo>
                <a:lnTo>
                  <a:pt x="16097" y="1397000"/>
                </a:lnTo>
                <a:lnTo>
                  <a:pt x="16321" y="1435100"/>
                </a:lnTo>
                <a:lnTo>
                  <a:pt x="16438" y="1460500"/>
                </a:lnTo>
                <a:lnTo>
                  <a:pt x="16565" y="1498600"/>
                </a:lnTo>
                <a:lnTo>
                  <a:pt x="16792" y="1549400"/>
                </a:lnTo>
                <a:lnTo>
                  <a:pt x="17266" y="1600200"/>
                </a:lnTo>
                <a:lnTo>
                  <a:pt x="18173" y="1638300"/>
                </a:lnTo>
                <a:lnTo>
                  <a:pt x="18896" y="1612900"/>
                </a:lnTo>
                <a:lnTo>
                  <a:pt x="19272" y="1574800"/>
                </a:lnTo>
                <a:lnTo>
                  <a:pt x="19666" y="1549400"/>
                </a:lnTo>
                <a:lnTo>
                  <a:pt x="20901" y="1549400"/>
                </a:lnTo>
                <a:lnTo>
                  <a:pt x="21050" y="1536700"/>
                </a:lnTo>
                <a:lnTo>
                  <a:pt x="21145" y="1524000"/>
                </a:lnTo>
                <a:lnTo>
                  <a:pt x="84212" y="1524000"/>
                </a:lnTo>
                <a:lnTo>
                  <a:pt x="84324" y="1511300"/>
                </a:lnTo>
                <a:lnTo>
                  <a:pt x="84849" y="1409700"/>
                </a:lnTo>
                <a:lnTo>
                  <a:pt x="83513" y="1409700"/>
                </a:lnTo>
                <a:lnTo>
                  <a:pt x="83040" y="1371600"/>
                </a:lnTo>
                <a:lnTo>
                  <a:pt x="82588" y="1346200"/>
                </a:lnTo>
                <a:close/>
              </a:path>
              <a:path w="322579" h="1706245">
                <a:moveTo>
                  <a:pt x="78092" y="1562100"/>
                </a:moveTo>
                <a:lnTo>
                  <a:pt x="74447" y="1562100"/>
                </a:lnTo>
                <a:lnTo>
                  <a:pt x="75087" y="1574800"/>
                </a:lnTo>
                <a:lnTo>
                  <a:pt x="75322" y="1600200"/>
                </a:lnTo>
                <a:lnTo>
                  <a:pt x="75425" y="1638300"/>
                </a:lnTo>
                <a:lnTo>
                  <a:pt x="76428" y="1638300"/>
                </a:lnTo>
                <a:lnTo>
                  <a:pt x="76631" y="1625600"/>
                </a:lnTo>
                <a:lnTo>
                  <a:pt x="78950" y="1625600"/>
                </a:lnTo>
                <a:lnTo>
                  <a:pt x="78698" y="1612900"/>
                </a:lnTo>
                <a:lnTo>
                  <a:pt x="78595" y="1587500"/>
                </a:lnTo>
                <a:lnTo>
                  <a:pt x="77914" y="1587500"/>
                </a:lnTo>
                <a:lnTo>
                  <a:pt x="78092" y="1562100"/>
                </a:lnTo>
                <a:close/>
              </a:path>
              <a:path w="322579" h="1706245">
                <a:moveTo>
                  <a:pt x="78950" y="1625600"/>
                </a:moveTo>
                <a:lnTo>
                  <a:pt x="76631" y="1625600"/>
                </a:lnTo>
                <a:lnTo>
                  <a:pt x="77304" y="1638300"/>
                </a:lnTo>
                <a:lnTo>
                  <a:pt x="79247" y="1638300"/>
                </a:lnTo>
                <a:lnTo>
                  <a:pt x="78950" y="1625600"/>
                </a:lnTo>
                <a:close/>
              </a:path>
              <a:path w="322579" h="1706245">
                <a:moveTo>
                  <a:pt x="80721" y="1574800"/>
                </a:moveTo>
                <a:lnTo>
                  <a:pt x="78625" y="1574800"/>
                </a:lnTo>
                <a:lnTo>
                  <a:pt x="78886" y="1600200"/>
                </a:lnTo>
                <a:lnTo>
                  <a:pt x="79241" y="1625600"/>
                </a:lnTo>
                <a:lnTo>
                  <a:pt x="79552" y="1638300"/>
                </a:lnTo>
                <a:lnTo>
                  <a:pt x="80073" y="1638300"/>
                </a:lnTo>
                <a:lnTo>
                  <a:pt x="80292" y="1625600"/>
                </a:lnTo>
                <a:lnTo>
                  <a:pt x="80373" y="1587500"/>
                </a:lnTo>
                <a:lnTo>
                  <a:pt x="80721" y="1574800"/>
                </a:lnTo>
                <a:close/>
              </a:path>
              <a:path w="322579" h="1706245">
                <a:moveTo>
                  <a:pt x="83997" y="1612900"/>
                </a:moveTo>
                <a:lnTo>
                  <a:pt x="83362" y="1612900"/>
                </a:lnTo>
                <a:lnTo>
                  <a:pt x="83184" y="1625600"/>
                </a:lnTo>
                <a:lnTo>
                  <a:pt x="83096" y="1638300"/>
                </a:lnTo>
                <a:lnTo>
                  <a:pt x="84137" y="1638300"/>
                </a:lnTo>
                <a:lnTo>
                  <a:pt x="84150" y="1625600"/>
                </a:lnTo>
                <a:lnTo>
                  <a:pt x="83997" y="1612900"/>
                </a:lnTo>
                <a:close/>
              </a:path>
              <a:path w="322579" h="1706245">
                <a:moveTo>
                  <a:pt x="14284" y="1587500"/>
                </a:moveTo>
                <a:lnTo>
                  <a:pt x="12390" y="1587500"/>
                </a:lnTo>
                <a:lnTo>
                  <a:pt x="12179" y="1625600"/>
                </a:lnTo>
                <a:lnTo>
                  <a:pt x="13397" y="1612900"/>
                </a:lnTo>
                <a:lnTo>
                  <a:pt x="14320" y="1600200"/>
                </a:lnTo>
                <a:lnTo>
                  <a:pt x="14284" y="1587500"/>
                </a:lnTo>
                <a:close/>
              </a:path>
              <a:path w="322579" h="1706245">
                <a:moveTo>
                  <a:pt x="82919" y="1574800"/>
                </a:moveTo>
                <a:lnTo>
                  <a:pt x="80721" y="1574800"/>
                </a:lnTo>
                <a:lnTo>
                  <a:pt x="80969" y="1587500"/>
                </a:lnTo>
                <a:lnTo>
                  <a:pt x="81126" y="1612900"/>
                </a:lnTo>
                <a:lnTo>
                  <a:pt x="81635" y="1612900"/>
                </a:lnTo>
                <a:lnTo>
                  <a:pt x="81889" y="1600200"/>
                </a:lnTo>
                <a:lnTo>
                  <a:pt x="82714" y="1600200"/>
                </a:lnTo>
                <a:lnTo>
                  <a:pt x="82842" y="1587500"/>
                </a:lnTo>
                <a:lnTo>
                  <a:pt x="82919" y="1574800"/>
                </a:lnTo>
                <a:close/>
              </a:path>
              <a:path w="322579" h="1706245">
                <a:moveTo>
                  <a:pt x="83073" y="1549400"/>
                </a:moveTo>
                <a:lnTo>
                  <a:pt x="78181" y="1549400"/>
                </a:lnTo>
                <a:lnTo>
                  <a:pt x="78358" y="1574800"/>
                </a:lnTo>
                <a:lnTo>
                  <a:pt x="77914" y="1587500"/>
                </a:lnTo>
                <a:lnTo>
                  <a:pt x="78595" y="1587500"/>
                </a:lnTo>
                <a:lnTo>
                  <a:pt x="78625" y="1574800"/>
                </a:lnTo>
                <a:lnTo>
                  <a:pt x="82919" y="1574800"/>
                </a:lnTo>
                <a:lnTo>
                  <a:pt x="83073" y="1549400"/>
                </a:lnTo>
                <a:close/>
              </a:path>
              <a:path w="322579" h="1706245">
                <a:moveTo>
                  <a:pt x="14523" y="1460500"/>
                </a:moveTo>
                <a:lnTo>
                  <a:pt x="12433" y="1460500"/>
                </a:lnTo>
                <a:lnTo>
                  <a:pt x="13311" y="1485900"/>
                </a:lnTo>
                <a:lnTo>
                  <a:pt x="13573" y="1511300"/>
                </a:lnTo>
                <a:lnTo>
                  <a:pt x="13665" y="1574800"/>
                </a:lnTo>
                <a:lnTo>
                  <a:pt x="14625" y="1536700"/>
                </a:lnTo>
                <a:lnTo>
                  <a:pt x="14523" y="1460500"/>
                </a:lnTo>
                <a:close/>
              </a:path>
              <a:path w="322579" h="1706245">
                <a:moveTo>
                  <a:pt x="20699" y="1549400"/>
                </a:moveTo>
                <a:lnTo>
                  <a:pt x="19666" y="1549400"/>
                </a:lnTo>
                <a:lnTo>
                  <a:pt x="20446" y="1562100"/>
                </a:lnTo>
                <a:lnTo>
                  <a:pt x="20699" y="1549400"/>
                </a:lnTo>
                <a:close/>
              </a:path>
              <a:path w="322579" h="1706245">
                <a:moveTo>
                  <a:pt x="84212" y="1524000"/>
                </a:moveTo>
                <a:lnTo>
                  <a:pt x="83426" y="1524000"/>
                </a:lnTo>
                <a:lnTo>
                  <a:pt x="83635" y="1536700"/>
                </a:lnTo>
                <a:lnTo>
                  <a:pt x="84099" y="1536700"/>
                </a:lnTo>
                <a:lnTo>
                  <a:pt x="84212" y="1524000"/>
                </a:lnTo>
                <a:close/>
              </a:path>
              <a:path w="322579" h="1706245">
                <a:moveTo>
                  <a:pt x="85826" y="1511300"/>
                </a:moveTo>
                <a:lnTo>
                  <a:pt x="85115" y="1524000"/>
                </a:lnTo>
                <a:lnTo>
                  <a:pt x="84874" y="1524000"/>
                </a:lnTo>
                <a:lnTo>
                  <a:pt x="84886" y="1536700"/>
                </a:lnTo>
                <a:lnTo>
                  <a:pt x="86321" y="1536700"/>
                </a:lnTo>
                <a:lnTo>
                  <a:pt x="85775" y="1524000"/>
                </a:lnTo>
                <a:lnTo>
                  <a:pt x="85826" y="1511300"/>
                </a:lnTo>
                <a:close/>
              </a:path>
              <a:path w="322579" h="1706245">
                <a:moveTo>
                  <a:pt x="14107" y="1384300"/>
                </a:moveTo>
                <a:lnTo>
                  <a:pt x="10833" y="1384300"/>
                </a:lnTo>
                <a:lnTo>
                  <a:pt x="11427" y="1409700"/>
                </a:lnTo>
                <a:lnTo>
                  <a:pt x="11481" y="1473200"/>
                </a:lnTo>
                <a:lnTo>
                  <a:pt x="12039" y="1498600"/>
                </a:lnTo>
                <a:lnTo>
                  <a:pt x="12369" y="1485900"/>
                </a:lnTo>
                <a:lnTo>
                  <a:pt x="12433" y="1460500"/>
                </a:lnTo>
                <a:lnTo>
                  <a:pt x="14523" y="1460500"/>
                </a:lnTo>
                <a:lnTo>
                  <a:pt x="14150" y="1409700"/>
                </a:lnTo>
                <a:lnTo>
                  <a:pt x="14107" y="1384300"/>
                </a:lnTo>
                <a:close/>
              </a:path>
              <a:path w="322579" h="1706245">
                <a:moveTo>
                  <a:pt x="3244" y="1257300"/>
                </a:moveTo>
                <a:lnTo>
                  <a:pt x="2400" y="1282700"/>
                </a:lnTo>
                <a:lnTo>
                  <a:pt x="2484" y="1320800"/>
                </a:lnTo>
                <a:lnTo>
                  <a:pt x="2901" y="1371600"/>
                </a:lnTo>
                <a:lnTo>
                  <a:pt x="3784" y="1460500"/>
                </a:lnTo>
                <a:lnTo>
                  <a:pt x="4186" y="1460500"/>
                </a:lnTo>
                <a:lnTo>
                  <a:pt x="4824" y="1435100"/>
                </a:lnTo>
                <a:lnTo>
                  <a:pt x="5479" y="1371600"/>
                </a:lnTo>
                <a:lnTo>
                  <a:pt x="5930" y="1333500"/>
                </a:lnTo>
                <a:lnTo>
                  <a:pt x="6327" y="1320800"/>
                </a:lnTo>
                <a:lnTo>
                  <a:pt x="9316" y="1320800"/>
                </a:lnTo>
                <a:lnTo>
                  <a:pt x="9525" y="1270000"/>
                </a:lnTo>
                <a:lnTo>
                  <a:pt x="4876" y="1270000"/>
                </a:lnTo>
                <a:lnTo>
                  <a:pt x="3244" y="1257300"/>
                </a:lnTo>
                <a:close/>
              </a:path>
              <a:path w="322579" h="1706245">
                <a:moveTo>
                  <a:pt x="88761" y="1447800"/>
                </a:moveTo>
                <a:lnTo>
                  <a:pt x="88072" y="1447800"/>
                </a:lnTo>
                <a:lnTo>
                  <a:pt x="87617" y="1460500"/>
                </a:lnTo>
                <a:lnTo>
                  <a:pt x="88371" y="1460500"/>
                </a:lnTo>
                <a:lnTo>
                  <a:pt x="88761" y="1447800"/>
                </a:lnTo>
                <a:close/>
              </a:path>
              <a:path w="322579" h="1706245">
                <a:moveTo>
                  <a:pt x="89001" y="1435100"/>
                </a:moveTo>
                <a:lnTo>
                  <a:pt x="88274" y="1435100"/>
                </a:lnTo>
                <a:lnTo>
                  <a:pt x="88128" y="1447800"/>
                </a:lnTo>
                <a:lnTo>
                  <a:pt x="88926" y="1447800"/>
                </a:lnTo>
                <a:lnTo>
                  <a:pt x="89001" y="1435100"/>
                </a:lnTo>
                <a:close/>
              </a:path>
              <a:path w="322579" h="1706245">
                <a:moveTo>
                  <a:pt x="9316" y="1320800"/>
                </a:moveTo>
                <a:lnTo>
                  <a:pt x="6888" y="1320800"/>
                </a:lnTo>
                <a:lnTo>
                  <a:pt x="7493" y="1346200"/>
                </a:lnTo>
                <a:lnTo>
                  <a:pt x="8026" y="1397000"/>
                </a:lnTo>
                <a:lnTo>
                  <a:pt x="8393" y="1422400"/>
                </a:lnTo>
                <a:lnTo>
                  <a:pt x="8738" y="1409700"/>
                </a:lnTo>
                <a:lnTo>
                  <a:pt x="9050" y="1371600"/>
                </a:lnTo>
                <a:lnTo>
                  <a:pt x="9316" y="1320800"/>
                </a:lnTo>
                <a:close/>
              </a:path>
              <a:path w="322579" h="1706245">
                <a:moveTo>
                  <a:pt x="85223" y="1320800"/>
                </a:moveTo>
                <a:lnTo>
                  <a:pt x="84528" y="1320800"/>
                </a:lnTo>
                <a:lnTo>
                  <a:pt x="84399" y="1358900"/>
                </a:lnTo>
                <a:lnTo>
                  <a:pt x="84301" y="1397000"/>
                </a:lnTo>
                <a:lnTo>
                  <a:pt x="83908" y="1409700"/>
                </a:lnTo>
                <a:lnTo>
                  <a:pt x="84849" y="1409700"/>
                </a:lnTo>
                <a:lnTo>
                  <a:pt x="84924" y="1397000"/>
                </a:lnTo>
                <a:lnTo>
                  <a:pt x="85640" y="1397000"/>
                </a:lnTo>
                <a:lnTo>
                  <a:pt x="85768" y="1371600"/>
                </a:lnTo>
                <a:lnTo>
                  <a:pt x="85966" y="1358900"/>
                </a:lnTo>
                <a:lnTo>
                  <a:pt x="88061" y="1358900"/>
                </a:lnTo>
                <a:lnTo>
                  <a:pt x="88024" y="1346200"/>
                </a:lnTo>
                <a:lnTo>
                  <a:pt x="85456" y="1346200"/>
                </a:lnTo>
                <a:lnTo>
                  <a:pt x="85223" y="1320800"/>
                </a:lnTo>
                <a:close/>
              </a:path>
              <a:path w="322579" h="1706245">
                <a:moveTo>
                  <a:pt x="85640" y="1397000"/>
                </a:moveTo>
                <a:lnTo>
                  <a:pt x="85132" y="1397000"/>
                </a:lnTo>
                <a:lnTo>
                  <a:pt x="85214" y="1409700"/>
                </a:lnTo>
                <a:lnTo>
                  <a:pt x="85576" y="1409700"/>
                </a:lnTo>
                <a:lnTo>
                  <a:pt x="85640" y="1397000"/>
                </a:lnTo>
                <a:close/>
              </a:path>
              <a:path w="322579" h="1706245">
                <a:moveTo>
                  <a:pt x="89280" y="1384300"/>
                </a:moveTo>
                <a:lnTo>
                  <a:pt x="87185" y="1384300"/>
                </a:lnTo>
                <a:lnTo>
                  <a:pt x="88125" y="1397000"/>
                </a:lnTo>
                <a:lnTo>
                  <a:pt x="87883" y="1409700"/>
                </a:lnTo>
                <a:lnTo>
                  <a:pt x="88658" y="1397000"/>
                </a:lnTo>
                <a:lnTo>
                  <a:pt x="89280" y="1384300"/>
                </a:lnTo>
                <a:close/>
              </a:path>
              <a:path w="322579" h="1706245">
                <a:moveTo>
                  <a:pt x="81737" y="1346200"/>
                </a:moveTo>
                <a:lnTo>
                  <a:pt x="14274" y="1346200"/>
                </a:lnTo>
                <a:lnTo>
                  <a:pt x="14706" y="1358900"/>
                </a:lnTo>
                <a:lnTo>
                  <a:pt x="15024" y="1371600"/>
                </a:lnTo>
                <a:lnTo>
                  <a:pt x="15392" y="1371600"/>
                </a:lnTo>
                <a:lnTo>
                  <a:pt x="15481" y="1358900"/>
                </a:lnTo>
                <a:lnTo>
                  <a:pt x="82016" y="1358900"/>
                </a:lnTo>
                <a:lnTo>
                  <a:pt x="81737" y="1346200"/>
                </a:lnTo>
                <a:close/>
              </a:path>
              <a:path w="322579" h="1706245">
                <a:moveTo>
                  <a:pt x="87302" y="1358900"/>
                </a:moveTo>
                <a:lnTo>
                  <a:pt x="86613" y="1358900"/>
                </a:lnTo>
                <a:lnTo>
                  <a:pt x="86194" y="1371600"/>
                </a:lnTo>
                <a:lnTo>
                  <a:pt x="87008" y="1371600"/>
                </a:lnTo>
                <a:lnTo>
                  <a:pt x="87302" y="1358900"/>
                </a:lnTo>
                <a:close/>
              </a:path>
              <a:path w="322579" h="1706245">
                <a:moveTo>
                  <a:pt x="88061" y="1358900"/>
                </a:moveTo>
                <a:lnTo>
                  <a:pt x="87302" y="1358900"/>
                </a:lnTo>
                <a:lnTo>
                  <a:pt x="87688" y="1371600"/>
                </a:lnTo>
                <a:lnTo>
                  <a:pt x="88061" y="1358900"/>
                </a:lnTo>
                <a:close/>
              </a:path>
              <a:path w="322579" h="1706245">
                <a:moveTo>
                  <a:pt x="87566" y="1257300"/>
                </a:moveTo>
                <a:lnTo>
                  <a:pt x="12128" y="1257300"/>
                </a:lnTo>
                <a:lnTo>
                  <a:pt x="11277" y="1346200"/>
                </a:lnTo>
                <a:lnTo>
                  <a:pt x="10566" y="1358900"/>
                </a:lnTo>
                <a:lnTo>
                  <a:pt x="14219" y="1358900"/>
                </a:lnTo>
                <a:lnTo>
                  <a:pt x="14274" y="1346200"/>
                </a:lnTo>
                <a:lnTo>
                  <a:pt x="81737" y="1346200"/>
                </a:lnTo>
                <a:lnTo>
                  <a:pt x="83145" y="1320800"/>
                </a:lnTo>
                <a:lnTo>
                  <a:pt x="84553" y="1308100"/>
                </a:lnTo>
                <a:lnTo>
                  <a:pt x="85851" y="1282700"/>
                </a:lnTo>
                <a:lnTo>
                  <a:pt x="86931" y="1270000"/>
                </a:lnTo>
                <a:lnTo>
                  <a:pt x="87319" y="1270000"/>
                </a:lnTo>
                <a:lnTo>
                  <a:pt x="87566" y="1257300"/>
                </a:lnTo>
                <a:close/>
              </a:path>
              <a:path w="322579" h="1706245">
                <a:moveTo>
                  <a:pt x="86539" y="1308100"/>
                </a:moveTo>
                <a:lnTo>
                  <a:pt x="86050" y="1308100"/>
                </a:lnTo>
                <a:lnTo>
                  <a:pt x="85901" y="1320800"/>
                </a:lnTo>
                <a:lnTo>
                  <a:pt x="85737" y="1346200"/>
                </a:lnTo>
                <a:lnTo>
                  <a:pt x="88024" y="1346200"/>
                </a:lnTo>
                <a:lnTo>
                  <a:pt x="87987" y="1333500"/>
                </a:lnTo>
                <a:lnTo>
                  <a:pt x="86845" y="1333500"/>
                </a:lnTo>
                <a:lnTo>
                  <a:pt x="86539" y="1308100"/>
                </a:lnTo>
                <a:close/>
              </a:path>
              <a:path w="322579" h="1706245">
                <a:moveTo>
                  <a:pt x="87769" y="1320800"/>
                </a:moveTo>
                <a:lnTo>
                  <a:pt x="87249" y="1320800"/>
                </a:lnTo>
                <a:lnTo>
                  <a:pt x="87071" y="1333500"/>
                </a:lnTo>
                <a:lnTo>
                  <a:pt x="87987" y="1333500"/>
                </a:lnTo>
                <a:lnTo>
                  <a:pt x="87769" y="1320800"/>
                </a:lnTo>
                <a:close/>
              </a:path>
              <a:path w="322579" h="1706245">
                <a:moveTo>
                  <a:pt x="91960" y="1282700"/>
                </a:moveTo>
                <a:lnTo>
                  <a:pt x="90182" y="1282700"/>
                </a:lnTo>
                <a:lnTo>
                  <a:pt x="91135" y="1295400"/>
                </a:lnTo>
                <a:lnTo>
                  <a:pt x="90881" y="1308100"/>
                </a:lnTo>
                <a:lnTo>
                  <a:pt x="92252" y="1308100"/>
                </a:lnTo>
                <a:lnTo>
                  <a:pt x="91960" y="1282700"/>
                </a:lnTo>
                <a:close/>
              </a:path>
              <a:path w="322579" h="1706245">
                <a:moveTo>
                  <a:pt x="89252" y="1244600"/>
                </a:moveTo>
                <a:lnTo>
                  <a:pt x="9716" y="1244600"/>
                </a:lnTo>
                <a:lnTo>
                  <a:pt x="9866" y="1257300"/>
                </a:lnTo>
                <a:lnTo>
                  <a:pt x="10023" y="1282700"/>
                </a:lnTo>
                <a:lnTo>
                  <a:pt x="10236" y="1295400"/>
                </a:lnTo>
                <a:lnTo>
                  <a:pt x="10947" y="1295400"/>
                </a:lnTo>
                <a:lnTo>
                  <a:pt x="10807" y="1282700"/>
                </a:lnTo>
                <a:lnTo>
                  <a:pt x="11607" y="1257300"/>
                </a:lnTo>
                <a:lnTo>
                  <a:pt x="88706" y="1257300"/>
                </a:lnTo>
                <a:lnTo>
                  <a:pt x="89252" y="1244600"/>
                </a:lnTo>
                <a:close/>
              </a:path>
              <a:path w="322579" h="1706245">
                <a:moveTo>
                  <a:pt x="87319" y="1270000"/>
                </a:moveTo>
                <a:lnTo>
                  <a:pt x="86931" y="1270000"/>
                </a:lnTo>
                <a:lnTo>
                  <a:pt x="86957" y="1282700"/>
                </a:lnTo>
                <a:lnTo>
                  <a:pt x="87101" y="1282700"/>
                </a:lnTo>
                <a:lnTo>
                  <a:pt x="87319" y="1270000"/>
                </a:lnTo>
                <a:close/>
              </a:path>
              <a:path w="322579" h="1706245">
                <a:moveTo>
                  <a:pt x="7550" y="1028700"/>
                </a:moveTo>
                <a:lnTo>
                  <a:pt x="4292" y="1028700"/>
                </a:lnTo>
                <a:lnTo>
                  <a:pt x="4738" y="1041400"/>
                </a:lnTo>
                <a:lnTo>
                  <a:pt x="5000" y="1066800"/>
                </a:lnTo>
                <a:lnTo>
                  <a:pt x="5181" y="1079500"/>
                </a:lnTo>
                <a:lnTo>
                  <a:pt x="5384" y="1104900"/>
                </a:lnTo>
                <a:lnTo>
                  <a:pt x="5664" y="1206500"/>
                </a:lnTo>
                <a:lnTo>
                  <a:pt x="6914" y="1206500"/>
                </a:lnTo>
                <a:lnTo>
                  <a:pt x="7162" y="1231900"/>
                </a:lnTo>
                <a:lnTo>
                  <a:pt x="6461" y="1270000"/>
                </a:lnTo>
                <a:lnTo>
                  <a:pt x="9525" y="1270000"/>
                </a:lnTo>
                <a:lnTo>
                  <a:pt x="9716" y="1244600"/>
                </a:lnTo>
                <a:lnTo>
                  <a:pt x="90731" y="1244600"/>
                </a:lnTo>
                <a:lnTo>
                  <a:pt x="91013" y="1231900"/>
                </a:lnTo>
                <a:lnTo>
                  <a:pt x="90811" y="1219200"/>
                </a:lnTo>
                <a:lnTo>
                  <a:pt x="89763" y="1181100"/>
                </a:lnTo>
                <a:lnTo>
                  <a:pt x="88518" y="1181100"/>
                </a:lnTo>
                <a:lnTo>
                  <a:pt x="88652" y="1168400"/>
                </a:lnTo>
                <a:lnTo>
                  <a:pt x="11010" y="1168400"/>
                </a:lnTo>
                <a:lnTo>
                  <a:pt x="11114" y="1092200"/>
                </a:lnTo>
                <a:lnTo>
                  <a:pt x="11152" y="1079500"/>
                </a:lnTo>
                <a:lnTo>
                  <a:pt x="9639" y="1079500"/>
                </a:lnTo>
                <a:lnTo>
                  <a:pt x="9391" y="1054100"/>
                </a:lnTo>
                <a:lnTo>
                  <a:pt x="7902" y="1054100"/>
                </a:lnTo>
                <a:lnTo>
                  <a:pt x="7683" y="1041400"/>
                </a:lnTo>
                <a:lnTo>
                  <a:pt x="7550" y="1028700"/>
                </a:lnTo>
                <a:close/>
              </a:path>
              <a:path w="322579" h="1706245">
                <a:moveTo>
                  <a:pt x="90731" y="1244600"/>
                </a:moveTo>
                <a:lnTo>
                  <a:pt x="90169" y="1244600"/>
                </a:lnTo>
                <a:lnTo>
                  <a:pt x="90182" y="1257300"/>
                </a:lnTo>
                <a:lnTo>
                  <a:pt x="90449" y="1257300"/>
                </a:lnTo>
                <a:lnTo>
                  <a:pt x="90731" y="1244600"/>
                </a:lnTo>
                <a:close/>
              </a:path>
              <a:path w="322579" h="1706245">
                <a:moveTo>
                  <a:pt x="12966" y="1092200"/>
                </a:moveTo>
                <a:lnTo>
                  <a:pt x="12526" y="1092200"/>
                </a:lnTo>
                <a:lnTo>
                  <a:pt x="11960" y="1117600"/>
                </a:lnTo>
                <a:lnTo>
                  <a:pt x="11201" y="1168400"/>
                </a:lnTo>
                <a:lnTo>
                  <a:pt x="13789" y="1168400"/>
                </a:lnTo>
                <a:lnTo>
                  <a:pt x="13501" y="1155700"/>
                </a:lnTo>
                <a:lnTo>
                  <a:pt x="13282" y="1130300"/>
                </a:lnTo>
                <a:lnTo>
                  <a:pt x="13169" y="1104900"/>
                </a:lnTo>
                <a:lnTo>
                  <a:pt x="12966" y="1092200"/>
                </a:lnTo>
                <a:close/>
              </a:path>
              <a:path w="322579" h="1706245">
                <a:moveTo>
                  <a:pt x="86857" y="1054100"/>
                </a:moveTo>
                <a:lnTo>
                  <a:pt x="11226" y="1054100"/>
                </a:lnTo>
                <a:lnTo>
                  <a:pt x="12360" y="1066800"/>
                </a:lnTo>
                <a:lnTo>
                  <a:pt x="13330" y="1079500"/>
                </a:lnTo>
                <a:lnTo>
                  <a:pt x="14093" y="1092200"/>
                </a:lnTo>
                <a:lnTo>
                  <a:pt x="14604" y="1104900"/>
                </a:lnTo>
                <a:lnTo>
                  <a:pt x="14109" y="1168400"/>
                </a:lnTo>
                <a:lnTo>
                  <a:pt x="88652" y="1168400"/>
                </a:lnTo>
                <a:lnTo>
                  <a:pt x="88785" y="1155700"/>
                </a:lnTo>
                <a:lnTo>
                  <a:pt x="89061" y="1143000"/>
                </a:lnTo>
                <a:lnTo>
                  <a:pt x="89574" y="1130300"/>
                </a:lnTo>
                <a:lnTo>
                  <a:pt x="87096" y="1130300"/>
                </a:lnTo>
                <a:lnTo>
                  <a:pt x="86436" y="1092200"/>
                </a:lnTo>
                <a:lnTo>
                  <a:pt x="87005" y="1079500"/>
                </a:lnTo>
                <a:lnTo>
                  <a:pt x="86857" y="1054100"/>
                </a:lnTo>
                <a:close/>
              </a:path>
              <a:path w="322579" h="1706245">
                <a:moveTo>
                  <a:pt x="91882" y="952500"/>
                </a:moveTo>
                <a:lnTo>
                  <a:pt x="88150" y="952500"/>
                </a:lnTo>
                <a:lnTo>
                  <a:pt x="87741" y="990600"/>
                </a:lnTo>
                <a:lnTo>
                  <a:pt x="87437" y="1028700"/>
                </a:lnTo>
                <a:lnTo>
                  <a:pt x="87194" y="1092200"/>
                </a:lnTo>
                <a:lnTo>
                  <a:pt x="87096" y="1130300"/>
                </a:lnTo>
                <a:lnTo>
                  <a:pt x="89574" y="1130300"/>
                </a:lnTo>
                <a:lnTo>
                  <a:pt x="90223" y="1143000"/>
                </a:lnTo>
                <a:lnTo>
                  <a:pt x="90906" y="1155700"/>
                </a:lnTo>
                <a:lnTo>
                  <a:pt x="91195" y="1168400"/>
                </a:lnTo>
                <a:lnTo>
                  <a:pt x="91472" y="1143000"/>
                </a:lnTo>
                <a:lnTo>
                  <a:pt x="91713" y="1092200"/>
                </a:lnTo>
                <a:lnTo>
                  <a:pt x="91804" y="1066800"/>
                </a:lnTo>
                <a:lnTo>
                  <a:pt x="91882" y="952500"/>
                </a:lnTo>
                <a:close/>
              </a:path>
              <a:path w="322579" h="1706245">
                <a:moveTo>
                  <a:pt x="39776" y="0"/>
                </a:moveTo>
                <a:lnTo>
                  <a:pt x="18305" y="0"/>
                </a:lnTo>
                <a:lnTo>
                  <a:pt x="12738" y="12700"/>
                </a:lnTo>
                <a:lnTo>
                  <a:pt x="10698" y="25400"/>
                </a:lnTo>
                <a:lnTo>
                  <a:pt x="9440" y="25400"/>
                </a:lnTo>
                <a:lnTo>
                  <a:pt x="8457" y="38100"/>
                </a:lnTo>
                <a:lnTo>
                  <a:pt x="7238" y="50800"/>
                </a:lnTo>
                <a:lnTo>
                  <a:pt x="3530" y="63500"/>
                </a:lnTo>
                <a:lnTo>
                  <a:pt x="2014" y="88900"/>
                </a:lnTo>
                <a:lnTo>
                  <a:pt x="1643" y="114300"/>
                </a:lnTo>
                <a:lnTo>
                  <a:pt x="1371" y="152400"/>
                </a:lnTo>
                <a:lnTo>
                  <a:pt x="811" y="190500"/>
                </a:lnTo>
                <a:lnTo>
                  <a:pt x="408" y="215900"/>
                </a:lnTo>
                <a:lnTo>
                  <a:pt x="88" y="266700"/>
                </a:lnTo>
                <a:lnTo>
                  <a:pt x="73" y="304800"/>
                </a:lnTo>
                <a:lnTo>
                  <a:pt x="571" y="342900"/>
                </a:lnTo>
                <a:lnTo>
                  <a:pt x="1489" y="368300"/>
                </a:lnTo>
                <a:lnTo>
                  <a:pt x="2730" y="419100"/>
                </a:lnTo>
                <a:lnTo>
                  <a:pt x="1687" y="444500"/>
                </a:lnTo>
                <a:lnTo>
                  <a:pt x="846" y="469900"/>
                </a:lnTo>
                <a:lnTo>
                  <a:pt x="264" y="508000"/>
                </a:lnTo>
                <a:lnTo>
                  <a:pt x="0" y="520700"/>
                </a:lnTo>
                <a:lnTo>
                  <a:pt x="2524" y="571500"/>
                </a:lnTo>
                <a:lnTo>
                  <a:pt x="2882" y="622300"/>
                </a:lnTo>
                <a:lnTo>
                  <a:pt x="2864" y="647700"/>
                </a:lnTo>
                <a:lnTo>
                  <a:pt x="2543" y="685800"/>
                </a:lnTo>
                <a:lnTo>
                  <a:pt x="2438" y="711200"/>
                </a:lnTo>
                <a:lnTo>
                  <a:pt x="2708" y="723900"/>
                </a:lnTo>
                <a:lnTo>
                  <a:pt x="2990" y="749300"/>
                </a:lnTo>
                <a:lnTo>
                  <a:pt x="3549" y="787400"/>
                </a:lnTo>
                <a:lnTo>
                  <a:pt x="4648" y="825500"/>
                </a:lnTo>
                <a:lnTo>
                  <a:pt x="4553" y="927100"/>
                </a:lnTo>
                <a:lnTo>
                  <a:pt x="4635" y="939800"/>
                </a:lnTo>
                <a:lnTo>
                  <a:pt x="3610" y="939800"/>
                </a:lnTo>
                <a:lnTo>
                  <a:pt x="3240" y="965200"/>
                </a:lnTo>
                <a:lnTo>
                  <a:pt x="3292" y="1028700"/>
                </a:lnTo>
                <a:lnTo>
                  <a:pt x="3416" y="1079500"/>
                </a:lnTo>
                <a:lnTo>
                  <a:pt x="3806" y="1079500"/>
                </a:lnTo>
                <a:lnTo>
                  <a:pt x="3944" y="1041400"/>
                </a:lnTo>
                <a:lnTo>
                  <a:pt x="4292" y="1028700"/>
                </a:lnTo>
                <a:lnTo>
                  <a:pt x="7550" y="1028700"/>
                </a:lnTo>
                <a:lnTo>
                  <a:pt x="7531" y="1016000"/>
                </a:lnTo>
                <a:lnTo>
                  <a:pt x="86800" y="1016000"/>
                </a:lnTo>
                <a:lnTo>
                  <a:pt x="86808" y="1003300"/>
                </a:lnTo>
                <a:lnTo>
                  <a:pt x="7569" y="1003300"/>
                </a:lnTo>
                <a:lnTo>
                  <a:pt x="7175" y="990600"/>
                </a:lnTo>
                <a:lnTo>
                  <a:pt x="6705" y="990600"/>
                </a:lnTo>
                <a:lnTo>
                  <a:pt x="7010" y="952500"/>
                </a:lnTo>
                <a:lnTo>
                  <a:pt x="91882" y="952500"/>
                </a:lnTo>
                <a:lnTo>
                  <a:pt x="91879" y="927100"/>
                </a:lnTo>
                <a:lnTo>
                  <a:pt x="90158" y="927100"/>
                </a:lnTo>
                <a:lnTo>
                  <a:pt x="89992" y="914400"/>
                </a:lnTo>
                <a:lnTo>
                  <a:pt x="91135" y="901700"/>
                </a:lnTo>
                <a:lnTo>
                  <a:pt x="91875" y="901700"/>
                </a:lnTo>
                <a:lnTo>
                  <a:pt x="91871" y="876300"/>
                </a:lnTo>
                <a:lnTo>
                  <a:pt x="92741" y="850900"/>
                </a:lnTo>
                <a:lnTo>
                  <a:pt x="93284" y="825500"/>
                </a:lnTo>
                <a:lnTo>
                  <a:pt x="93346" y="800100"/>
                </a:lnTo>
                <a:lnTo>
                  <a:pt x="92773" y="774700"/>
                </a:lnTo>
                <a:lnTo>
                  <a:pt x="92519" y="736600"/>
                </a:lnTo>
                <a:lnTo>
                  <a:pt x="92679" y="736600"/>
                </a:lnTo>
                <a:lnTo>
                  <a:pt x="92938" y="723900"/>
                </a:lnTo>
                <a:lnTo>
                  <a:pt x="95105" y="723900"/>
                </a:lnTo>
                <a:lnTo>
                  <a:pt x="95656" y="711200"/>
                </a:lnTo>
                <a:lnTo>
                  <a:pt x="96354" y="711200"/>
                </a:lnTo>
                <a:lnTo>
                  <a:pt x="96513" y="698500"/>
                </a:lnTo>
                <a:lnTo>
                  <a:pt x="96573" y="673100"/>
                </a:lnTo>
                <a:lnTo>
                  <a:pt x="96087" y="660400"/>
                </a:lnTo>
                <a:lnTo>
                  <a:pt x="94602" y="647700"/>
                </a:lnTo>
                <a:lnTo>
                  <a:pt x="95285" y="635000"/>
                </a:lnTo>
                <a:lnTo>
                  <a:pt x="95597" y="622300"/>
                </a:lnTo>
                <a:lnTo>
                  <a:pt x="95507" y="596900"/>
                </a:lnTo>
                <a:lnTo>
                  <a:pt x="94983" y="584200"/>
                </a:lnTo>
                <a:lnTo>
                  <a:pt x="93795" y="571500"/>
                </a:lnTo>
                <a:lnTo>
                  <a:pt x="93006" y="558800"/>
                </a:lnTo>
                <a:lnTo>
                  <a:pt x="92549" y="533400"/>
                </a:lnTo>
                <a:lnTo>
                  <a:pt x="92354" y="520700"/>
                </a:lnTo>
                <a:lnTo>
                  <a:pt x="92437" y="495300"/>
                </a:lnTo>
                <a:lnTo>
                  <a:pt x="92754" y="469900"/>
                </a:lnTo>
                <a:lnTo>
                  <a:pt x="92775" y="431800"/>
                </a:lnTo>
                <a:lnTo>
                  <a:pt x="91973" y="406400"/>
                </a:lnTo>
                <a:lnTo>
                  <a:pt x="91706" y="368300"/>
                </a:lnTo>
                <a:lnTo>
                  <a:pt x="91425" y="342900"/>
                </a:lnTo>
                <a:lnTo>
                  <a:pt x="91051" y="330200"/>
                </a:lnTo>
                <a:lnTo>
                  <a:pt x="90540" y="304800"/>
                </a:lnTo>
                <a:lnTo>
                  <a:pt x="89852" y="279400"/>
                </a:lnTo>
                <a:lnTo>
                  <a:pt x="89065" y="241300"/>
                </a:lnTo>
                <a:lnTo>
                  <a:pt x="87537" y="203200"/>
                </a:lnTo>
                <a:lnTo>
                  <a:pt x="85293" y="165100"/>
                </a:lnTo>
                <a:lnTo>
                  <a:pt x="82210" y="127000"/>
                </a:lnTo>
                <a:lnTo>
                  <a:pt x="78168" y="76200"/>
                </a:lnTo>
                <a:lnTo>
                  <a:pt x="72682" y="63500"/>
                </a:lnTo>
                <a:lnTo>
                  <a:pt x="66056" y="38100"/>
                </a:lnTo>
                <a:lnTo>
                  <a:pt x="58319" y="25400"/>
                </a:lnTo>
                <a:lnTo>
                  <a:pt x="49538" y="12700"/>
                </a:lnTo>
                <a:lnTo>
                  <a:pt x="39776" y="0"/>
                </a:lnTo>
                <a:close/>
              </a:path>
              <a:path w="322579" h="1706245">
                <a:moveTo>
                  <a:pt x="86792" y="1028700"/>
                </a:moveTo>
                <a:lnTo>
                  <a:pt x="9804" y="1028700"/>
                </a:lnTo>
                <a:lnTo>
                  <a:pt x="9639" y="1079500"/>
                </a:lnTo>
                <a:lnTo>
                  <a:pt x="11152" y="1079500"/>
                </a:lnTo>
                <a:lnTo>
                  <a:pt x="11226" y="1054100"/>
                </a:lnTo>
                <a:lnTo>
                  <a:pt x="86857" y="1054100"/>
                </a:lnTo>
                <a:lnTo>
                  <a:pt x="86792" y="1028700"/>
                </a:lnTo>
                <a:close/>
              </a:path>
              <a:path w="322579" h="1706245">
                <a:moveTo>
                  <a:pt x="86800" y="1016000"/>
                </a:moveTo>
                <a:lnTo>
                  <a:pt x="8407" y="1016000"/>
                </a:lnTo>
                <a:lnTo>
                  <a:pt x="8178" y="1041400"/>
                </a:lnTo>
                <a:lnTo>
                  <a:pt x="7902" y="1054100"/>
                </a:lnTo>
                <a:lnTo>
                  <a:pt x="9391" y="1054100"/>
                </a:lnTo>
                <a:lnTo>
                  <a:pt x="9143" y="1028700"/>
                </a:lnTo>
                <a:lnTo>
                  <a:pt x="86792" y="1028700"/>
                </a:lnTo>
                <a:lnTo>
                  <a:pt x="86800" y="1016000"/>
                </a:lnTo>
                <a:close/>
              </a:path>
              <a:path w="322579" h="1706245">
                <a:moveTo>
                  <a:pt x="88150" y="952500"/>
                </a:moveTo>
                <a:lnTo>
                  <a:pt x="7563" y="952500"/>
                </a:lnTo>
                <a:lnTo>
                  <a:pt x="7658" y="1003300"/>
                </a:lnTo>
                <a:lnTo>
                  <a:pt x="86808" y="1003300"/>
                </a:lnTo>
                <a:lnTo>
                  <a:pt x="86816" y="990600"/>
                </a:lnTo>
                <a:lnTo>
                  <a:pt x="88150" y="952500"/>
                </a:lnTo>
                <a:close/>
              </a:path>
              <a:path w="322579" h="1706245">
                <a:moveTo>
                  <a:pt x="91875" y="901700"/>
                </a:moveTo>
                <a:lnTo>
                  <a:pt x="91135" y="901700"/>
                </a:lnTo>
                <a:lnTo>
                  <a:pt x="90779" y="927100"/>
                </a:lnTo>
                <a:lnTo>
                  <a:pt x="91879" y="927100"/>
                </a:lnTo>
                <a:lnTo>
                  <a:pt x="91875" y="901700"/>
                </a:lnTo>
                <a:close/>
              </a:path>
              <a:path w="322579" h="1706245">
                <a:moveTo>
                  <a:pt x="94699" y="723900"/>
                </a:moveTo>
                <a:lnTo>
                  <a:pt x="93585" y="723900"/>
                </a:lnTo>
                <a:lnTo>
                  <a:pt x="93886" y="736600"/>
                </a:lnTo>
                <a:lnTo>
                  <a:pt x="94437" y="736600"/>
                </a:lnTo>
                <a:lnTo>
                  <a:pt x="94699" y="723900"/>
                </a:lnTo>
                <a:close/>
              </a:path>
              <a:path w="322579" h="1706245">
                <a:moveTo>
                  <a:pt x="23596" y="1704888"/>
                </a:moveTo>
                <a:lnTo>
                  <a:pt x="28068" y="1705840"/>
                </a:lnTo>
                <a:lnTo>
                  <a:pt x="35271" y="1706179"/>
                </a:lnTo>
                <a:lnTo>
                  <a:pt x="44374" y="1706101"/>
                </a:lnTo>
                <a:lnTo>
                  <a:pt x="54546" y="1705803"/>
                </a:lnTo>
                <a:lnTo>
                  <a:pt x="48678" y="1705345"/>
                </a:lnTo>
                <a:lnTo>
                  <a:pt x="41433" y="1705050"/>
                </a:lnTo>
                <a:lnTo>
                  <a:pt x="33008" y="1704902"/>
                </a:lnTo>
                <a:lnTo>
                  <a:pt x="23596" y="17048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495832" y="6614845"/>
            <a:ext cx="1657486" cy="59292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310750" y="5976530"/>
            <a:ext cx="727227" cy="83024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603356" y="5765800"/>
            <a:ext cx="2625725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spc="-45" dirty="0">
                <a:solidFill>
                  <a:srgbClr val="F8F5F1"/>
                </a:solidFill>
                <a:latin typeface="Arial"/>
                <a:cs typeface="Arial"/>
              </a:rPr>
              <a:t>the </a:t>
            </a:r>
            <a:r>
              <a:rPr sz="2800" i="1" spc="-210" dirty="0">
                <a:solidFill>
                  <a:srgbClr val="F8F5F1"/>
                </a:solidFill>
                <a:latin typeface="Arial"/>
                <a:cs typeface="Arial"/>
              </a:rPr>
              <a:t>space</a:t>
            </a:r>
            <a:r>
              <a:rPr sz="2800" i="1" spc="-3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40" dirty="0">
                <a:solidFill>
                  <a:srgbClr val="F8F5F1"/>
                </a:solidFill>
                <a:latin typeface="Arial"/>
                <a:cs typeface="Arial"/>
              </a:rPr>
              <a:t>matters</a:t>
            </a:r>
            <a:endParaRPr sz="280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1416735" y="7121657"/>
            <a:ext cx="532860" cy="75390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381000" y="7569200"/>
            <a:ext cx="980440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spc="-75" dirty="0">
                <a:solidFill>
                  <a:srgbClr val="F8F5F1"/>
                </a:solidFill>
                <a:latin typeface="Arial"/>
                <a:cs typeface="Arial"/>
              </a:rPr>
              <a:t>parent</a:t>
            </a:r>
            <a:endParaRPr sz="28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791635" y="7121657"/>
            <a:ext cx="532860" cy="75390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2044700" y="7543800"/>
            <a:ext cx="1694814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spc="-135" dirty="0">
                <a:solidFill>
                  <a:srgbClr val="F8F5F1"/>
                </a:solidFill>
                <a:latin typeface="Arial"/>
                <a:cs typeface="Arial"/>
              </a:rPr>
              <a:t>descendant</a:t>
            </a:r>
            <a:endParaRPr sz="28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90327" y="8252778"/>
            <a:ext cx="497014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420" dirty="0">
                <a:solidFill>
                  <a:srgbClr val="7999AF"/>
                </a:solidFill>
                <a:latin typeface="Arial"/>
                <a:cs typeface="Arial"/>
              </a:rPr>
              <a:t>2.1 </a:t>
            </a:r>
            <a:r>
              <a:rPr sz="4200" b="1" spc="50" dirty="0">
                <a:solidFill>
                  <a:srgbClr val="7999AF"/>
                </a:solidFill>
                <a:latin typeface="Calibri"/>
                <a:cs typeface="Calibri"/>
              </a:rPr>
              <a:t>Searching </a:t>
            </a:r>
            <a:r>
              <a:rPr sz="4200" b="1" spc="15" dirty="0">
                <a:solidFill>
                  <a:srgbClr val="7999AF"/>
                </a:solidFill>
                <a:latin typeface="Calibri"/>
                <a:cs typeface="Calibri"/>
              </a:rPr>
              <a:t>the</a:t>
            </a:r>
            <a:r>
              <a:rPr sz="4200" b="1" spc="-114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-254" dirty="0">
                <a:solidFill>
                  <a:srgbClr val="7999AF"/>
                </a:solidFill>
                <a:latin typeface="Calibri"/>
                <a:cs typeface="Calibri"/>
              </a:rPr>
              <a:t>DOM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1993900"/>
            <a:ext cx="6248400" cy="4559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8800" y="1993900"/>
            <a:ext cx="6197600" cy="4508500"/>
          </a:xfrm>
          <a:custGeom>
            <a:avLst/>
            <a:gdLst/>
            <a:ahLst/>
            <a:cxnLst/>
            <a:rect l="l" t="t" r="r" b="b"/>
            <a:pathLst>
              <a:path w="6197600" h="4508500">
                <a:moveTo>
                  <a:pt x="61013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4412208"/>
                </a:lnTo>
                <a:lnTo>
                  <a:pt x="7567" y="4449687"/>
                </a:lnTo>
                <a:lnTo>
                  <a:pt x="28203" y="4480294"/>
                </a:lnTo>
                <a:lnTo>
                  <a:pt x="58810" y="4500932"/>
                </a:lnTo>
                <a:lnTo>
                  <a:pt x="96291" y="4508500"/>
                </a:lnTo>
                <a:lnTo>
                  <a:pt x="6101308" y="4508500"/>
                </a:lnTo>
                <a:lnTo>
                  <a:pt x="6138787" y="4500932"/>
                </a:lnTo>
                <a:lnTo>
                  <a:pt x="6169394" y="4480294"/>
                </a:lnTo>
                <a:lnTo>
                  <a:pt x="6190032" y="4449687"/>
                </a:lnTo>
                <a:lnTo>
                  <a:pt x="6197600" y="4412208"/>
                </a:lnTo>
                <a:lnTo>
                  <a:pt x="6197600" y="96291"/>
                </a:lnTo>
                <a:lnTo>
                  <a:pt x="6190032" y="58812"/>
                </a:lnTo>
                <a:lnTo>
                  <a:pt x="6169394" y="28205"/>
                </a:lnTo>
                <a:lnTo>
                  <a:pt x="6138787" y="7567"/>
                </a:lnTo>
                <a:lnTo>
                  <a:pt x="6101308" y="0"/>
                </a:lnTo>
                <a:close/>
              </a:path>
            </a:pathLst>
          </a:custGeom>
          <a:solidFill>
            <a:srgbClr val="1B2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93100" y="3098800"/>
            <a:ext cx="4051300" cy="85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18500" y="3098800"/>
            <a:ext cx="4000500" cy="800100"/>
          </a:xfrm>
          <a:custGeom>
            <a:avLst/>
            <a:gdLst/>
            <a:ahLst/>
            <a:cxnLst/>
            <a:rect l="l" t="t" r="r" b="b"/>
            <a:pathLst>
              <a:path w="4000500" h="800100">
                <a:moveTo>
                  <a:pt x="39042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5" y="771894"/>
                </a:lnTo>
                <a:lnTo>
                  <a:pt x="58812" y="792532"/>
                </a:lnTo>
                <a:lnTo>
                  <a:pt x="96291" y="800100"/>
                </a:lnTo>
                <a:lnTo>
                  <a:pt x="3904208" y="800100"/>
                </a:lnTo>
                <a:lnTo>
                  <a:pt x="3941687" y="792532"/>
                </a:lnTo>
                <a:lnTo>
                  <a:pt x="3972294" y="771894"/>
                </a:lnTo>
                <a:lnTo>
                  <a:pt x="3992932" y="741287"/>
                </a:lnTo>
                <a:lnTo>
                  <a:pt x="4000500" y="703808"/>
                </a:lnTo>
                <a:lnTo>
                  <a:pt x="4000500" y="96291"/>
                </a:lnTo>
                <a:lnTo>
                  <a:pt x="3992932" y="58812"/>
                </a:lnTo>
                <a:lnTo>
                  <a:pt x="3972294" y="28205"/>
                </a:lnTo>
                <a:lnTo>
                  <a:pt x="3941687" y="7567"/>
                </a:lnTo>
                <a:lnTo>
                  <a:pt x="3904208" y="0"/>
                </a:lnTo>
                <a:close/>
              </a:path>
            </a:pathLst>
          </a:custGeom>
          <a:solidFill>
            <a:srgbClr val="1B2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78700" y="3073400"/>
            <a:ext cx="876300" cy="850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16800" y="3098800"/>
            <a:ext cx="825500" cy="800100"/>
          </a:xfrm>
          <a:custGeom>
            <a:avLst/>
            <a:gdLst/>
            <a:ahLst/>
            <a:cxnLst/>
            <a:rect l="l" t="t" r="r" b="b"/>
            <a:pathLst>
              <a:path w="825500" h="800100">
                <a:moveTo>
                  <a:pt x="7292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5" y="771894"/>
                </a:lnTo>
                <a:lnTo>
                  <a:pt x="58812" y="792532"/>
                </a:lnTo>
                <a:lnTo>
                  <a:pt x="96291" y="800100"/>
                </a:lnTo>
                <a:lnTo>
                  <a:pt x="729208" y="800100"/>
                </a:lnTo>
                <a:lnTo>
                  <a:pt x="766687" y="792532"/>
                </a:lnTo>
                <a:lnTo>
                  <a:pt x="797294" y="771894"/>
                </a:lnTo>
                <a:lnTo>
                  <a:pt x="817932" y="741287"/>
                </a:lnTo>
                <a:lnTo>
                  <a:pt x="825500" y="703808"/>
                </a:lnTo>
                <a:lnTo>
                  <a:pt x="825500" y="96291"/>
                </a:lnTo>
                <a:lnTo>
                  <a:pt x="817932" y="58812"/>
                </a:lnTo>
                <a:lnTo>
                  <a:pt x="797294" y="28205"/>
                </a:lnTo>
                <a:lnTo>
                  <a:pt x="766687" y="7567"/>
                </a:lnTo>
                <a:lnTo>
                  <a:pt x="729208" y="0"/>
                </a:lnTo>
                <a:close/>
              </a:path>
            </a:pathLst>
          </a:custGeom>
          <a:solidFill>
            <a:srgbClr val="1E32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112000" y="1997872"/>
            <a:ext cx="8338820" cy="1724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78400"/>
              </a:lnSpc>
            </a:pPr>
            <a:r>
              <a:rPr sz="3400" spc="-185" dirty="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sz="34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145" dirty="0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sz="34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175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34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30" dirty="0">
                <a:solidFill>
                  <a:srgbClr val="FFFFFF"/>
                </a:solidFill>
                <a:latin typeface="Arial"/>
                <a:cs typeface="Arial"/>
              </a:rPr>
              <a:t>find</a:t>
            </a:r>
            <a:r>
              <a:rPr sz="34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90" dirty="0">
                <a:solidFill>
                  <a:srgbClr val="FFFFFF"/>
                </a:solidFill>
                <a:latin typeface="Arial"/>
                <a:cs typeface="Arial"/>
              </a:rPr>
              <a:t>only</a:t>
            </a:r>
            <a:r>
              <a:rPr sz="34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10" dirty="0">
                <a:solidFill>
                  <a:srgbClr val="FFFFFF"/>
                </a:solidFill>
                <a:latin typeface="Arial"/>
                <a:cs typeface="Arial"/>
              </a:rPr>
              <a:t>&lt;li&gt;</a:t>
            </a:r>
            <a:r>
              <a:rPr sz="34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90" dirty="0">
                <a:solidFill>
                  <a:srgbClr val="FFFFFF"/>
                </a:solidFill>
                <a:latin typeface="Arial"/>
                <a:cs typeface="Arial"/>
              </a:rPr>
              <a:t>elements</a:t>
            </a:r>
            <a:r>
              <a:rPr sz="34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8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34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185" dirty="0">
                <a:solidFill>
                  <a:srgbClr val="FFFFFF"/>
                </a:solidFill>
                <a:latin typeface="Arial"/>
                <a:cs typeface="Arial"/>
              </a:rPr>
              <a:t>are  </a:t>
            </a:r>
            <a:r>
              <a:rPr sz="3400" spc="-100" dirty="0">
                <a:solidFill>
                  <a:srgbClr val="FFFFFF"/>
                </a:solidFill>
                <a:latin typeface="Arial"/>
                <a:cs typeface="Arial"/>
              </a:rPr>
              <a:t>children</a:t>
            </a:r>
            <a:r>
              <a:rPr sz="34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4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4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5" dirty="0">
                <a:solidFill>
                  <a:srgbClr val="FFFFFF"/>
                </a:solidFill>
                <a:latin typeface="Arial"/>
                <a:cs typeface="Arial"/>
              </a:rPr>
              <a:t>“destinations”</a:t>
            </a:r>
            <a:r>
              <a:rPr sz="34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95" dirty="0">
                <a:solidFill>
                  <a:srgbClr val="FFFFFF"/>
                </a:solidFill>
                <a:latin typeface="Arial"/>
                <a:cs typeface="Arial"/>
              </a:rPr>
              <a:t>&lt;ul&gt;?</a:t>
            </a:r>
            <a:endParaRPr sz="3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50">
              <a:latin typeface="Times New Roman"/>
              <a:cs typeface="Times New Roman"/>
            </a:endParaRPr>
          </a:p>
          <a:p>
            <a:pPr marL="1435100">
              <a:lnSpc>
                <a:spcPct val="100000"/>
              </a:lnSpc>
            </a:pPr>
            <a:r>
              <a:rPr sz="3200" spc="-125" dirty="0">
                <a:solidFill>
                  <a:srgbClr val="FFFFFF"/>
                </a:solidFill>
                <a:latin typeface="Arial"/>
                <a:cs typeface="Arial"/>
              </a:rPr>
              <a:t>descendant</a:t>
            </a:r>
            <a:r>
              <a:rPr sz="3200" spc="-2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25" dirty="0">
                <a:solidFill>
                  <a:srgbClr val="FFFFFF"/>
                </a:solidFill>
                <a:latin typeface="Arial"/>
                <a:cs typeface="Arial"/>
              </a:rPr>
              <a:t>selector?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581900" y="3256800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414825" y="353809"/>
                </a:moveTo>
                <a:lnTo>
                  <a:pt x="293522" y="353809"/>
                </a:lnTo>
                <a:lnTo>
                  <a:pt x="428015" y="488289"/>
                </a:lnTo>
                <a:lnTo>
                  <a:pt x="435450" y="494389"/>
                </a:lnTo>
                <a:lnTo>
                  <a:pt x="443674" y="498806"/>
                </a:lnTo>
                <a:lnTo>
                  <a:pt x="452422" y="501493"/>
                </a:lnTo>
                <a:lnTo>
                  <a:pt x="461429" y="502399"/>
                </a:lnTo>
                <a:lnTo>
                  <a:pt x="461568" y="502399"/>
                </a:lnTo>
                <a:lnTo>
                  <a:pt x="496071" y="483985"/>
                </a:lnTo>
                <a:lnTo>
                  <a:pt x="502716" y="461073"/>
                </a:lnTo>
                <a:lnTo>
                  <a:pt x="501818" y="452055"/>
                </a:lnTo>
                <a:lnTo>
                  <a:pt x="499149" y="443296"/>
                </a:lnTo>
                <a:lnTo>
                  <a:pt x="494749" y="435066"/>
                </a:lnTo>
                <a:lnTo>
                  <a:pt x="488657" y="427634"/>
                </a:lnTo>
                <a:lnTo>
                  <a:pt x="414825" y="353809"/>
                </a:lnTo>
                <a:close/>
              </a:path>
              <a:path w="502920" h="502920">
                <a:moveTo>
                  <a:pt x="191592" y="0"/>
                </a:moveTo>
                <a:lnTo>
                  <a:pt x="147668" y="5061"/>
                </a:lnTo>
                <a:lnTo>
                  <a:pt x="107344" y="19478"/>
                </a:lnTo>
                <a:lnTo>
                  <a:pt x="71770" y="42100"/>
                </a:lnTo>
                <a:lnTo>
                  <a:pt x="42097" y="71777"/>
                </a:lnTo>
                <a:lnTo>
                  <a:pt x="19477" y="107358"/>
                </a:lnTo>
                <a:lnTo>
                  <a:pt x="5061" y="147692"/>
                </a:lnTo>
                <a:lnTo>
                  <a:pt x="0" y="191630"/>
                </a:lnTo>
                <a:lnTo>
                  <a:pt x="5061" y="235551"/>
                </a:lnTo>
                <a:lnTo>
                  <a:pt x="19477" y="275870"/>
                </a:lnTo>
                <a:lnTo>
                  <a:pt x="42097" y="311437"/>
                </a:lnTo>
                <a:lnTo>
                  <a:pt x="71770" y="341101"/>
                </a:lnTo>
                <a:lnTo>
                  <a:pt x="107344" y="363714"/>
                </a:lnTo>
                <a:lnTo>
                  <a:pt x="147668" y="378125"/>
                </a:lnTo>
                <a:lnTo>
                  <a:pt x="191592" y="383184"/>
                </a:lnTo>
                <a:lnTo>
                  <a:pt x="219150" y="381209"/>
                </a:lnTo>
                <a:lnTo>
                  <a:pt x="245514" y="375469"/>
                </a:lnTo>
                <a:lnTo>
                  <a:pt x="270400" y="366242"/>
                </a:lnTo>
                <a:lnTo>
                  <a:pt x="293522" y="353809"/>
                </a:lnTo>
                <a:lnTo>
                  <a:pt x="414825" y="353809"/>
                </a:lnTo>
                <a:lnTo>
                  <a:pt x="359474" y="298462"/>
                </a:lnTo>
                <a:lnTo>
                  <a:pt x="191592" y="298462"/>
                </a:lnTo>
                <a:lnTo>
                  <a:pt x="150069" y="290003"/>
                </a:lnTo>
                <a:lnTo>
                  <a:pt x="116130" y="267077"/>
                </a:lnTo>
                <a:lnTo>
                  <a:pt x="93213" y="233136"/>
                </a:lnTo>
                <a:lnTo>
                  <a:pt x="84759" y="191630"/>
                </a:lnTo>
                <a:lnTo>
                  <a:pt x="93213" y="150101"/>
                </a:lnTo>
                <a:lnTo>
                  <a:pt x="116130" y="116149"/>
                </a:lnTo>
                <a:lnTo>
                  <a:pt x="150069" y="93219"/>
                </a:lnTo>
                <a:lnTo>
                  <a:pt x="191592" y="84759"/>
                </a:lnTo>
                <a:lnTo>
                  <a:pt x="349343" y="84759"/>
                </a:lnTo>
                <a:lnTo>
                  <a:pt x="341090" y="71777"/>
                </a:lnTo>
                <a:lnTo>
                  <a:pt x="311419" y="42100"/>
                </a:lnTo>
                <a:lnTo>
                  <a:pt x="275845" y="19478"/>
                </a:lnTo>
                <a:lnTo>
                  <a:pt x="235519" y="5061"/>
                </a:lnTo>
                <a:lnTo>
                  <a:pt x="191592" y="0"/>
                </a:lnTo>
                <a:close/>
              </a:path>
              <a:path w="502920" h="502920">
                <a:moveTo>
                  <a:pt x="349343" y="84759"/>
                </a:moveTo>
                <a:lnTo>
                  <a:pt x="191592" y="84759"/>
                </a:lnTo>
                <a:lnTo>
                  <a:pt x="233114" y="93219"/>
                </a:lnTo>
                <a:lnTo>
                  <a:pt x="267054" y="116149"/>
                </a:lnTo>
                <a:lnTo>
                  <a:pt x="289970" y="150101"/>
                </a:lnTo>
                <a:lnTo>
                  <a:pt x="298424" y="191630"/>
                </a:lnTo>
                <a:lnTo>
                  <a:pt x="289970" y="233136"/>
                </a:lnTo>
                <a:lnTo>
                  <a:pt x="267054" y="267077"/>
                </a:lnTo>
                <a:lnTo>
                  <a:pt x="233114" y="290003"/>
                </a:lnTo>
                <a:lnTo>
                  <a:pt x="191592" y="298462"/>
                </a:lnTo>
                <a:lnTo>
                  <a:pt x="359474" y="298462"/>
                </a:lnTo>
                <a:lnTo>
                  <a:pt x="354088" y="293077"/>
                </a:lnTo>
                <a:lnTo>
                  <a:pt x="366393" y="270061"/>
                </a:lnTo>
                <a:lnTo>
                  <a:pt x="375532" y="245287"/>
                </a:lnTo>
                <a:lnTo>
                  <a:pt x="381224" y="219047"/>
                </a:lnTo>
                <a:lnTo>
                  <a:pt x="383184" y="191630"/>
                </a:lnTo>
                <a:lnTo>
                  <a:pt x="378123" y="147692"/>
                </a:lnTo>
                <a:lnTo>
                  <a:pt x="363709" y="107358"/>
                </a:lnTo>
                <a:lnTo>
                  <a:pt x="349343" y="847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8800" y="495300"/>
            <a:ext cx="6515100" cy="812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175" dirty="0"/>
              <a:t>Selecting </a:t>
            </a:r>
            <a:r>
              <a:rPr spc="-90" dirty="0"/>
              <a:t>direct</a:t>
            </a:r>
            <a:r>
              <a:rPr spc="-475" dirty="0"/>
              <a:t> </a:t>
            </a:r>
            <a:r>
              <a:rPr spc="-140" dirty="0"/>
              <a:t>children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90327" y="8252778"/>
            <a:ext cx="497014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420" dirty="0">
                <a:solidFill>
                  <a:srgbClr val="7999AF"/>
                </a:solidFill>
                <a:latin typeface="Arial"/>
                <a:cs typeface="Arial"/>
              </a:rPr>
              <a:t>2.1 </a:t>
            </a:r>
            <a:r>
              <a:rPr sz="4200" b="1" spc="50" dirty="0">
                <a:solidFill>
                  <a:srgbClr val="7999AF"/>
                </a:solidFill>
                <a:latin typeface="Calibri"/>
                <a:cs typeface="Calibri"/>
              </a:rPr>
              <a:t>Searching </a:t>
            </a:r>
            <a:r>
              <a:rPr sz="4200" b="1" spc="15" dirty="0">
                <a:solidFill>
                  <a:srgbClr val="7999AF"/>
                </a:solidFill>
                <a:latin typeface="Calibri"/>
                <a:cs typeface="Calibri"/>
              </a:rPr>
              <a:t>the</a:t>
            </a:r>
            <a:r>
              <a:rPr sz="4200" b="1" spc="-114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-254" dirty="0">
                <a:solidFill>
                  <a:srgbClr val="7999AF"/>
                </a:solidFill>
                <a:latin typeface="Calibri"/>
                <a:cs typeface="Calibri"/>
              </a:rPr>
              <a:t>DOM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ct val="100000"/>
              </a:lnSpc>
            </a:pPr>
            <a:r>
              <a:rPr spc="-650" dirty="0"/>
              <a:t>H</a:t>
            </a:r>
            <a:r>
              <a:rPr b="0" spc="-650" dirty="0">
                <a:latin typeface="Calibri"/>
                <a:cs typeface="Calibri"/>
              </a:rPr>
              <a:t>H</a:t>
            </a:r>
            <a:r>
              <a:rPr spc="-650" dirty="0"/>
              <a:t>T</a:t>
            </a:r>
            <a:r>
              <a:rPr b="0" spc="-650" dirty="0">
                <a:latin typeface="Calibri"/>
                <a:cs typeface="Calibri"/>
              </a:rPr>
              <a:t>T</a:t>
            </a:r>
            <a:r>
              <a:rPr spc="-650" dirty="0"/>
              <a:t>M</a:t>
            </a:r>
            <a:r>
              <a:rPr b="0" spc="-650" dirty="0">
                <a:latin typeface="Calibri"/>
                <a:cs typeface="Calibri"/>
              </a:rPr>
              <a:t>M</a:t>
            </a:r>
            <a:r>
              <a:rPr spc="-650" dirty="0"/>
              <a:t>L</a:t>
            </a:r>
            <a:r>
              <a:rPr b="0" spc="-650" dirty="0">
                <a:latin typeface="Calibri"/>
                <a:cs typeface="Calibri"/>
              </a:rPr>
              <a:t>L</a:t>
            </a:r>
            <a:r>
              <a:rPr b="0" spc="-80" dirty="0">
                <a:latin typeface="Calibri"/>
                <a:cs typeface="Calibri"/>
              </a:rPr>
              <a:t> </a:t>
            </a:r>
            <a:r>
              <a:rPr spc="-570" dirty="0"/>
              <a:t>d</a:t>
            </a:r>
            <a:r>
              <a:rPr b="0" spc="-570" dirty="0">
                <a:latin typeface="Calibri"/>
                <a:cs typeface="Calibri"/>
              </a:rPr>
              <a:t>d</a:t>
            </a:r>
            <a:r>
              <a:rPr spc="-570" dirty="0"/>
              <a:t>o</a:t>
            </a:r>
            <a:r>
              <a:rPr b="0" spc="-570" dirty="0">
                <a:latin typeface="Calibri"/>
                <a:cs typeface="Calibri"/>
              </a:rPr>
              <a:t>o</a:t>
            </a:r>
            <a:r>
              <a:rPr spc="-570" dirty="0"/>
              <a:t>c</a:t>
            </a:r>
            <a:r>
              <a:rPr b="0" spc="-570" dirty="0">
                <a:latin typeface="Calibri"/>
                <a:cs typeface="Calibri"/>
              </a:rPr>
              <a:t>c</a:t>
            </a:r>
            <a:r>
              <a:rPr spc="-570" dirty="0"/>
              <a:t>u</a:t>
            </a:r>
            <a:r>
              <a:rPr b="0" spc="-570" dirty="0">
                <a:latin typeface="Calibri"/>
                <a:cs typeface="Calibri"/>
              </a:rPr>
              <a:t>u</a:t>
            </a:r>
            <a:r>
              <a:rPr spc="-570" dirty="0"/>
              <a:t>m</a:t>
            </a:r>
            <a:r>
              <a:rPr b="0" spc="-570" dirty="0">
                <a:latin typeface="Calibri"/>
                <a:cs typeface="Calibri"/>
              </a:rPr>
              <a:t>m</a:t>
            </a:r>
            <a:r>
              <a:rPr spc="-570" dirty="0"/>
              <a:t>e</a:t>
            </a:r>
            <a:r>
              <a:rPr b="0" spc="-570" dirty="0">
                <a:latin typeface="Calibri"/>
                <a:cs typeface="Calibri"/>
              </a:rPr>
              <a:t>e</a:t>
            </a:r>
            <a:r>
              <a:rPr spc="-570" dirty="0"/>
              <a:t>n</a:t>
            </a:r>
            <a:r>
              <a:rPr b="0" spc="-570" dirty="0">
                <a:latin typeface="Calibri"/>
                <a:cs typeface="Calibri"/>
              </a:rPr>
              <a:t>n</a:t>
            </a:r>
            <a:r>
              <a:rPr spc="-570" dirty="0"/>
              <a:t>t</a:t>
            </a:r>
            <a:r>
              <a:rPr b="0" spc="-570" dirty="0">
                <a:latin typeface="Calibri"/>
                <a:cs typeface="Calibri"/>
              </a:rPr>
              <a:t>t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&lt;h1&gt;</a:t>
            </a:r>
            <a:r>
              <a:rPr sz="2100" b="0" spc="-5" dirty="0">
                <a:solidFill>
                  <a:srgbClr val="F8F8F8"/>
                </a:solidFill>
                <a:latin typeface="Courier New"/>
                <a:cs typeface="Courier New"/>
              </a:rPr>
              <a:t>Where do you want to</a:t>
            </a:r>
            <a:r>
              <a:rPr sz="2100" b="0" spc="2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b="0" spc="-5" dirty="0">
                <a:solidFill>
                  <a:srgbClr val="F8F8F8"/>
                </a:solidFill>
                <a:latin typeface="Courier New"/>
                <a:cs typeface="Courier New"/>
              </a:rPr>
              <a:t>go?</a:t>
            </a: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&lt;/h1&gt;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&lt;h2&gt;</a:t>
            </a:r>
            <a:r>
              <a:rPr sz="2100" b="0" spc="-5" dirty="0">
                <a:solidFill>
                  <a:srgbClr val="F8F8F8"/>
                </a:solidFill>
                <a:latin typeface="Courier New"/>
                <a:cs typeface="Courier New"/>
              </a:rPr>
              <a:t>Travel</a:t>
            </a:r>
            <a:r>
              <a:rPr sz="2100" b="0" spc="2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b="0" spc="-5" dirty="0">
                <a:solidFill>
                  <a:srgbClr val="F8F8F8"/>
                </a:solidFill>
                <a:latin typeface="Courier New"/>
                <a:cs typeface="Courier New"/>
              </a:rPr>
              <a:t>Destinations</a:t>
            </a: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&lt;/h2&gt;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&lt;p&gt;</a:t>
            </a:r>
            <a:r>
              <a:rPr sz="2100" b="0" spc="-5" dirty="0">
                <a:solidFill>
                  <a:srgbClr val="F8F8F8"/>
                </a:solidFill>
                <a:latin typeface="Courier New"/>
                <a:cs typeface="Courier New"/>
              </a:rPr>
              <a:t>Plan your next</a:t>
            </a:r>
            <a:r>
              <a:rPr sz="2100" b="0" spc="3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b="0" spc="-5" dirty="0">
                <a:solidFill>
                  <a:srgbClr val="F8F8F8"/>
                </a:solidFill>
                <a:latin typeface="Courier New"/>
                <a:cs typeface="Courier New"/>
              </a:rPr>
              <a:t>adventure.</a:t>
            </a: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&lt;/p&gt;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&lt;ul id=</a:t>
            </a:r>
            <a:r>
              <a:rPr sz="2100" b="0" spc="-5" dirty="0">
                <a:solidFill>
                  <a:srgbClr val="61CE3C"/>
                </a:solidFill>
                <a:latin typeface="Courier New"/>
                <a:cs typeface="Courier New"/>
              </a:rPr>
              <a:t>"destinations"</a:t>
            </a: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229"/>
              </a:spcBef>
            </a:pPr>
            <a:r>
              <a:rPr sz="2100" b="0" spc="-5" dirty="0">
                <a:solidFill>
                  <a:srgbClr val="FAD959"/>
                </a:solidFill>
                <a:latin typeface="Courier New"/>
                <a:cs typeface="Courier New"/>
              </a:rPr>
              <a:t>&lt;li&gt;Rome&lt;/li&gt;</a:t>
            </a:r>
            <a:endParaRPr sz="2100">
              <a:latin typeface="Courier New"/>
              <a:cs typeface="Courier New"/>
            </a:endParaRPr>
          </a:p>
          <a:p>
            <a:pPr marL="330200">
              <a:lnSpc>
                <a:spcPct val="100000"/>
              </a:lnSpc>
              <a:spcBef>
                <a:spcPts val="80"/>
              </a:spcBef>
            </a:pP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&lt;li&gt;</a:t>
            </a:r>
            <a:endParaRPr sz="2100">
              <a:latin typeface="Courier New"/>
              <a:cs typeface="Courier New"/>
            </a:endParaRPr>
          </a:p>
          <a:p>
            <a:pPr marL="660400">
              <a:lnSpc>
                <a:spcPct val="100000"/>
              </a:lnSpc>
              <a:spcBef>
                <a:spcPts val="180"/>
              </a:spcBef>
            </a:pP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&lt;ul</a:t>
            </a:r>
            <a:r>
              <a:rPr sz="2100" b="0" spc="-35" dirty="0">
                <a:solidFill>
                  <a:srgbClr val="7F90AA"/>
                </a:solidFill>
                <a:latin typeface="Courier New"/>
                <a:cs typeface="Courier New"/>
              </a:rPr>
              <a:t> </a:t>
            </a: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id=</a:t>
            </a:r>
            <a:r>
              <a:rPr sz="2100" b="0" spc="-5" dirty="0">
                <a:solidFill>
                  <a:srgbClr val="61CE3C"/>
                </a:solidFill>
                <a:latin typeface="Courier New"/>
                <a:cs typeface="Courier New"/>
              </a:rPr>
              <a:t>"france"</a:t>
            </a: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&gt;</a:t>
            </a:r>
            <a:endParaRPr sz="2100">
              <a:latin typeface="Courier New"/>
              <a:cs typeface="Courier New"/>
            </a:endParaRPr>
          </a:p>
          <a:p>
            <a:pPr marL="967740">
              <a:lnSpc>
                <a:spcPct val="100000"/>
              </a:lnSpc>
              <a:spcBef>
                <a:spcPts val="280"/>
              </a:spcBef>
            </a:pPr>
            <a:r>
              <a:rPr sz="2100" b="0" spc="-5" dirty="0">
                <a:solidFill>
                  <a:srgbClr val="FAD959"/>
                </a:solidFill>
                <a:latin typeface="Courier New"/>
                <a:cs typeface="Courier New"/>
              </a:rPr>
              <a:t>&lt;li&gt;Paris&lt;/li&gt;</a:t>
            </a:r>
            <a:endParaRPr sz="2100">
              <a:latin typeface="Courier New"/>
              <a:cs typeface="Courier New"/>
            </a:endParaRPr>
          </a:p>
          <a:p>
            <a:pPr marL="652780">
              <a:lnSpc>
                <a:spcPct val="100000"/>
              </a:lnSpc>
              <a:spcBef>
                <a:spcPts val="180"/>
              </a:spcBef>
            </a:pP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&lt;/ul&gt;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80"/>
              </a:spcBef>
            </a:pP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&lt;/li&gt;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180"/>
              </a:spcBef>
            </a:pPr>
            <a:r>
              <a:rPr sz="2100" b="0" spc="-5" dirty="0">
                <a:solidFill>
                  <a:srgbClr val="FAD959"/>
                </a:solidFill>
                <a:latin typeface="Courier New"/>
                <a:cs typeface="Courier New"/>
              </a:rPr>
              <a:t>&lt;li</a:t>
            </a:r>
            <a:r>
              <a:rPr sz="2100" b="0" spc="10" dirty="0">
                <a:solidFill>
                  <a:srgbClr val="FAD959"/>
                </a:solidFill>
                <a:latin typeface="Courier New"/>
                <a:cs typeface="Courier New"/>
              </a:rPr>
              <a:t> </a:t>
            </a:r>
            <a:r>
              <a:rPr sz="2100" b="0" spc="-5" dirty="0">
                <a:solidFill>
                  <a:srgbClr val="FAD959"/>
                </a:solidFill>
                <a:latin typeface="Courier New"/>
                <a:cs typeface="Courier New"/>
              </a:rPr>
              <a:t>class='promo'&gt;Rio&lt;/li&gt;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&lt;/ul&gt;</a:t>
            </a:r>
            <a:endParaRPr sz="2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63100" y="1524000"/>
            <a:ext cx="5410200" cy="6832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588500" y="1524000"/>
            <a:ext cx="5359400" cy="6781800"/>
          </a:xfrm>
          <a:custGeom>
            <a:avLst/>
            <a:gdLst/>
            <a:ahLst/>
            <a:cxnLst/>
            <a:rect l="l" t="t" r="r" b="b"/>
            <a:pathLst>
              <a:path w="5359400" h="6781800">
                <a:moveTo>
                  <a:pt x="52631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685508"/>
                </a:lnTo>
                <a:lnTo>
                  <a:pt x="7568" y="6722989"/>
                </a:lnTo>
                <a:lnTo>
                  <a:pt x="28206" y="6753596"/>
                </a:lnTo>
                <a:lnTo>
                  <a:pt x="58818" y="6774232"/>
                </a:lnTo>
                <a:lnTo>
                  <a:pt x="96291" y="6781798"/>
                </a:lnTo>
                <a:lnTo>
                  <a:pt x="5263140" y="6781798"/>
                </a:lnTo>
                <a:lnTo>
                  <a:pt x="5300626" y="6774231"/>
                </a:lnTo>
                <a:lnTo>
                  <a:pt x="5331222" y="6753595"/>
                </a:lnTo>
                <a:lnTo>
                  <a:pt x="5351841" y="6722988"/>
                </a:lnTo>
                <a:lnTo>
                  <a:pt x="5359400" y="6685508"/>
                </a:lnTo>
                <a:lnTo>
                  <a:pt x="5359400" y="96291"/>
                </a:lnTo>
                <a:lnTo>
                  <a:pt x="5351841" y="58812"/>
                </a:lnTo>
                <a:lnTo>
                  <a:pt x="5331221" y="28205"/>
                </a:lnTo>
                <a:lnTo>
                  <a:pt x="5300624" y="7567"/>
                </a:lnTo>
                <a:lnTo>
                  <a:pt x="52631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341100" y="50800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18900" y="5168900"/>
            <a:ext cx="393700" cy="292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820400" y="44831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998200" y="4572000"/>
            <a:ext cx="355600" cy="292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887200" y="56007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065000" y="5689600"/>
            <a:ext cx="355600" cy="292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382500" y="6121400"/>
            <a:ext cx="1244600" cy="444500"/>
          </a:xfrm>
          <a:custGeom>
            <a:avLst/>
            <a:gdLst/>
            <a:ahLst/>
            <a:cxnLst/>
            <a:rect l="l" t="t" r="r" b="b"/>
            <a:pathLst>
              <a:path w="1244600" h="444500">
                <a:moveTo>
                  <a:pt x="10927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092707" y="444500"/>
                </a:lnTo>
                <a:lnTo>
                  <a:pt x="1140740" y="436757"/>
                </a:lnTo>
                <a:lnTo>
                  <a:pt x="1182439" y="415197"/>
                </a:lnTo>
                <a:lnTo>
                  <a:pt x="1215310" y="382322"/>
                </a:lnTo>
                <a:lnTo>
                  <a:pt x="1236862" y="340633"/>
                </a:lnTo>
                <a:lnTo>
                  <a:pt x="1244600" y="292633"/>
                </a:lnTo>
                <a:lnTo>
                  <a:pt x="1244600" y="151866"/>
                </a:lnTo>
                <a:lnTo>
                  <a:pt x="1236862" y="103866"/>
                </a:lnTo>
                <a:lnTo>
                  <a:pt x="1215310" y="62177"/>
                </a:lnTo>
                <a:lnTo>
                  <a:pt x="1182439" y="29302"/>
                </a:lnTo>
                <a:lnTo>
                  <a:pt x="1140740" y="7742"/>
                </a:lnTo>
                <a:lnTo>
                  <a:pt x="10927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573000" y="6210300"/>
            <a:ext cx="876300" cy="292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573000" y="6159500"/>
            <a:ext cx="86360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Paris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535795" y="5587956"/>
            <a:ext cx="1088005" cy="831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1535409" y="5118100"/>
            <a:ext cx="894080" cy="8775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ul</a:t>
            </a:r>
            <a:endParaRPr sz="2200">
              <a:latin typeface="Courier New"/>
              <a:cs typeface="Courier New"/>
            </a:endParaRPr>
          </a:p>
          <a:p>
            <a:pPr marL="546100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807700" y="44831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DAB3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1002009" y="45212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976995" y="4994054"/>
            <a:ext cx="283536" cy="3111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820400" y="34036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998200" y="3492500"/>
            <a:ext cx="355600" cy="292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820400" y="60579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998200" y="6146800"/>
            <a:ext cx="355600" cy="292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820400" y="34036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DAB3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58800" y="495300"/>
            <a:ext cx="6515100" cy="8128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175" dirty="0"/>
              <a:t>Selecting </a:t>
            </a:r>
            <a:r>
              <a:rPr spc="-90" dirty="0"/>
              <a:t>direct</a:t>
            </a:r>
            <a:r>
              <a:rPr spc="-475" dirty="0"/>
              <a:t> </a:t>
            </a:r>
            <a:r>
              <a:rPr spc="-140" dirty="0"/>
              <a:t>children</a:t>
            </a:r>
          </a:p>
        </p:txBody>
      </p:sp>
      <p:sp>
        <p:nvSpPr>
          <p:cNvPr id="25" name="object 25"/>
          <p:cNvSpPr/>
          <p:nvPr/>
        </p:nvSpPr>
        <p:spPr>
          <a:xfrm>
            <a:off x="558800" y="6883400"/>
            <a:ext cx="6527800" cy="8636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4200" y="6883400"/>
            <a:ext cx="6477000" cy="812800"/>
          </a:xfrm>
          <a:custGeom>
            <a:avLst/>
            <a:gdLst/>
            <a:ahLst/>
            <a:cxnLst/>
            <a:rect l="l" t="t" r="r" b="b"/>
            <a:pathLst>
              <a:path w="6477000" h="812800">
                <a:moveTo>
                  <a:pt x="63807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16508"/>
                </a:lnTo>
                <a:lnTo>
                  <a:pt x="7567" y="753987"/>
                </a:lnTo>
                <a:lnTo>
                  <a:pt x="28203" y="784594"/>
                </a:lnTo>
                <a:lnTo>
                  <a:pt x="58810" y="805232"/>
                </a:lnTo>
                <a:lnTo>
                  <a:pt x="96291" y="812800"/>
                </a:lnTo>
                <a:lnTo>
                  <a:pt x="6380708" y="812800"/>
                </a:lnTo>
                <a:lnTo>
                  <a:pt x="6418187" y="805232"/>
                </a:lnTo>
                <a:lnTo>
                  <a:pt x="6448794" y="784594"/>
                </a:lnTo>
                <a:lnTo>
                  <a:pt x="6469432" y="753987"/>
                </a:lnTo>
                <a:lnTo>
                  <a:pt x="6477000" y="716508"/>
                </a:lnTo>
                <a:lnTo>
                  <a:pt x="6477000" y="96291"/>
                </a:lnTo>
                <a:lnTo>
                  <a:pt x="6469432" y="58812"/>
                </a:lnTo>
                <a:lnTo>
                  <a:pt x="6448794" y="28205"/>
                </a:lnTo>
                <a:lnTo>
                  <a:pt x="6418187" y="7567"/>
                </a:lnTo>
                <a:lnTo>
                  <a:pt x="6380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12800" y="7099300"/>
            <a:ext cx="295148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$("#destinations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921759" y="7099300"/>
            <a:ext cx="939800" cy="389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222222"/>
                </a:solidFill>
                <a:latin typeface="Courier New"/>
                <a:cs typeface="Courier New"/>
              </a:rPr>
              <a:t>li</a:t>
            </a: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");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804400" y="18161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33" y="444500"/>
                </a:lnTo>
                <a:lnTo>
                  <a:pt x="950233" y="436757"/>
                </a:lnTo>
                <a:lnTo>
                  <a:pt x="991922" y="415197"/>
                </a:lnTo>
                <a:lnTo>
                  <a:pt x="1024797" y="382322"/>
                </a:lnTo>
                <a:lnTo>
                  <a:pt x="1046357" y="340633"/>
                </a:lnTo>
                <a:lnTo>
                  <a:pt x="1054100" y="292633"/>
                </a:lnTo>
                <a:lnTo>
                  <a:pt x="1054100" y="151866"/>
                </a:lnTo>
                <a:lnTo>
                  <a:pt x="1046357" y="103866"/>
                </a:lnTo>
                <a:lnTo>
                  <a:pt x="1024797" y="62177"/>
                </a:lnTo>
                <a:lnTo>
                  <a:pt x="991922" y="29302"/>
                </a:lnTo>
                <a:lnTo>
                  <a:pt x="950233" y="7742"/>
                </a:lnTo>
                <a:lnTo>
                  <a:pt x="9022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982200" y="1905000"/>
            <a:ext cx="711200" cy="3429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973538" y="2311356"/>
            <a:ext cx="1088161" cy="10287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490200" y="2984500"/>
            <a:ext cx="393700" cy="292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328400" y="39243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33" y="444500"/>
                </a:lnTo>
                <a:lnTo>
                  <a:pt x="950233" y="436757"/>
                </a:lnTo>
                <a:lnTo>
                  <a:pt x="991922" y="415197"/>
                </a:lnTo>
                <a:lnTo>
                  <a:pt x="1024797" y="382322"/>
                </a:lnTo>
                <a:lnTo>
                  <a:pt x="1046357" y="340633"/>
                </a:lnTo>
                <a:lnTo>
                  <a:pt x="1054100" y="292633"/>
                </a:lnTo>
                <a:lnTo>
                  <a:pt x="1054100" y="151866"/>
                </a:lnTo>
                <a:lnTo>
                  <a:pt x="1046357" y="103866"/>
                </a:lnTo>
                <a:lnTo>
                  <a:pt x="1024797" y="62177"/>
                </a:lnTo>
                <a:lnTo>
                  <a:pt x="991922" y="29302"/>
                </a:lnTo>
                <a:lnTo>
                  <a:pt x="950233" y="7742"/>
                </a:lnTo>
                <a:lnTo>
                  <a:pt x="902233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506200" y="4025900"/>
            <a:ext cx="711200" cy="2794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481695" y="3378156"/>
            <a:ext cx="283536" cy="3111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989695" y="3911556"/>
            <a:ext cx="283536" cy="3111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328400" y="65786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33" y="444500"/>
                </a:lnTo>
                <a:lnTo>
                  <a:pt x="950233" y="436757"/>
                </a:lnTo>
                <a:lnTo>
                  <a:pt x="991922" y="415197"/>
                </a:lnTo>
                <a:lnTo>
                  <a:pt x="1024797" y="382322"/>
                </a:lnTo>
                <a:lnTo>
                  <a:pt x="1046357" y="340633"/>
                </a:lnTo>
                <a:lnTo>
                  <a:pt x="1054100" y="292633"/>
                </a:lnTo>
                <a:lnTo>
                  <a:pt x="1054100" y="151866"/>
                </a:lnTo>
                <a:lnTo>
                  <a:pt x="1046357" y="103866"/>
                </a:lnTo>
                <a:lnTo>
                  <a:pt x="1024797" y="62177"/>
                </a:lnTo>
                <a:lnTo>
                  <a:pt x="991922" y="29302"/>
                </a:lnTo>
                <a:lnTo>
                  <a:pt x="950233" y="7742"/>
                </a:lnTo>
                <a:lnTo>
                  <a:pt x="902233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582400" y="6667500"/>
            <a:ext cx="546100" cy="2921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1591290" y="6616700"/>
            <a:ext cx="5283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Rio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0820400" y="6057900"/>
            <a:ext cx="749300" cy="81910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1014709" y="60960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0481005" y="3506990"/>
            <a:ext cx="271348" cy="282614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495832" y="6995845"/>
            <a:ext cx="1657486" cy="59292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312400" y="2362200"/>
            <a:ext cx="965200" cy="444500"/>
          </a:xfrm>
          <a:custGeom>
            <a:avLst/>
            <a:gdLst/>
            <a:ahLst/>
            <a:cxnLst/>
            <a:rect l="l" t="t" r="r" b="b"/>
            <a:pathLst>
              <a:path w="965200" h="444500">
                <a:moveTo>
                  <a:pt x="8133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813333" y="444500"/>
                </a:lnTo>
                <a:lnTo>
                  <a:pt x="861333" y="436757"/>
                </a:lnTo>
                <a:lnTo>
                  <a:pt x="903022" y="415197"/>
                </a:lnTo>
                <a:lnTo>
                  <a:pt x="935897" y="382322"/>
                </a:lnTo>
                <a:lnTo>
                  <a:pt x="957457" y="340633"/>
                </a:lnTo>
                <a:lnTo>
                  <a:pt x="965200" y="292633"/>
                </a:lnTo>
                <a:lnTo>
                  <a:pt x="965200" y="151866"/>
                </a:lnTo>
                <a:lnTo>
                  <a:pt x="957457" y="103866"/>
                </a:lnTo>
                <a:lnTo>
                  <a:pt x="935897" y="62177"/>
                </a:lnTo>
                <a:lnTo>
                  <a:pt x="903022" y="29302"/>
                </a:lnTo>
                <a:lnTo>
                  <a:pt x="861333" y="7742"/>
                </a:lnTo>
                <a:lnTo>
                  <a:pt x="8133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9983469" y="1854200"/>
            <a:ext cx="2219960" cy="2465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body</a:t>
            </a:r>
            <a:endParaRPr sz="2200">
              <a:latin typeface="Courier New"/>
              <a:cs typeface="Courier New"/>
            </a:endParaRPr>
          </a:p>
          <a:p>
            <a:pPr marL="560070">
              <a:lnSpc>
                <a:spcPct val="100000"/>
              </a:lnSpc>
              <a:spcBef>
                <a:spcPts val="1660"/>
              </a:spcBef>
            </a:pPr>
            <a:r>
              <a:rPr sz="2200" spc="-5" dirty="0">
                <a:solidFill>
                  <a:srgbClr val="222222"/>
                </a:solidFill>
                <a:latin typeface="Courier New"/>
                <a:cs typeface="Courier New"/>
              </a:rPr>
              <a:t>...</a:t>
            </a:r>
            <a:endParaRPr sz="2200">
              <a:latin typeface="Courier New"/>
              <a:cs typeface="Courier New"/>
            </a:endParaRPr>
          </a:p>
          <a:p>
            <a:pPr marL="535305">
              <a:lnSpc>
                <a:spcPct val="100000"/>
              </a:lnSpc>
              <a:spcBef>
                <a:spcPts val="15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ul</a:t>
            </a:r>
            <a:endParaRPr sz="2200">
              <a:latin typeface="Courier New"/>
              <a:cs typeface="Courier New"/>
            </a:endParaRPr>
          </a:p>
          <a:p>
            <a:pPr marL="202565" algn="ctr">
              <a:lnSpc>
                <a:spcPct val="100000"/>
              </a:lnSpc>
              <a:spcBef>
                <a:spcPts val="1360"/>
              </a:spcBef>
            </a:pPr>
            <a:r>
              <a:rPr sz="2200" spc="-5" dirty="0"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Rome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2704715" y="5036108"/>
            <a:ext cx="931400" cy="82809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12077700" y="4521200"/>
            <a:ext cx="2722245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spc="-200" dirty="0">
                <a:solidFill>
                  <a:srgbClr val="F8F5F1"/>
                </a:solidFill>
                <a:latin typeface="Arial"/>
                <a:cs typeface="Arial"/>
              </a:rPr>
              <a:t>we </a:t>
            </a:r>
            <a:r>
              <a:rPr sz="2800" i="1" spc="-5" dirty="0">
                <a:solidFill>
                  <a:srgbClr val="F8F5F1"/>
                </a:solidFill>
                <a:latin typeface="Arial"/>
                <a:cs typeface="Arial"/>
              </a:rPr>
              <a:t>don’t </a:t>
            </a:r>
            <a:r>
              <a:rPr sz="2800" i="1" spc="-15" dirty="0">
                <a:solidFill>
                  <a:srgbClr val="F8F5F1"/>
                </a:solidFill>
                <a:latin typeface="Arial"/>
                <a:cs typeface="Arial"/>
              </a:rPr>
              <a:t>want</a:t>
            </a:r>
            <a:r>
              <a:rPr sz="2800" i="1" spc="-409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0" dirty="0">
                <a:solidFill>
                  <a:srgbClr val="F8F5F1"/>
                </a:solidFill>
                <a:latin typeface="Arial"/>
                <a:cs typeface="Arial"/>
              </a:rPr>
              <a:t>this</a:t>
            </a:r>
            <a:endParaRPr sz="28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33400" y="1993900"/>
            <a:ext cx="6248400" cy="45593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58800" y="1993900"/>
            <a:ext cx="6197600" cy="4508500"/>
          </a:xfrm>
          <a:custGeom>
            <a:avLst/>
            <a:gdLst/>
            <a:ahLst/>
            <a:cxnLst/>
            <a:rect l="l" t="t" r="r" b="b"/>
            <a:pathLst>
              <a:path w="6197600" h="4508500">
                <a:moveTo>
                  <a:pt x="61013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4412208"/>
                </a:lnTo>
                <a:lnTo>
                  <a:pt x="7567" y="4449687"/>
                </a:lnTo>
                <a:lnTo>
                  <a:pt x="28203" y="4480294"/>
                </a:lnTo>
                <a:lnTo>
                  <a:pt x="58810" y="4500932"/>
                </a:lnTo>
                <a:lnTo>
                  <a:pt x="96291" y="4508500"/>
                </a:lnTo>
                <a:lnTo>
                  <a:pt x="6101308" y="4508500"/>
                </a:lnTo>
                <a:lnTo>
                  <a:pt x="6138787" y="4500932"/>
                </a:lnTo>
                <a:lnTo>
                  <a:pt x="6169394" y="4480294"/>
                </a:lnTo>
                <a:lnTo>
                  <a:pt x="6190032" y="4449687"/>
                </a:lnTo>
                <a:lnTo>
                  <a:pt x="6197600" y="4412208"/>
                </a:lnTo>
                <a:lnTo>
                  <a:pt x="6197600" y="96291"/>
                </a:lnTo>
                <a:lnTo>
                  <a:pt x="6190032" y="58812"/>
                </a:lnTo>
                <a:lnTo>
                  <a:pt x="6169394" y="28205"/>
                </a:lnTo>
                <a:lnTo>
                  <a:pt x="6138787" y="7567"/>
                </a:lnTo>
                <a:lnTo>
                  <a:pt x="6101308" y="0"/>
                </a:lnTo>
                <a:close/>
              </a:path>
            </a:pathLst>
          </a:custGeom>
          <a:solidFill>
            <a:srgbClr val="1B2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ct val="100000"/>
              </a:lnSpc>
            </a:pPr>
            <a:r>
              <a:rPr spc="20" dirty="0"/>
              <a:t>HTML</a:t>
            </a:r>
            <a:r>
              <a:rPr spc="-125" dirty="0"/>
              <a:t> </a:t>
            </a:r>
            <a:r>
              <a:rPr spc="5" dirty="0"/>
              <a:t>document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&lt;h1&gt;</a:t>
            </a:r>
            <a:r>
              <a:rPr sz="2100" b="0" spc="-5" dirty="0">
                <a:solidFill>
                  <a:srgbClr val="F8F8F8"/>
                </a:solidFill>
                <a:latin typeface="Courier New"/>
                <a:cs typeface="Courier New"/>
              </a:rPr>
              <a:t>Where do you want to</a:t>
            </a:r>
            <a:r>
              <a:rPr sz="2100" b="0" spc="2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b="0" spc="-5" dirty="0">
                <a:solidFill>
                  <a:srgbClr val="F8F8F8"/>
                </a:solidFill>
                <a:latin typeface="Courier New"/>
                <a:cs typeface="Courier New"/>
              </a:rPr>
              <a:t>go?</a:t>
            </a: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&lt;/h1&gt;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&lt;h2&gt;</a:t>
            </a:r>
            <a:r>
              <a:rPr sz="2100" b="0" spc="-5" dirty="0">
                <a:solidFill>
                  <a:srgbClr val="F8F8F8"/>
                </a:solidFill>
                <a:latin typeface="Courier New"/>
                <a:cs typeface="Courier New"/>
              </a:rPr>
              <a:t>Travel</a:t>
            </a:r>
            <a:r>
              <a:rPr sz="2100" b="0" spc="2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b="0" spc="-5" dirty="0">
                <a:solidFill>
                  <a:srgbClr val="F8F8F8"/>
                </a:solidFill>
                <a:latin typeface="Courier New"/>
                <a:cs typeface="Courier New"/>
              </a:rPr>
              <a:t>Destinations</a:t>
            </a: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&lt;/h2&gt;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&lt;p&gt;</a:t>
            </a:r>
            <a:r>
              <a:rPr sz="2100" b="0" spc="-5" dirty="0">
                <a:solidFill>
                  <a:srgbClr val="F8F8F8"/>
                </a:solidFill>
                <a:latin typeface="Courier New"/>
                <a:cs typeface="Courier New"/>
              </a:rPr>
              <a:t>Plan your next</a:t>
            </a:r>
            <a:r>
              <a:rPr sz="2100" b="0" spc="3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b="0" spc="-5" dirty="0">
                <a:solidFill>
                  <a:srgbClr val="F8F8F8"/>
                </a:solidFill>
                <a:latin typeface="Courier New"/>
                <a:cs typeface="Courier New"/>
              </a:rPr>
              <a:t>adventure.</a:t>
            </a: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&lt;/p&gt;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&lt;ul id=</a:t>
            </a:r>
            <a:r>
              <a:rPr sz="2100" b="0" spc="-5" dirty="0">
                <a:solidFill>
                  <a:srgbClr val="61CE3C"/>
                </a:solidFill>
                <a:latin typeface="Courier New"/>
                <a:cs typeface="Courier New"/>
              </a:rPr>
              <a:t>"destinations"</a:t>
            </a: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180"/>
              </a:spcBef>
            </a:pP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&lt;li&gt;Rome&lt;/li&gt;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180"/>
              </a:spcBef>
            </a:pP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&lt;li&gt;</a:t>
            </a:r>
            <a:endParaRPr sz="2100">
              <a:latin typeface="Courier New"/>
              <a:cs typeface="Courier New"/>
            </a:endParaRPr>
          </a:p>
          <a:p>
            <a:pPr marL="652780">
              <a:lnSpc>
                <a:spcPct val="100000"/>
              </a:lnSpc>
              <a:spcBef>
                <a:spcPts val="180"/>
              </a:spcBef>
            </a:pP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&lt;ul</a:t>
            </a:r>
            <a:r>
              <a:rPr sz="2100" b="0" spc="-35" dirty="0">
                <a:solidFill>
                  <a:srgbClr val="7F90AA"/>
                </a:solidFill>
                <a:latin typeface="Courier New"/>
                <a:cs typeface="Courier New"/>
              </a:rPr>
              <a:t> </a:t>
            </a: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id=</a:t>
            </a:r>
            <a:r>
              <a:rPr sz="2100" b="0" spc="-5" dirty="0">
                <a:solidFill>
                  <a:srgbClr val="61CE3C"/>
                </a:solidFill>
                <a:latin typeface="Courier New"/>
                <a:cs typeface="Courier New"/>
              </a:rPr>
              <a:t>"france"</a:t>
            </a: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&gt;</a:t>
            </a:r>
            <a:endParaRPr sz="2100">
              <a:latin typeface="Courier New"/>
              <a:cs typeface="Courier New"/>
            </a:endParaRPr>
          </a:p>
          <a:p>
            <a:pPr marL="972819">
              <a:lnSpc>
                <a:spcPct val="100000"/>
              </a:lnSpc>
              <a:spcBef>
                <a:spcPts val="180"/>
              </a:spcBef>
            </a:pP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&lt;li&gt;Paris&lt;/li&gt;</a:t>
            </a:r>
            <a:endParaRPr sz="2100">
              <a:latin typeface="Courier New"/>
              <a:cs typeface="Courier New"/>
            </a:endParaRPr>
          </a:p>
          <a:p>
            <a:pPr marL="652780">
              <a:lnSpc>
                <a:spcPct val="100000"/>
              </a:lnSpc>
              <a:spcBef>
                <a:spcPts val="180"/>
              </a:spcBef>
            </a:pP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&lt;/ul&gt;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180"/>
              </a:spcBef>
            </a:pP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&lt;/li&gt;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180"/>
              </a:spcBef>
            </a:pP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&lt;li</a:t>
            </a:r>
            <a:r>
              <a:rPr sz="2100" b="0" spc="10" dirty="0">
                <a:solidFill>
                  <a:srgbClr val="7F90AA"/>
                </a:solidFill>
                <a:latin typeface="Courier New"/>
                <a:cs typeface="Courier New"/>
              </a:rPr>
              <a:t> </a:t>
            </a: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class=</a:t>
            </a:r>
            <a:r>
              <a:rPr sz="2100" b="0" spc="-5" dirty="0">
                <a:solidFill>
                  <a:srgbClr val="61CE3C"/>
                </a:solidFill>
                <a:latin typeface="Courier New"/>
                <a:cs typeface="Courier New"/>
              </a:rPr>
              <a:t>'promo'</a:t>
            </a: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&gt;Rio&lt;/li&gt;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&lt;/ul&gt;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90327" y="8252778"/>
            <a:ext cx="497014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420" dirty="0">
                <a:solidFill>
                  <a:srgbClr val="7999AF"/>
                </a:solidFill>
                <a:latin typeface="Arial"/>
                <a:cs typeface="Arial"/>
              </a:rPr>
              <a:t>2.1 </a:t>
            </a:r>
            <a:r>
              <a:rPr sz="4200" b="1" spc="50" dirty="0">
                <a:solidFill>
                  <a:srgbClr val="7999AF"/>
                </a:solidFill>
                <a:latin typeface="Calibri"/>
                <a:cs typeface="Calibri"/>
              </a:rPr>
              <a:t>Searching </a:t>
            </a:r>
            <a:r>
              <a:rPr sz="4200" b="1" spc="15" dirty="0">
                <a:solidFill>
                  <a:srgbClr val="7999AF"/>
                </a:solidFill>
                <a:latin typeface="Calibri"/>
                <a:cs typeface="Calibri"/>
              </a:rPr>
              <a:t>the</a:t>
            </a:r>
            <a:r>
              <a:rPr sz="4200" b="1" spc="-114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-254" dirty="0">
                <a:solidFill>
                  <a:srgbClr val="7999AF"/>
                </a:solidFill>
                <a:latin typeface="Calibri"/>
                <a:cs typeface="Calibri"/>
              </a:rPr>
              <a:t>DOM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12000" y="1885950"/>
            <a:ext cx="8462645" cy="946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640"/>
              </a:lnSpc>
            </a:pPr>
            <a:r>
              <a:rPr sz="3400" spc="-185" dirty="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sz="34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145" dirty="0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sz="34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175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34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30" dirty="0">
                <a:solidFill>
                  <a:srgbClr val="FFFFFF"/>
                </a:solidFill>
                <a:latin typeface="Arial"/>
                <a:cs typeface="Arial"/>
              </a:rPr>
              <a:t>find</a:t>
            </a:r>
            <a:r>
              <a:rPr sz="34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90" dirty="0">
                <a:solidFill>
                  <a:srgbClr val="FFFFFF"/>
                </a:solidFill>
                <a:latin typeface="Arial"/>
                <a:cs typeface="Arial"/>
              </a:rPr>
              <a:t>only</a:t>
            </a:r>
            <a:r>
              <a:rPr sz="34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10" dirty="0">
                <a:solidFill>
                  <a:srgbClr val="FFFFFF"/>
                </a:solidFill>
                <a:latin typeface="Arial"/>
                <a:cs typeface="Arial"/>
              </a:rPr>
              <a:t>&lt;li&gt;</a:t>
            </a:r>
            <a:r>
              <a:rPr sz="34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90" dirty="0">
                <a:solidFill>
                  <a:srgbClr val="FFFFFF"/>
                </a:solidFill>
                <a:latin typeface="Arial"/>
                <a:cs typeface="Arial"/>
              </a:rPr>
              <a:t>elements</a:t>
            </a:r>
            <a:r>
              <a:rPr sz="34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8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34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185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endParaRPr sz="3400">
              <a:latin typeface="Arial"/>
              <a:cs typeface="Arial"/>
            </a:endParaRPr>
          </a:p>
          <a:p>
            <a:pPr marL="12700">
              <a:lnSpc>
                <a:spcPts val="3640"/>
              </a:lnSpc>
            </a:pPr>
            <a:r>
              <a:rPr sz="3400" b="1" dirty="0">
                <a:solidFill>
                  <a:srgbClr val="FFFFFF"/>
                </a:solidFill>
                <a:latin typeface="Calibri"/>
                <a:cs typeface="Calibri"/>
              </a:rPr>
              <a:t>direct</a:t>
            </a:r>
            <a:r>
              <a:rPr sz="34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00" spc="-100" dirty="0">
                <a:solidFill>
                  <a:srgbClr val="FFFFFF"/>
                </a:solidFill>
                <a:latin typeface="Arial"/>
                <a:cs typeface="Arial"/>
              </a:rPr>
              <a:t>children</a:t>
            </a:r>
            <a:r>
              <a:rPr sz="3400" spc="-2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4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400" spc="-2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00" spc="-2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5" dirty="0">
                <a:solidFill>
                  <a:srgbClr val="FFFFFF"/>
                </a:solidFill>
                <a:latin typeface="Arial"/>
                <a:cs typeface="Arial"/>
              </a:rPr>
              <a:t>“destinations”</a:t>
            </a:r>
            <a:r>
              <a:rPr sz="3400" spc="-2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50" dirty="0">
                <a:solidFill>
                  <a:srgbClr val="FFFFFF"/>
                </a:solidFill>
                <a:latin typeface="Arial"/>
                <a:cs typeface="Arial"/>
              </a:rPr>
              <a:t>&lt;ul&gt;</a:t>
            </a:r>
            <a:r>
              <a:rPr sz="3400" spc="-2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80" dirty="0">
                <a:solidFill>
                  <a:srgbClr val="FFFFFF"/>
                </a:solidFill>
                <a:latin typeface="Arial"/>
                <a:cs typeface="Arial"/>
              </a:rPr>
              <a:t>then?</a:t>
            </a:r>
            <a:endParaRPr sz="3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293100" y="3098800"/>
            <a:ext cx="2717800" cy="850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18500" y="3098800"/>
            <a:ext cx="2667000" cy="800100"/>
          </a:xfrm>
          <a:custGeom>
            <a:avLst/>
            <a:gdLst/>
            <a:ahLst/>
            <a:cxnLst/>
            <a:rect l="l" t="t" r="r" b="b"/>
            <a:pathLst>
              <a:path w="2667000" h="800100">
                <a:moveTo>
                  <a:pt x="25707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5" y="771894"/>
                </a:lnTo>
                <a:lnTo>
                  <a:pt x="58812" y="792532"/>
                </a:lnTo>
                <a:lnTo>
                  <a:pt x="96291" y="800100"/>
                </a:lnTo>
                <a:lnTo>
                  <a:pt x="2570708" y="800100"/>
                </a:lnTo>
                <a:lnTo>
                  <a:pt x="2608187" y="792532"/>
                </a:lnTo>
                <a:lnTo>
                  <a:pt x="2638794" y="771894"/>
                </a:lnTo>
                <a:lnTo>
                  <a:pt x="2659432" y="741287"/>
                </a:lnTo>
                <a:lnTo>
                  <a:pt x="2667000" y="703808"/>
                </a:lnTo>
                <a:lnTo>
                  <a:pt x="2667000" y="96291"/>
                </a:lnTo>
                <a:lnTo>
                  <a:pt x="2659432" y="58812"/>
                </a:lnTo>
                <a:lnTo>
                  <a:pt x="2638794" y="28205"/>
                </a:lnTo>
                <a:lnTo>
                  <a:pt x="2608187" y="7567"/>
                </a:lnTo>
                <a:lnTo>
                  <a:pt x="2570708" y="0"/>
                </a:lnTo>
                <a:close/>
              </a:path>
            </a:pathLst>
          </a:custGeom>
          <a:solidFill>
            <a:srgbClr val="1B2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78700" y="3073400"/>
            <a:ext cx="876300" cy="85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16800" y="3098800"/>
            <a:ext cx="825500" cy="800100"/>
          </a:xfrm>
          <a:custGeom>
            <a:avLst/>
            <a:gdLst/>
            <a:ahLst/>
            <a:cxnLst/>
            <a:rect l="l" t="t" r="r" b="b"/>
            <a:pathLst>
              <a:path w="825500" h="800100">
                <a:moveTo>
                  <a:pt x="7292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5" y="771894"/>
                </a:lnTo>
                <a:lnTo>
                  <a:pt x="58812" y="792532"/>
                </a:lnTo>
                <a:lnTo>
                  <a:pt x="96291" y="800100"/>
                </a:lnTo>
                <a:lnTo>
                  <a:pt x="729208" y="800100"/>
                </a:lnTo>
                <a:lnTo>
                  <a:pt x="766687" y="792532"/>
                </a:lnTo>
                <a:lnTo>
                  <a:pt x="797294" y="771894"/>
                </a:lnTo>
                <a:lnTo>
                  <a:pt x="817932" y="741287"/>
                </a:lnTo>
                <a:lnTo>
                  <a:pt x="825500" y="703808"/>
                </a:lnTo>
                <a:lnTo>
                  <a:pt x="825500" y="96291"/>
                </a:lnTo>
                <a:lnTo>
                  <a:pt x="817932" y="58812"/>
                </a:lnTo>
                <a:lnTo>
                  <a:pt x="797294" y="28205"/>
                </a:lnTo>
                <a:lnTo>
                  <a:pt x="766687" y="7567"/>
                </a:lnTo>
                <a:lnTo>
                  <a:pt x="729208" y="0"/>
                </a:lnTo>
                <a:close/>
              </a:path>
            </a:pathLst>
          </a:custGeom>
          <a:solidFill>
            <a:srgbClr val="1E32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534400" y="3213100"/>
            <a:ext cx="2222500" cy="50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70" dirty="0">
                <a:solidFill>
                  <a:srgbClr val="FFFFFF"/>
                </a:solidFill>
                <a:latin typeface="Arial"/>
                <a:cs typeface="Arial"/>
              </a:rPr>
              <a:t>child</a:t>
            </a:r>
            <a:r>
              <a:rPr sz="3200" spc="-25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10" dirty="0">
                <a:solidFill>
                  <a:srgbClr val="FFFFFF"/>
                </a:solidFill>
                <a:latin typeface="Arial"/>
                <a:cs typeface="Arial"/>
              </a:rPr>
              <a:t>selector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81900" y="3256800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414825" y="353809"/>
                </a:moveTo>
                <a:lnTo>
                  <a:pt x="293522" y="353809"/>
                </a:lnTo>
                <a:lnTo>
                  <a:pt x="428015" y="488289"/>
                </a:lnTo>
                <a:lnTo>
                  <a:pt x="435450" y="494389"/>
                </a:lnTo>
                <a:lnTo>
                  <a:pt x="443674" y="498806"/>
                </a:lnTo>
                <a:lnTo>
                  <a:pt x="452422" y="501493"/>
                </a:lnTo>
                <a:lnTo>
                  <a:pt x="461429" y="502399"/>
                </a:lnTo>
                <a:lnTo>
                  <a:pt x="461568" y="502399"/>
                </a:lnTo>
                <a:lnTo>
                  <a:pt x="496071" y="483985"/>
                </a:lnTo>
                <a:lnTo>
                  <a:pt x="502716" y="461073"/>
                </a:lnTo>
                <a:lnTo>
                  <a:pt x="501818" y="452055"/>
                </a:lnTo>
                <a:lnTo>
                  <a:pt x="499149" y="443296"/>
                </a:lnTo>
                <a:lnTo>
                  <a:pt x="494749" y="435066"/>
                </a:lnTo>
                <a:lnTo>
                  <a:pt x="488657" y="427634"/>
                </a:lnTo>
                <a:lnTo>
                  <a:pt x="414825" y="353809"/>
                </a:lnTo>
                <a:close/>
              </a:path>
              <a:path w="502920" h="502920">
                <a:moveTo>
                  <a:pt x="191592" y="0"/>
                </a:moveTo>
                <a:lnTo>
                  <a:pt x="147668" y="5061"/>
                </a:lnTo>
                <a:lnTo>
                  <a:pt x="107344" y="19478"/>
                </a:lnTo>
                <a:lnTo>
                  <a:pt x="71770" y="42100"/>
                </a:lnTo>
                <a:lnTo>
                  <a:pt x="42097" y="71777"/>
                </a:lnTo>
                <a:lnTo>
                  <a:pt x="19477" y="107358"/>
                </a:lnTo>
                <a:lnTo>
                  <a:pt x="5061" y="147692"/>
                </a:lnTo>
                <a:lnTo>
                  <a:pt x="0" y="191630"/>
                </a:lnTo>
                <a:lnTo>
                  <a:pt x="5061" y="235551"/>
                </a:lnTo>
                <a:lnTo>
                  <a:pt x="19477" y="275870"/>
                </a:lnTo>
                <a:lnTo>
                  <a:pt x="42097" y="311437"/>
                </a:lnTo>
                <a:lnTo>
                  <a:pt x="71770" y="341101"/>
                </a:lnTo>
                <a:lnTo>
                  <a:pt x="107344" y="363714"/>
                </a:lnTo>
                <a:lnTo>
                  <a:pt x="147668" y="378125"/>
                </a:lnTo>
                <a:lnTo>
                  <a:pt x="191592" y="383184"/>
                </a:lnTo>
                <a:lnTo>
                  <a:pt x="219150" y="381209"/>
                </a:lnTo>
                <a:lnTo>
                  <a:pt x="245514" y="375469"/>
                </a:lnTo>
                <a:lnTo>
                  <a:pt x="270400" y="366242"/>
                </a:lnTo>
                <a:lnTo>
                  <a:pt x="293522" y="353809"/>
                </a:lnTo>
                <a:lnTo>
                  <a:pt x="414825" y="353809"/>
                </a:lnTo>
                <a:lnTo>
                  <a:pt x="359474" y="298462"/>
                </a:lnTo>
                <a:lnTo>
                  <a:pt x="191592" y="298462"/>
                </a:lnTo>
                <a:lnTo>
                  <a:pt x="150069" y="290003"/>
                </a:lnTo>
                <a:lnTo>
                  <a:pt x="116130" y="267077"/>
                </a:lnTo>
                <a:lnTo>
                  <a:pt x="93213" y="233136"/>
                </a:lnTo>
                <a:lnTo>
                  <a:pt x="84759" y="191630"/>
                </a:lnTo>
                <a:lnTo>
                  <a:pt x="93213" y="150101"/>
                </a:lnTo>
                <a:lnTo>
                  <a:pt x="116130" y="116149"/>
                </a:lnTo>
                <a:lnTo>
                  <a:pt x="150069" y="93219"/>
                </a:lnTo>
                <a:lnTo>
                  <a:pt x="191592" y="84759"/>
                </a:lnTo>
                <a:lnTo>
                  <a:pt x="349343" y="84759"/>
                </a:lnTo>
                <a:lnTo>
                  <a:pt x="341090" y="71777"/>
                </a:lnTo>
                <a:lnTo>
                  <a:pt x="311419" y="42100"/>
                </a:lnTo>
                <a:lnTo>
                  <a:pt x="275845" y="19478"/>
                </a:lnTo>
                <a:lnTo>
                  <a:pt x="235519" y="5061"/>
                </a:lnTo>
                <a:lnTo>
                  <a:pt x="191592" y="0"/>
                </a:lnTo>
                <a:close/>
              </a:path>
              <a:path w="502920" h="502920">
                <a:moveTo>
                  <a:pt x="349343" y="84759"/>
                </a:moveTo>
                <a:lnTo>
                  <a:pt x="191592" y="84759"/>
                </a:lnTo>
                <a:lnTo>
                  <a:pt x="233114" y="93219"/>
                </a:lnTo>
                <a:lnTo>
                  <a:pt x="267054" y="116149"/>
                </a:lnTo>
                <a:lnTo>
                  <a:pt x="289970" y="150101"/>
                </a:lnTo>
                <a:lnTo>
                  <a:pt x="298424" y="191630"/>
                </a:lnTo>
                <a:lnTo>
                  <a:pt x="289970" y="233136"/>
                </a:lnTo>
                <a:lnTo>
                  <a:pt x="267054" y="267077"/>
                </a:lnTo>
                <a:lnTo>
                  <a:pt x="233114" y="290003"/>
                </a:lnTo>
                <a:lnTo>
                  <a:pt x="191592" y="298462"/>
                </a:lnTo>
                <a:lnTo>
                  <a:pt x="359474" y="298462"/>
                </a:lnTo>
                <a:lnTo>
                  <a:pt x="354088" y="293077"/>
                </a:lnTo>
                <a:lnTo>
                  <a:pt x="366393" y="270061"/>
                </a:lnTo>
                <a:lnTo>
                  <a:pt x="375532" y="245287"/>
                </a:lnTo>
                <a:lnTo>
                  <a:pt x="381224" y="219047"/>
                </a:lnTo>
                <a:lnTo>
                  <a:pt x="383184" y="191630"/>
                </a:lnTo>
                <a:lnTo>
                  <a:pt x="378123" y="147692"/>
                </a:lnTo>
                <a:lnTo>
                  <a:pt x="363709" y="107358"/>
                </a:lnTo>
                <a:lnTo>
                  <a:pt x="349343" y="847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8800" y="495300"/>
            <a:ext cx="7696200" cy="812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175" dirty="0"/>
              <a:t>Selecting </a:t>
            </a:r>
            <a:r>
              <a:rPr spc="-125" dirty="0"/>
              <a:t>only </a:t>
            </a:r>
            <a:r>
              <a:rPr spc="-90" dirty="0"/>
              <a:t>direct</a:t>
            </a:r>
            <a:r>
              <a:rPr spc="-650" dirty="0"/>
              <a:t> </a:t>
            </a:r>
            <a:r>
              <a:rPr spc="-140" dirty="0"/>
              <a:t>children</a:t>
            </a:r>
          </a:p>
        </p:txBody>
      </p:sp>
      <p:sp>
        <p:nvSpPr>
          <p:cNvPr id="11" name="object 11"/>
          <p:cNvSpPr/>
          <p:nvPr/>
        </p:nvSpPr>
        <p:spPr>
          <a:xfrm>
            <a:off x="533400" y="1993900"/>
            <a:ext cx="6248400" cy="4559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8800" y="1993900"/>
            <a:ext cx="6197600" cy="4508500"/>
          </a:xfrm>
          <a:custGeom>
            <a:avLst/>
            <a:gdLst/>
            <a:ahLst/>
            <a:cxnLst/>
            <a:rect l="l" t="t" r="r" b="b"/>
            <a:pathLst>
              <a:path w="6197600" h="4508500">
                <a:moveTo>
                  <a:pt x="61013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4412208"/>
                </a:lnTo>
                <a:lnTo>
                  <a:pt x="7567" y="4449687"/>
                </a:lnTo>
                <a:lnTo>
                  <a:pt x="28203" y="4480294"/>
                </a:lnTo>
                <a:lnTo>
                  <a:pt x="58810" y="4500932"/>
                </a:lnTo>
                <a:lnTo>
                  <a:pt x="96291" y="4508500"/>
                </a:lnTo>
                <a:lnTo>
                  <a:pt x="6101308" y="4508500"/>
                </a:lnTo>
                <a:lnTo>
                  <a:pt x="6138787" y="4500932"/>
                </a:lnTo>
                <a:lnTo>
                  <a:pt x="6169394" y="4480294"/>
                </a:lnTo>
                <a:lnTo>
                  <a:pt x="6190032" y="4449687"/>
                </a:lnTo>
                <a:lnTo>
                  <a:pt x="6197600" y="4412208"/>
                </a:lnTo>
                <a:lnTo>
                  <a:pt x="6197600" y="96291"/>
                </a:lnTo>
                <a:lnTo>
                  <a:pt x="6190032" y="58812"/>
                </a:lnTo>
                <a:lnTo>
                  <a:pt x="6169394" y="28205"/>
                </a:lnTo>
                <a:lnTo>
                  <a:pt x="6138787" y="7567"/>
                </a:lnTo>
                <a:lnTo>
                  <a:pt x="6101308" y="0"/>
                </a:lnTo>
                <a:close/>
              </a:path>
            </a:pathLst>
          </a:custGeom>
          <a:solidFill>
            <a:srgbClr val="1B2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ct val="100000"/>
              </a:lnSpc>
            </a:pPr>
            <a:r>
              <a:rPr b="0" spc="40" dirty="0">
                <a:latin typeface="Calibri"/>
                <a:cs typeface="Calibri"/>
              </a:rPr>
              <a:t>HTML</a:t>
            </a:r>
            <a:r>
              <a:rPr b="0" spc="-125" dirty="0">
                <a:latin typeface="Calibri"/>
                <a:cs typeface="Calibri"/>
              </a:rPr>
              <a:t> </a:t>
            </a:r>
            <a:r>
              <a:rPr b="0" spc="25" dirty="0">
                <a:latin typeface="Calibri"/>
                <a:cs typeface="Calibri"/>
              </a:rPr>
              <a:t>document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&lt;h1&gt;</a:t>
            </a:r>
            <a:r>
              <a:rPr sz="2100" b="0" spc="-5" dirty="0">
                <a:solidFill>
                  <a:srgbClr val="F8F8F8"/>
                </a:solidFill>
                <a:latin typeface="Courier New"/>
                <a:cs typeface="Courier New"/>
              </a:rPr>
              <a:t>Where do you want to</a:t>
            </a:r>
            <a:r>
              <a:rPr sz="2100" b="0" spc="2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b="0" spc="-5" dirty="0">
                <a:solidFill>
                  <a:srgbClr val="F8F8F8"/>
                </a:solidFill>
                <a:latin typeface="Courier New"/>
                <a:cs typeface="Courier New"/>
              </a:rPr>
              <a:t>go?</a:t>
            </a: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&lt;/h1&gt;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&lt;h2&gt;</a:t>
            </a:r>
            <a:r>
              <a:rPr sz="2100" b="0" spc="-5" dirty="0">
                <a:solidFill>
                  <a:srgbClr val="F8F8F8"/>
                </a:solidFill>
                <a:latin typeface="Courier New"/>
                <a:cs typeface="Courier New"/>
              </a:rPr>
              <a:t>Travel</a:t>
            </a:r>
            <a:r>
              <a:rPr sz="2100" b="0" spc="2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b="0" spc="-5" dirty="0">
                <a:solidFill>
                  <a:srgbClr val="F8F8F8"/>
                </a:solidFill>
                <a:latin typeface="Courier New"/>
                <a:cs typeface="Courier New"/>
              </a:rPr>
              <a:t>Destinations</a:t>
            </a: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&lt;/h2&gt;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&lt;p&gt;</a:t>
            </a:r>
            <a:r>
              <a:rPr sz="2100" b="0" spc="-5" dirty="0">
                <a:solidFill>
                  <a:srgbClr val="F8F8F8"/>
                </a:solidFill>
                <a:latin typeface="Courier New"/>
                <a:cs typeface="Courier New"/>
              </a:rPr>
              <a:t>Plan your next</a:t>
            </a:r>
            <a:r>
              <a:rPr sz="2100" b="0" spc="3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b="0" spc="-5" dirty="0">
                <a:solidFill>
                  <a:srgbClr val="F8F8F8"/>
                </a:solidFill>
                <a:latin typeface="Courier New"/>
                <a:cs typeface="Courier New"/>
              </a:rPr>
              <a:t>adventure.</a:t>
            </a: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&lt;/p&gt;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&lt;ul id=</a:t>
            </a:r>
            <a:r>
              <a:rPr sz="2100" b="0" spc="-5" dirty="0">
                <a:solidFill>
                  <a:srgbClr val="61CE3C"/>
                </a:solidFill>
                <a:latin typeface="Courier New"/>
                <a:cs typeface="Courier New"/>
              </a:rPr>
              <a:t>"destinations"</a:t>
            </a: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180"/>
              </a:spcBef>
            </a:pPr>
            <a:r>
              <a:rPr sz="2100" b="0" spc="-5" dirty="0">
                <a:solidFill>
                  <a:srgbClr val="FAD959"/>
                </a:solidFill>
                <a:latin typeface="Courier New"/>
                <a:cs typeface="Courier New"/>
              </a:rPr>
              <a:t>&lt;li&gt;Rome&lt;/li&gt;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180"/>
              </a:spcBef>
            </a:pP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&lt;li&gt;</a:t>
            </a:r>
            <a:endParaRPr sz="2100">
              <a:latin typeface="Courier New"/>
              <a:cs typeface="Courier New"/>
            </a:endParaRPr>
          </a:p>
          <a:p>
            <a:pPr marL="652780">
              <a:lnSpc>
                <a:spcPct val="100000"/>
              </a:lnSpc>
              <a:spcBef>
                <a:spcPts val="180"/>
              </a:spcBef>
            </a:pP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&lt;ul</a:t>
            </a:r>
            <a:r>
              <a:rPr sz="2100" b="0" spc="-35" dirty="0">
                <a:solidFill>
                  <a:srgbClr val="7F90AA"/>
                </a:solidFill>
                <a:latin typeface="Courier New"/>
                <a:cs typeface="Courier New"/>
              </a:rPr>
              <a:t> </a:t>
            </a: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id=</a:t>
            </a:r>
            <a:r>
              <a:rPr sz="2100" b="0" spc="-5" dirty="0">
                <a:solidFill>
                  <a:srgbClr val="61CE3C"/>
                </a:solidFill>
                <a:latin typeface="Courier New"/>
                <a:cs typeface="Courier New"/>
              </a:rPr>
              <a:t>"france"</a:t>
            </a: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&gt;</a:t>
            </a:r>
            <a:endParaRPr sz="2100">
              <a:latin typeface="Courier New"/>
              <a:cs typeface="Courier New"/>
            </a:endParaRPr>
          </a:p>
          <a:p>
            <a:pPr marL="972819">
              <a:lnSpc>
                <a:spcPct val="100000"/>
              </a:lnSpc>
              <a:spcBef>
                <a:spcPts val="180"/>
              </a:spcBef>
            </a:pP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&lt;li&gt;Paris&lt;/li&gt;</a:t>
            </a:r>
            <a:endParaRPr sz="2100">
              <a:latin typeface="Courier New"/>
              <a:cs typeface="Courier New"/>
            </a:endParaRPr>
          </a:p>
          <a:p>
            <a:pPr marL="652780">
              <a:lnSpc>
                <a:spcPct val="100000"/>
              </a:lnSpc>
              <a:spcBef>
                <a:spcPts val="180"/>
              </a:spcBef>
            </a:pP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&lt;/ul&gt;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180"/>
              </a:spcBef>
            </a:pP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&lt;/li&gt;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180"/>
              </a:spcBef>
            </a:pPr>
            <a:r>
              <a:rPr sz="2100" b="0" spc="-5" dirty="0">
                <a:solidFill>
                  <a:srgbClr val="FAD959"/>
                </a:solidFill>
                <a:latin typeface="Courier New"/>
                <a:cs typeface="Courier New"/>
              </a:rPr>
              <a:t>&lt;li</a:t>
            </a:r>
            <a:r>
              <a:rPr sz="2100" b="0" spc="10" dirty="0">
                <a:solidFill>
                  <a:srgbClr val="FAD959"/>
                </a:solidFill>
                <a:latin typeface="Courier New"/>
                <a:cs typeface="Courier New"/>
              </a:rPr>
              <a:t> </a:t>
            </a:r>
            <a:r>
              <a:rPr sz="2100" b="0" spc="-5" dirty="0">
                <a:solidFill>
                  <a:srgbClr val="FAD959"/>
                </a:solidFill>
                <a:latin typeface="Courier New"/>
                <a:cs typeface="Courier New"/>
              </a:rPr>
              <a:t>class='promo'&gt;Rio&lt;/li&gt;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&lt;/div&gt;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0327" y="8252778"/>
            <a:ext cx="497014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420" dirty="0">
                <a:solidFill>
                  <a:srgbClr val="7999AF"/>
                </a:solidFill>
                <a:latin typeface="Arial"/>
                <a:cs typeface="Arial"/>
              </a:rPr>
              <a:t>2.1 </a:t>
            </a:r>
            <a:r>
              <a:rPr sz="4200" b="1" spc="50" dirty="0">
                <a:solidFill>
                  <a:srgbClr val="7999AF"/>
                </a:solidFill>
                <a:latin typeface="Calibri"/>
                <a:cs typeface="Calibri"/>
              </a:rPr>
              <a:t>Searching </a:t>
            </a:r>
            <a:r>
              <a:rPr sz="4200" b="1" spc="15" dirty="0">
                <a:solidFill>
                  <a:srgbClr val="7999AF"/>
                </a:solidFill>
                <a:latin typeface="Calibri"/>
                <a:cs typeface="Calibri"/>
              </a:rPr>
              <a:t>the</a:t>
            </a:r>
            <a:r>
              <a:rPr sz="4200" b="1" spc="-114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-254" dirty="0">
                <a:solidFill>
                  <a:srgbClr val="7999AF"/>
                </a:solidFill>
                <a:latin typeface="Calibri"/>
                <a:cs typeface="Calibri"/>
              </a:rPr>
              <a:t>DOM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63100" y="1524000"/>
            <a:ext cx="5410200" cy="6832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588500" y="1524000"/>
            <a:ext cx="5359400" cy="6781800"/>
          </a:xfrm>
          <a:custGeom>
            <a:avLst/>
            <a:gdLst/>
            <a:ahLst/>
            <a:cxnLst/>
            <a:rect l="l" t="t" r="r" b="b"/>
            <a:pathLst>
              <a:path w="5359400" h="6781800">
                <a:moveTo>
                  <a:pt x="52631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685508"/>
                </a:lnTo>
                <a:lnTo>
                  <a:pt x="7568" y="6722989"/>
                </a:lnTo>
                <a:lnTo>
                  <a:pt x="28206" y="6753596"/>
                </a:lnTo>
                <a:lnTo>
                  <a:pt x="58818" y="6774232"/>
                </a:lnTo>
                <a:lnTo>
                  <a:pt x="96291" y="6781798"/>
                </a:lnTo>
                <a:lnTo>
                  <a:pt x="5263140" y="6781798"/>
                </a:lnTo>
                <a:lnTo>
                  <a:pt x="5300626" y="6774231"/>
                </a:lnTo>
                <a:lnTo>
                  <a:pt x="5331222" y="6753595"/>
                </a:lnTo>
                <a:lnTo>
                  <a:pt x="5351841" y="6722988"/>
                </a:lnTo>
                <a:lnTo>
                  <a:pt x="5359400" y="6685508"/>
                </a:lnTo>
                <a:lnTo>
                  <a:pt x="5359400" y="96291"/>
                </a:lnTo>
                <a:lnTo>
                  <a:pt x="5351841" y="58812"/>
                </a:lnTo>
                <a:lnTo>
                  <a:pt x="5331221" y="28205"/>
                </a:lnTo>
                <a:lnTo>
                  <a:pt x="5300624" y="7567"/>
                </a:lnTo>
                <a:lnTo>
                  <a:pt x="52631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820400" y="44831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998200" y="4572000"/>
            <a:ext cx="355600" cy="292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887200" y="56007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065000" y="5689600"/>
            <a:ext cx="355600" cy="292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82500" y="6121400"/>
            <a:ext cx="1244600" cy="444500"/>
          </a:xfrm>
          <a:custGeom>
            <a:avLst/>
            <a:gdLst/>
            <a:ahLst/>
            <a:cxnLst/>
            <a:rect l="l" t="t" r="r" b="b"/>
            <a:pathLst>
              <a:path w="1244600" h="444500">
                <a:moveTo>
                  <a:pt x="10927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092707" y="444500"/>
                </a:lnTo>
                <a:lnTo>
                  <a:pt x="1140740" y="436757"/>
                </a:lnTo>
                <a:lnTo>
                  <a:pt x="1182439" y="415197"/>
                </a:lnTo>
                <a:lnTo>
                  <a:pt x="1215310" y="382322"/>
                </a:lnTo>
                <a:lnTo>
                  <a:pt x="1236862" y="340633"/>
                </a:lnTo>
                <a:lnTo>
                  <a:pt x="1244600" y="292633"/>
                </a:lnTo>
                <a:lnTo>
                  <a:pt x="1244600" y="151866"/>
                </a:lnTo>
                <a:lnTo>
                  <a:pt x="1236862" y="103866"/>
                </a:lnTo>
                <a:lnTo>
                  <a:pt x="1215310" y="62177"/>
                </a:lnTo>
                <a:lnTo>
                  <a:pt x="1182439" y="29302"/>
                </a:lnTo>
                <a:lnTo>
                  <a:pt x="1140740" y="7742"/>
                </a:lnTo>
                <a:lnTo>
                  <a:pt x="10927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573000" y="6210300"/>
            <a:ext cx="876300" cy="292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2573000" y="6159500"/>
            <a:ext cx="86360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Paris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043795" y="6108656"/>
            <a:ext cx="283536" cy="3111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366500" y="50800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544300" y="5168900"/>
            <a:ext cx="393700" cy="292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1560809" y="5118100"/>
            <a:ext cx="881380" cy="8775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ul</a:t>
            </a:r>
            <a:endParaRPr sz="2200">
              <a:latin typeface="Courier New"/>
              <a:cs typeface="Courier New"/>
            </a:endParaRPr>
          </a:p>
          <a:p>
            <a:pPr marL="533400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535795" y="5587956"/>
            <a:ext cx="283536" cy="3111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807700" y="44831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DAB3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1002009" y="45212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976995" y="4994054"/>
            <a:ext cx="283536" cy="3111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820400" y="34036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998200" y="3492500"/>
            <a:ext cx="355600" cy="292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820400" y="60579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998200" y="6146800"/>
            <a:ext cx="355600" cy="292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820400" y="34036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DAB3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804400" y="18161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33" y="444500"/>
                </a:lnTo>
                <a:lnTo>
                  <a:pt x="950233" y="436757"/>
                </a:lnTo>
                <a:lnTo>
                  <a:pt x="991922" y="415197"/>
                </a:lnTo>
                <a:lnTo>
                  <a:pt x="1024797" y="382322"/>
                </a:lnTo>
                <a:lnTo>
                  <a:pt x="1046357" y="340633"/>
                </a:lnTo>
                <a:lnTo>
                  <a:pt x="1054100" y="292633"/>
                </a:lnTo>
                <a:lnTo>
                  <a:pt x="1054100" y="151866"/>
                </a:lnTo>
                <a:lnTo>
                  <a:pt x="1046357" y="103866"/>
                </a:lnTo>
                <a:lnTo>
                  <a:pt x="1024797" y="62177"/>
                </a:lnTo>
                <a:lnTo>
                  <a:pt x="991922" y="29302"/>
                </a:lnTo>
                <a:lnTo>
                  <a:pt x="950233" y="7742"/>
                </a:lnTo>
                <a:lnTo>
                  <a:pt x="9022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982200" y="1905000"/>
            <a:ext cx="711200" cy="3429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973538" y="2311356"/>
            <a:ext cx="1088161" cy="10287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490200" y="2984500"/>
            <a:ext cx="393700" cy="292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328400" y="39243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33" y="444500"/>
                </a:lnTo>
                <a:lnTo>
                  <a:pt x="950233" y="436757"/>
                </a:lnTo>
                <a:lnTo>
                  <a:pt x="991922" y="415197"/>
                </a:lnTo>
                <a:lnTo>
                  <a:pt x="1024797" y="382322"/>
                </a:lnTo>
                <a:lnTo>
                  <a:pt x="1046357" y="340633"/>
                </a:lnTo>
                <a:lnTo>
                  <a:pt x="1054100" y="292633"/>
                </a:lnTo>
                <a:lnTo>
                  <a:pt x="1054100" y="151866"/>
                </a:lnTo>
                <a:lnTo>
                  <a:pt x="1046357" y="103866"/>
                </a:lnTo>
                <a:lnTo>
                  <a:pt x="1024797" y="62177"/>
                </a:lnTo>
                <a:lnTo>
                  <a:pt x="991922" y="29302"/>
                </a:lnTo>
                <a:lnTo>
                  <a:pt x="950233" y="7742"/>
                </a:lnTo>
                <a:lnTo>
                  <a:pt x="902233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506200" y="4025900"/>
            <a:ext cx="711200" cy="2794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481695" y="3378156"/>
            <a:ext cx="283536" cy="3111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989695" y="3911556"/>
            <a:ext cx="283536" cy="3111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328400" y="65786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33" y="444500"/>
                </a:lnTo>
                <a:lnTo>
                  <a:pt x="950233" y="436757"/>
                </a:lnTo>
                <a:lnTo>
                  <a:pt x="991922" y="415197"/>
                </a:lnTo>
                <a:lnTo>
                  <a:pt x="1024797" y="382322"/>
                </a:lnTo>
                <a:lnTo>
                  <a:pt x="1046357" y="340633"/>
                </a:lnTo>
                <a:lnTo>
                  <a:pt x="1054100" y="292633"/>
                </a:lnTo>
                <a:lnTo>
                  <a:pt x="1054100" y="151866"/>
                </a:lnTo>
                <a:lnTo>
                  <a:pt x="1046357" y="103866"/>
                </a:lnTo>
                <a:lnTo>
                  <a:pt x="1024797" y="62177"/>
                </a:lnTo>
                <a:lnTo>
                  <a:pt x="991922" y="29302"/>
                </a:lnTo>
                <a:lnTo>
                  <a:pt x="950233" y="7742"/>
                </a:lnTo>
                <a:lnTo>
                  <a:pt x="902233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582400" y="6667500"/>
            <a:ext cx="546100" cy="2921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1591290" y="6616700"/>
            <a:ext cx="5283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Rio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0820400" y="6057900"/>
            <a:ext cx="749300" cy="81910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1014709" y="60960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0481005" y="3506990"/>
            <a:ext cx="271348" cy="282614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312400" y="2362200"/>
            <a:ext cx="965200" cy="444500"/>
          </a:xfrm>
          <a:custGeom>
            <a:avLst/>
            <a:gdLst/>
            <a:ahLst/>
            <a:cxnLst/>
            <a:rect l="l" t="t" r="r" b="b"/>
            <a:pathLst>
              <a:path w="965200" h="444500">
                <a:moveTo>
                  <a:pt x="8133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813333" y="444500"/>
                </a:lnTo>
                <a:lnTo>
                  <a:pt x="861333" y="436757"/>
                </a:lnTo>
                <a:lnTo>
                  <a:pt x="903022" y="415197"/>
                </a:lnTo>
                <a:lnTo>
                  <a:pt x="935897" y="382322"/>
                </a:lnTo>
                <a:lnTo>
                  <a:pt x="957457" y="340633"/>
                </a:lnTo>
                <a:lnTo>
                  <a:pt x="965200" y="292633"/>
                </a:lnTo>
                <a:lnTo>
                  <a:pt x="965200" y="151866"/>
                </a:lnTo>
                <a:lnTo>
                  <a:pt x="957457" y="103866"/>
                </a:lnTo>
                <a:lnTo>
                  <a:pt x="935897" y="62177"/>
                </a:lnTo>
                <a:lnTo>
                  <a:pt x="903022" y="29302"/>
                </a:lnTo>
                <a:lnTo>
                  <a:pt x="861333" y="7742"/>
                </a:lnTo>
                <a:lnTo>
                  <a:pt x="8133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9983469" y="1854200"/>
            <a:ext cx="2219960" cy="2465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body</a:t>
            </a:r>
            <a:endParaRPr sz="2200">
              <a:latin typeface="Courier New"/>
              <a:cs typeface="Courier New"/>
            </a:endParaRPr>
          </a:p>
          <a:p>
            <a:pPr marL="560070">
              <a:lnSpc>
                <a:spcPct val="100000"/>
              </a:lnSpc>
              <a:spcBef>
                <a:spcPts val="1660"/>
              </a:spcBef>
            </a:pPr>
            <a:r>
              <a:rPr sz="2200" spc="-5" dirty="0">
                <a:solidFill>
                  <a:srgbClr val="222222"/>
                </a:solidFill>
                <a:latin typeface="Courier New"/>
                <a:cs typeface="Courier New"/>
              </a:rPr>
              <a:t>...</a:t>
            </a:r>
            <a:endParaRPr sz="2200">
              <a:latin typeface="Courier New"/>
              <a:cs typeface="Courier New"/>
            </a:endParaRPr>
          </a:p>
          <a:p>
            <a:pPr marL="535305">
              <a:lnSpc>
                <a:spcPct val="100000"/>
              </a:lnSpc>
              <a:spcBef>
                <a:spcPts val="15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ul</a:t>
            </a:r>
            <a:endParaRPr sz="2200">
              <a:latin typeface="Courier New"/>
              <a:cs typeface="Courier New"/>
            </a:endParaRPr>
          </a:p>
          <a:p>
            <a:pPr marL="202565" algn="ctr">
              <a:lnSpc>
                <a:spcPct val="100000"/>
              </a:lnSpc>
              <a:spcBef>
                <a:spcPts val="1360"/>
              </a:spcBef>
            </a:pPr>
            <a:r>
              <a:rPr sz="2200" spc="-5" dirty="0"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Rome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58800" y="495300"/>
            <a:ext cx="7696200" cy="8128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175" dirty="0"/>
              <a:t>Selecting </a:t>
            </a:r>
            <a:r>
              <a:rPr spc="-125" dirty="0"/>
              <a:t>only </a:t>
            </a:r>
            <a:r>
              <a:rPr spc="-90" dirty="0"/>
              <a:t>direct</a:t>
            </a:r>
            <a:r>
              <a:rPr spc="-650" dirty="0"/>
              <a:t> </a:t>
            </a:r>
            <a:r>
              <a:rPr spc="-140" dirty="0"/>
              <a:t>children</a:t>
            </a:r>
          </a:p>
        </p:txBody>
      </p:sp>
      <p:sp>
        <p:nvSpPr>
          <p:cNvPr id="42" name="object 42"/>
          <p:cNvSpPr/>
          <p:nvPr/>
        </p:nvSpPr>
        <p:spPr>
          <a:xfrm>
            <a:off x="558800" y="7264400"/>
            <a:ext cx="6527800" cy="8636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84200" y="6853377"/>
            <a:ext cx="6477000" cy="178418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812800" y="7480300"/>
            <a:ext cx="295148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$("#destinations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921760" y="7480300"/>
            <a:ext cx="1305560" cy="389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&gt;</a:t>
            </a:r>
            <a:r>
              <a:rPr sz="2400" spc="-80" dirty="0">
                <a:solidFill>
                  <a:srgbClr val="222222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222222"/>
                </a:solidFill>
                <a:latin typeface="Courier New"/>
                <a:cs typeface="Courier New"/>
              </a:rPr>
              <a:t>li</a:t>
            </a: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");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495832" y="7376845"/>
            <a:ext cx="1657486" cy="5929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1524000" y="8521700"/>
            <a:ext cx="980440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spc="-75" dirty="0">
                <a:solidFill>
                  <a:srgbClr val="F8F5F1"/>
                </a:solidFill>
                <a:latin typeface="Arial"/>
                <a:cs typeface="Arial"/>
              </a:rPr>
              <a:t>parent</a:t>
            </a:r>
            <a:endParaRPr sz="28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670300" y="8559800"/>
            <a:ext cx="715010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spc="-70" dirty="0">
                <a:solidFill>
                  <a:srgbClr val="F8F5F1"/>
                </a:solidFill>
                <a:latin typeface="Arial"/>
                <a:cs typeface="Arial"/>
              </a:rPr>
              <a:t>child</a:t>
            </a:r>
            <a:endParaRPr sz="28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2774860" y="5240248"/>
            <a:ext cx="1039310" cy="66563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12890500" y="4724400"/>
            <a:ext cx="1772920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spc="5" dirty="0">
                <a:solidFill>
                  <a:srgbClr val="F8F5F1"/>
                </a:solidFill>
                <a:latin typeface="Arial"/>
                <a:cs typeface="Arial"/>
              </a:rPr>
              <a:t>not</a:t>
            </a:r>
            <a:r>
              <a:rPr sz="2800" i="1" spc="-26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50" dirty="0">
                <a:solidFill>
                  <a:srgbClr val="F8F5F1"/>
                </a:solidFill>
                <a:latin typeface="Arial"/>
                <a:cs typeface="Arial"/>
              </a:rPr>
              <a:t>selected</a:t>
            </a:r>
            <a:endParaRPr sz="280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33400" y="1993900"/>
            <a:ext cx="6248400" cy="45593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58800" y="1993900"/>
            <a:ext cx="6197600" cy="4508500"/>
          </a:xfrm>
          <a:custGeom>
            <a:avLst/>
            <a:gdLst/>
            <a:ahLst/>
            <a:cxnLst/>
            <a:rect l="l" t="t" r="r" b="b"/>
            <a:pathLst>
              <a:path w="6197600" h="4508500">
                <a:moveTo>
                  <a:pt x="61013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4412208"/>
                </a:lnTo>
                <a:lnTo>
                  <a:pt x="7567" y="4449687"/>
                </a:lnTo>
                <a:lnTo>
                  <a:pt x="28203" y="4480294"/>
                </a:lnTo>
                <a:lnTo>
                  <a:pt x="58810" y="4500932"/>
                </a:lnTo>
                <a:lnTo>
                  <a:pt x="96291" y="4508500"/>
                </a:lnTo>
                <a:lnTo>
                  <a:pt x="6101308" y="4508500"/>
                </a:lnTo>
                <a:lnTo>
                  <a:pt x="6138787" y="4500932"/>
                </a:lnTo>
                <a:lnTo>
                  <a:pt x="6169394" y="4480294"/>
                </a:lnTo>
                <a:lnTo>
                  <a:pt x="6190032" y="4449687"/>
                </a:lnTo>
                <a:lnTo>
                  <a:pt x="6197600" y="4412208"/>
                </a:lnTo>
                <a:lnTo>
                  <a:pt x="6197600" y="96291"/>
                </a:lnTo>
                <a:lnTo>
                  <a:pt x="6190032" y="58812"/>
                </a:lnTo>
                <a:lnTo>
                  <a:pt x="6169394" y="28205"/>
                </a:lnTo>
                <a:lnTo>
                  <a:pt x="6138787" y="7567"/>
                </a:lnTo>
                <a:lnTo>
                  <a:pt x="6101308" y="0"/>
                </a:lnTo>
                <a:close/>
              </a:path>
            </a:pathLst>
          </a:custGeom>
          <a:solidFill>
            <a:srgbClr val="1B2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876300" y="1574800"/>
            <a:ext cx="6109335" cy="5502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ct val="100000"/>
              </a:lnSpc>
            </a:pPr>
            <a:r>
              <a:rPr sz="2200" b="1" spc="20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2200" b="1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5" dirty="0">
                <a:solidFill>
                  <a:srgbClr val="FFFFFF"/>
                </a:solidFill>
                <a:latin typeface="Calibri"/>
                <a:cs typeface="Calibri"/>
              </a:rPr>
              <a:t>document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&lt;h1&gt;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Where do you want to</a:t>
            </a:r>
            <a:r>
              <a:rPr sz="2100" spc="2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go?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&lt;/h1&gt;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&lt;h2&gt;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Travel</a:t>
            </a:r>
            <a:r>
              <a:rPr sz="2100" spc="2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Destinations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&lt;/h2&gt;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&lt;p&gt;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Plan your next</a:t>
            </a:r>
            <a:r>
              <a:rPr sz="2100" spc="3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adventure.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&lt;/p&gt;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&lt;ul id=</a:t>
            </a:r>
            <a:r>
              <a:rPr sz="2100" spc="-5" dirty="0">
                <a:solidFill>
                  <a:srgbClr val="61CE3C"/>
                </a:solidFill>
                <a:latin typeface="Courier New"/>
                <a:cs typeface="Courier New"/>
              </a:rPr>
              <a:t>"destinations"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&lt;li&gt;Rome&lt;/li&gt;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&lt;li&gt;</a:t>
            </a:r>
            <a:endParaRPr sz="2100">
              <a:latin typeface="Courier New"/>
              <a:cs typeface="Courier New"/>
            </a:endParaRPr>
          </a:p>
          <a:p>
            <a:pPr marL="65278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&lt;ul</a:t>
            </a:r>
            <a:r>
              <a:rPr sz="2100" spc="-35" dirty="0">
                <a:solidFill>
                  <a:srgbClr val="7F90AA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id=</a:t>
            </a:r>
            <a:r>
              <a:rPr sz="2100" spc="-5" dirty="0">
                <a:solidFill>
                  <a:srgbClr val="61CE3C"/>
                </a:solidFill>
                <a:latin typeface="Courier New"/>
                <a:cs typeface="Courier New"/>
              </a:rPr>
              <a:t>"france"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&gt;</a:t>
            </a:r>
            <a:endParaRPr sz="2100">
              <a:latin typeface="Courier New"/>
              <a:cs typeface="Courier New"/>
            </a:endParaRPr>
          </a:p>
          <a:p>
            <a:pPr marL="972819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&lt;li&gt;Paris&lt;/li&gt;</a:t>
            </a:r>
            <a:endParaRPr sz="2100">
              <a:latin typeface="Courier New"/>
              <a:cs typeface="Courier New"/>
            </a:endParaRPr>
          </a:p>
          <a:p>
            <a:pPr marL="65278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&lt;/ul&gt;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&lt;/li&gt;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&lt;li</a:t>
            </a:r>
            <a:r>
              <a:rPr sz="2100" spc="10" dirty="0">
                <a:solidFill>
                  <a:srgbClr val="7F90AA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class=</a:t>
            </a:r>
            <a:r>
              <a:rPr sz="2100" spc="-5" dirty="0">
                <a:solidFill>
                  <a:srgbClr val="61CE3C"/>
                </a:solidFill>
                <a:latin typeface="Courier New"/>
                <a:cs typeface="Courier New"/>
              </a:rPr>
              <a:t>'promo'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&gt;Rio&lt;/li&gt;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&lt;/ul&gt;</a:t>
            </a:r>
            <a:endParaRPr sz="2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50">
              <a:latin typeface="Times New Roman"/>
              <a:cs typeface="Times New Roman"/>
            </a:endParaRPr>
          </a:p>
          <a:p>
            <a:pPr marL="3708400">
              <a:lnSpc>
                <a:spcPct val="100000"/>
              </a:lnSpc>
            </a:pPr>
            <a:r>
              <a:rPr sz="2800" i="1" spc="-45" dirty="0">
                <a:solidFill>
                  <a:srgbClr val="F8F5F1"/>
                </a:solidFill>
                <a:latin typeface="Arial"/>
                <a:cs typeface="Arial"/>
              </a:rPr>
              <a:t>the </a:t>
            </a:r>
            <a:r>
              <a:rPr sz="2800" i="1" spc="-95" dirty="0">
                <a:solidFill>
                  <a:srgbClr val="F8F5F1"/>
                </a:solidFill>
                <a:latin typeface="Arial"/>
                <a:cs typeface="Arial"/>
              </a:rPr>
              <a:t>sign</a:t>
            </a:r>
            <a:r>
              <a:rPr sz="2800" i="1" spc="-39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40" dirty="0">
                <a:solidFill>
                  <a:srgbClr val="F8F5F1"/>
                </a:solidFill>
                <a:latin typeface="Arial"/>
                <a:cs typeface="Arial"/>
              </a:rPr>
              <a:t>matters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28900" y="1612900"/>
            <a:ext cx="10998200" cy="6184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5300" y="495300"/>
            <a:ext cx="7772400" cy="812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40" dirty="0"/>
              <a:t>What </a:t>
            </a:r>
            <a:r>
              <a:rPr spc="-204" dirty="0"/>
              <a:t>you </a:t>
            </a:r>
            <a:r>
              <a:rPr spc="-285" dirty="0"/>
              <a:t>can </a:t>
            </a:r>
            <a:r>
              <a:rPr spc="-200" dirty="0"/>
              <a:t>do </a:t>
            </a:r>
            <a:r>
              <a:rPr spc="75" dirty="0"/>
              <a:t>with</a:t>
            </a:r>
            <a:r>
              <a:rPr spc="-840" dirty="0"/>
              <a:t> </a:t>
            </a:r>
            <a:r>
              <a:rPr spc="-254" dirty="0"/>
              <a:t>jQuery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90327" y="8316278"/>
            <a:ext cx="423608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610" dirty="0">
                <a:solidFill>
                  <a:srgbClr val="7999AF"/>
                </a:solidFill>
                <a:latin typeface="Arial"/>
                <a:cs typeface="Arial"/>
              </a:rPr>
              <a:t>1.1  </a:t>
            </a:r>
            <a:r>
              <a:rPr sz="4200" b="1" spc="75" dirty="0">
                <a:solidFill>
                  <a:srgbClr val="7999AF"/>
                </a:solidFill>
                <a:latin typeface="Calibri"/>
                <a:cs typeface="Calibri"/>
              </a:rPr>
              <a:t>What </a:t>
            </a:r>
            <a:r>
              <a:rPr sz="4200" b="1" spc="130" dirty="0">
                <a:solidFill>
                  <a:srgbClr val="7999AF"/>
                </a:solidFill>
                <a:latin typeface="Calibri"/>
                <a:cs typeface="Calibri"/>
              </a:rPr>
              <a:t>is</a:t>
            </a:r>
            <a:r>
              <a:rPr sz="4200" b="1" spc="-52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-20" dirty="0">
                <a:solidFill>
                  <a:srgbClr val="7999AF"/>
                </a:solidFill>
                <a:latin typeface="Calibri"/>
                <a:cs typeface="Calibri"/>
              </a:rPr>
              <a:t>jQuery?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38850" y="7785100"/>
            <a:ext cx="4168140" cy="50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i="1" spc="-170" dirty="0">
                <a:solidFill>
                  <a:srgbClr val="EBEBEB"/>
                </a:solidFill>
                <a:latin typeface="Arial"/>
                <a:cs typeface="Arial"/>
              </a:rPr>
              <a:t>reveal </a:t>
            </a:r>
            <a:r>
              <a:rPr sz="3200" i="1" spc="-75" dirty="0">
                <a:solidFill>
                  <a:srgbClr val="EBEBEB"/>
                </a:solidFill>
                <a:latin typeface="Arial"/>
                <a:cs typeface="Arial"/>
              </a:rPr>
              <a:t>interface</a:t>
            </a:r>
            <a:r>
              <a:rPr sz="3200" i="1" spc="-300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200" i="1" spc="-135" dirty="0">
                <a:solidFill>
                  <a:srgbClr val="EBEBEB"/>
                </a:solidFill>
                <a:latin typeface="Arial"/>
                <a:cs typeface="Arial"/>
              </a:rPr>
              <a:t>elements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93100" y="3098800"/>
            <a:ext cx="3327400" cy="850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18500" y="3098800"/>
            <a:ext cx="3276600" cy="800100"/>
          </a:xfrm>
          <a:custGeom>
            <a:avLst/>
            <a:gdLst/>
            <a:ahLst/>
            <a:cxnLst/>
            <a:rect l="l" t="t" r="r" b="b"/>
            <a:pathLst>
              <a:path w="3276600" h="800100">
                <a:moveTo>
                  <a:pt x="31803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5" y="771894"/>
                </a:lnTo>
                <a:lnTo>
                  <a:pt x="58812" y="792532"/>
                </a:lnTo>
                <a:lnTo>
                  <a:pt x="96291" y="800100"/>
                </a:lnTo>
                <a:lnTo>
                  <a:pt x="3180308" y="800100"/>
                </a:lnTo>
                <a:lnTo>
                  <a:pt x="3217787" y="792532"/>
                </a:lnTo>
                <a:lnTo>
                  <a:pt x="3248394" y="771894"/>
                </a:lnTo>
                <a:lnTo>
                  <a:pt x="3269032" y="741287"/>
                </a:lnTo>
                <a:lnTo>
                  <a:pt x="3276600" y="703808"/>
                </a:lnTo>
                <a:lnTo>
                  <a:pt x="3276600" y="96291"/>
                </a:lnTo>
                <a:lnTo>
                  <a:pt x="3269032" y="58812"/>
                </a:lnTo>
                <a:lnTo>
                  <a:pt x="3248394" y="28205"/>
                </a:lnTo>
                <a:lnTo>
                  <a:pt x="3217787" y="7567"/>
                </a:lnTo>
                <a:lnTo>
                  <a:pt x="3180308" y="0"/>
                </a:lnTo>
                <a:close/>
              </a:path>
            </a:pathLst>
          </a:custGeom>
          <a:solidFill>
            <a:srgbClr val="1B2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78700" y="3073400"/>
            <a:ext cx="876300" cy="85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16800" y="3098800"/>
            <a:ext cx="825500" cy="800100"/>
          </a:xfrm>
          <a:custGeom>
            <a:avLst/>
            <a:gdLst/>
            <a:ahLst/>
            <a:cxnLst/>
            <a:rect l="l" t="t" r="r" b="b"/>
            <a:pathLst>
              <a:path w="825500" h="800100">
                <a:moveTo>
                  <a:pt x="7292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5" y="771894"/>
                </a:lnTo>
                <a:lnTo>
                  <a:pt x="58812" y="792532"/>
                </a:lnTo>
                <a:lnTo>
                  <a:pt x="96291" y="800100"/>
                </a:lnTo>
                <a:lnTo>
                  <a:pt x="729208" y="800100"/>
                </a:lnTo>
                <a:lnTo>
                  <a:pt x="766687" y="792532"/>
                </a:lnTo>
                <a:lnTo>
                  <a:pt x="797294" y="771894"/>
                </a:lnTo>
                <a:lnTo>
                  <a:pt x="817932" y="741287"/>
                </a:lnTo>
                <a:lnTo>
                  <a:pt x="825500" y="703808"/>
                </a:lnTo>
                <a:lnTo>
                  <a:pt x="825500" y="96291"/>
                </a:lnTo>
                <a:lnTo>
                  <a:pt x="817932" y="58812"/>
                </a:lnTo>
                <a:lnTo>
                  <a:pt x="797294" y="28205"/>
                </a:lnTo>
                <a:lnTo>
                  <a:pt x="766687" y="7567"/>
                </a:lnTo>
                <a:lnTo>
                  <a:pt x="729208" y="0"/>
                </a:lnTo>
                <a:close/>
              </a:path>
            </a:pathLst>
          </a:custGeom>
          <a:solidFill>
            <a:srgbClr val="1E32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112000" y="1885950"/>
            <a:ext cx="7644130" cy="1837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640"/>
              </a:lnSpc>
            </a:pPr>
            <a:r>
              <a:rPr sz="3400" spc="-185" dirty="0">
                <a:solidFill>
                  <a:srgbClr val="FFFFFF"/>
                </a:solidFill>
                <a:latin typeface="Arial"/>
                <a:cs typeface="Arial"/>
              </a:rPr>
              <a:t>How </a:t>
            </a:r>
            <a:r>
              <a:rPr sz="3400" spc="-145" dirty="0">
                <a:solidFill>
                  <a:srgbClr val="FFFFFF"/>
                </a:solidFill>
                <a:latin typeface="Arial"/>
                <a:cs typeface="Arial"/>
              </a:rPr>
              <a:t>do </a:t>
            </a:r>
            <a:r>
              <a:rPr sz="3400" spc="-175" dirty="0">
                <a:solidFill>
                  <a:srgbClr val="FFFFFF"/>
                </a:solidFill>
                <a:latin typeface="Arial"/>
                <a:cs typeface="Arial"/>
              </a:rPr>
              <a:t>we </a:t>
            </a:r>
            <a:r>
              <a:rPr sz="3400" spc="30" dirty="0">
                <a:solidFill>
                  <a:srgbClr val="FFFFFF"/>
                </a:solidFill>
                <a:latin typeface="Arial"/>
                <a:cs typeface="Arial"/>
              </a:rPr>
              <a:t>find </a:t>
            </a:r>
            <a:r>
              <a:rPr sz="3400" spc="-90" dirty="0">
                <a:solidFill>
                  <a:srgbClr val="FFFFFF"/>
                </a:solidFill>
                <a:latin typeface="Arial"/>
                <a:cs typeface="Arial"/>
              </a:rPr>
              <a:t>only</a:t>
            </a:r>
            <a:r>
              <a:rPr sz="3400" spc="-6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90" dirty="0">
                <a:solidFill>
                  <a:srgbClr val="FFFFFF"/>
                </a:solidFill>
                <a:latin typeface="Arial"/>
                <a:cs typeface="Arial"/>
              </a:rPr>
              <a:t>elements</a:t>
            </a:r>
            <a:endParaRPr sz="3400">
              <a:latin typeface="Arial"/>
              <a:cs typeface="Arial"/>
            </a:endParaRPr>
          </a:p>
          <a:p>
            <a:pPr marL="12700">
              <a:lnSpc>
                <a:spcPts val="3640"/>
              </a:lnSpc>
            </a:pPr>
            <a:r>
              <a:rPr sz="3400" spc="5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3400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50" dirty="0">
                <a:solidFill>
                  <a:srgbClr val="FFFFFF"/>
                </a:solidFill>
                <a:latin typeface="Arial"/>
                <a:cs typeface="Arial"/>
              </a:rPr>
              <a:t>either</a:t>
            </a:r>
            <a:r>
              <a:rPr sz="3400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2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400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5" dirty="0">
                <a:solidFill>
                  <a:srgbClr val="FFFFFF"/>
                </a:solidFill>
                <a:latin typeface="Arial"/>
                <a:cs typeface="Arial"/>
              </a:rPr>
              <a:t>“promo”</a:t>
            </a:r>
            <a:r>
              <a:rPr sz="3400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175" dirty="0">
                <a:solidFill>
                  <a:srgbClr val="FFFFFF"/>
                </a:solidFill>
                <a:latin typeface="Arial"/>
                <a:cs typeface="Arial"/>
              </a:rPr>
              <a:t>class</a:t>
            </a:r>
            <a:r>
              <a:rPr sz="3400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13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3400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2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400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5" dirty="0">
                <a:solidFill>
                  <a:srgbClr val="FFFFFF"/>
                </a:solidFill>
                <a:latin typeface="Arial"/>
                <a:cs typeface="Arial"/>
              </a:rPr>
              <a:t>“france”</a:t>
            </a:r>
            <a:r>
              <a:rPr sz="3400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235" dirty="0">
                <a:solidFill>
                  <a:srgbClr val="FFFFFF"/>
                </a:solidFill>
                <a:latin typeface="Arial"/>
                <a:cs typeface="Arial"/>
              </a:rPr>
              <a:t>ID</a:t>
            </a:r>
            <a:endParaRPr sz="3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50">
              <a:latin typeface="Times New Roman"/>
              <a:cs typeface="Times New Roman"/>
            </a:endParaRPr>
          </a:p>
          <a:p>
            <a:pPr marL="1435100">
              <a:lnSpc>
                <a:spcPct val="100000"/>
              </a:lnSpc>
            </a:pPr>
            <a:r>
              <a:rPr sz="3200" spc="5" dirty="0">
                <a:solidFill>
                  <a:srgbClr val="FFFFFF"/>
                </a:solidFill>
                <a:latin typeface="Arial"/>
                <a:cs typeface="Arial"/>
              </a:rPr>
              <a:t>multiple</a:t>
            </a:r>
            <a:r>
              <a:rPr sz="3200" spc="-2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10" dirty="0">
                <a:solidFill>
                  <a:srgbClr val="FFFFFF"/>
                </a:solidFill>
                <a:latin typeface="Arial"/>
                <a:cs typeface="Arial"/>
              </a:rPr>
              <a:t>selector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581900" y="3256800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414825" y="353809"/>
                </a:moveTo>
                <a:lnTo>
                  <a:pt x="293522" y="353809"/>
                </a:lnTo>
                <a:lnTo>
                  <a:pt x="428015" y="488289"/>
                </a:lnTo>
                <a:lnTo>
                  <a:pt x="435450" y="494389"/>
                </a:lnTo>
                <a:lnTo>
                  <a:pt x="443674" y="498806"/>
                </a:lnTo>
                <a:lnTo>
                  <a:pt x="452422" y="501493"/>
                </a:lnTo>
                <a:lnTo>
                  <a:pt x="461429" y="502399"/>
                </a:lnTo>
                <a:lnTo>
                  <a:pt x="461568" y="502399"/>
                </a:lnTo>
                <a:lnTo>
                  <a:pt x="496071" y="483985"/>
                </a:lnTo>
                <a:lnTo>
                  <a:pt x="502716" y="461073"/>
                </a:lnTo>
                <a:lnTo>
                  <a:pt x="501818" y="452055"/>
                </a:lnTo>
                <a:lnTo>
                  <a:pt x="499149" y="443296"/>
                </a:lnTo>
                <a:lnTo>
                  <a:pt x="494749" y="435066"/>
                </a:lnTo>
                <a:lnTo>
                  <a:pt x="488657" y="427634"/>
                </a:lnTo>
                <a:lnTo>
                  <a:pt x="414825" y="353809"/>
                </a:lnTo>
                <a:close/>
              </a:path>
              <a:path w="502920" h="502920">
                <a:moveTo>
                  <a:pt x="191592" y="0"/>
                </a:moveTo>
                <a:lnTo>
                  <a:pt x="147668" y="5061"/>
                </a:lnTo>
                <a:lnTo>
                  <a:pt x="107344" y="19478"/>
                </a:lnTo>
                <a:lnTo>
                  <a:pt x="71770" y="42100"/>
                </a:lnTo>
                <a:lnTo>
                  <a:pt x="42097" y="71777"/>
                </a:lnTo>
                <a:lnTo>
                  <a:pt x="19477" y="107358"/>
                </a:lnTo>
                <a:lnTo>
                  <a:pt x="5061" y="147692"/>
                </a:lnTo>
                <a:lnTo>
                  <a:pt x="0" y="191630"/>
                </a:lnTo>
                <a:lnTo>
                  <a:pt x="5061" y="235551"/>
                </a:lnTo>
                <a:lnTo>
                  <a:pt x="19477" y="275870"/>
                </a:lnTo>
                <a:lnTo>
                  <a:pt x="42097" y="311437"/>
                </a:lnTo>
                <a:lnTo>
                  <a:pt x="71770" y="341101"/>
                </a:lnTo>
                <a:lnTo>
                  <a:pt x="107344" y="363714"/>
                </a:lnTo>
                <a:lnTo>
                  <a:pt x="147668" y="378125"/>
                </a:lnTo>
                <a:lnTo>
                  <a:pt x="191592" y="383184"/>
                </a:lnTo>
                <a:lnTo>
                  <a:pt x="219150" y="381209"/>
                </a:lnTo>
                <a:lnTo>
                  <a:pt x="245514" y="375469"/>
                </a:lnTo>
                <a:lnTo>
                  <a:pt x="270400" y="366242"/>
                </a:lnTo>
                <a:lnTo>
                  <a:pt x="293522" y="353809"/>
                </a:lnTo>
                <a:lnTo>
                  <a:pt x="414825" y="353809"/>
                </a:lnTo>
                <a:lnTo>
                  <a:pt x="359474" y="298462"/>
                </a:lnTo>
                <a:lnTo>
                  <a:pt x="191592" y="298462"/>
                </a:lnTo>
                <a:lnTo>
                  <a:pt x="150069" y="290003"/>
                </a:lnTo>
                <a:lnTo>
                  <a:pt x="116130" y="267077"/>
                </a:lnTo>
                <a:lnTo>
                  <a:pt x="93213" y="233136"/>
                </a:lnTo>
                <a:lnTo>
                  <a:pt x="84759" y="191630"/>
                </a:lnTo>
                <a:lnTo>
                  <a:pt x="93213" y="150101"/>
                </a:lnTo>
                <a:lnTo>
                  <a:pt x="116130" y="116149"/>
                </a:lnTo>
                <a:lnTo>
                  <a:pt x="150069" y="93219"/>
                </a:lnTo>
                <a:lnTo>
                  <a:pt x="191592" y="84759"/>
                </a:lnTo>
                <a:lnTo>
                  <a:pt x="349343" y="84759"/>
                </a:lnTo>
                <a:lnTo>
                  <a:pt x="341090" y="71777"/>
                </a:lnTo>
                <a:lnTo>
                  <a:pt x="311419" y="42100"/>
                </a:lnTo>
                <a:lnTo>
                  <a:pt x="275845" y="19478"/>
                </a:lnTo>
                <a:lnTo>
                  <a:pt x="235519" y="5061"/>
                </a:lnTo>
                <a:lnTo>
                  <a:pt x="191592" y="0"/>
                </a:lnTo>
                <a:close/>
              </a:path>
              <a:path w="502920" h="502920">
                <a:moveTo>
                  <a:pt x="349343" y="84759"/>
                </a:moveTo>
                <a:lnTo>
                  <a:pt x="191592" y="84759"/>
                </a:lnTo>
                <a:lnTo>
                  <a:pt x="233114" y="93219"/>
                </a:lnTo>
                <a:lnTo>
                  <a:pt x="267054" y="116149"/>
                </a:lnTo>
                <a:lnTo>
                  <a:pt x="289970" y="150101"/>
                </a:lnTo>
                <a:lnTo>
                  <a:pt x="298424" y="191630"/>
                </a:lnTo>
                <a:lnTo>
                  <a:pt x="289970" y="233136"/>
                </a:lnTo>
                <a:lnTo>
                  <a:pt x="267054" y="267077"/>
                </a:lnTo>
                <a:lnTo>
                  <a:pt x="233114" y="290003"/>
                </a:lnTo>
                <a:lnTo>
                  <a:pt x="191592" y="298462"/>
                </a:lnTo>
                <a:lnTo>
                  <a:pt x="359474" y="298462"/>
                </a:lnTo>
                <a:lnTo>
                  <a:pt x="354088" y="293077"/>
                </a:lnTo>
                <a:lnTo>
                  <a:pt x="366393" y="270061"/>
                </a:lnTo>
                <a:lnTo>
                  <a:pt x="375532" y="245287"/>
                </a:lnTo>
                <a:lnTo>
                  <a:pt x="381224" y="219047"/>
                </a:lnTo>
                <a:lnTo>
                  <a:pt x="383184" y="191630"/>
                </a:lnTo>
                <a:lnTo>
                  <a:pt x="378123" y="147692"/>
                </a:lnTo>
                <a:lnTo>
                  <a:pt x="363709" y="107358"/>
                </a:lnTo>
                <a:lnTo>
                  <a:pt x="349343" y="847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8800" y="495300"/>
            <a:ext cx="7607300" cy="812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175" dirty="0"/>
              <a:t>Selecting </a:t>
            </a:r>
            <a:r>
              <a:rPr spc="10" dirty="0"/>
              <a:t>multiple</a:t>
            </a:r>
            <a:r>
              <a:rPr spc="-470" dirty="0"/>
              <a:t> </a:t>
            </a:r>
            <a:r>
              <a:rPr spc="-125" dirty="0"/>
              <a:t>elements</a:t>
            </a:r>
          </a:p>
        </p:txBody>
      </p:sp>
      <p:sp>
        <p:nvSpPr>
          <p:cNvPr id="10" name="object 10"/>
          <p:cNvSpPr/>
          <p:nvPr/>
        </p:nvSpPr>
        <p:spPr>
          <a:xfrm>
            <a:off x="533400" y="1993900"/>
            <a:ext cx="6248400" cy="4559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8800" y="1993900"/>
            <a:ext cx="6197600" cy="4508500"/>
          </a:xfrm>
          <a:custGeom>
            <a:avLst/>
            <a:gdLst/>
            <a:ahLst/>
            <a:cxnLst/>
            <a:rect l="l" t="t" r="r" b="b"/>
            <a:pathLst>
              <a:path w="6197600" h="4508500">
                <a:moveTo>
                  <a:pt x="61013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4412208"/>
                </a:lnTo>
                <a:lnTo>
                  <a:pt x="7567" y="4449687"/>
                </a:lnTo>
                <a:lnTo>
                  <a:pt x="28203" y="4480294"/>
                </a:lnTo>
                <a:lnTo>
                  <a:pt x="58810" y="4500932"/>
                </a:lnTo>
                <a:lnTo>
                  <a:pt x="96291" y="4508500"/>
                </a:lnTo>
                <a:lnTo>
                  <a:pt x="6101308" y="4508500"/>
                </a:lnTo>
                <a:lnTo>
                  <a:pt x="6138787" y="4500932"/>
                </a:lnTo>
                <a:lnTo>
                  <a:pt x="6169394" y="4480294"/>
                </a:lnTo>
                <a:lnTo>
                  <a:pt x="6190032" y="4449687"/>
                </a:lnTo>
                <a:lnTo>
                  <a:pt x="6197600" y="4412208"/>
                </a:lnTo>
                <a:lnTo>
                  <a:pt x="6197600" y="96291"/>
                </a:lnTo>
                <a:lnTo>
                  <a:pt x="6190032" y="58812"/>
                </a:lnTo>
                <a:lnTo>
                  <a:pt x="6169394" y="28205"/>
                </a:lnTo>
                <a:lnTo>
                  <a:pt x="6138787" y="7567"/>
                </a:lnTo>
                <a:lnTo>
                  <a:pt x="6101308" y="0"/>
                </a:lnTo>
                <a:close/>
              </a:path>
            </a:pathLst>
          </a:custGeom>
          <a:solidFill>
            <a:srgbClr val="1B2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ct val="100000"/>
              </a:lnSpc>
            </a:pPr>
            <a:r>
              <a:rPr b="0" spc="40" dirty="0">
                <a:latin typeface="Calibri"/>
                <a:cs typeface="Calibri"/>
              </a:rPr>
              <a:t>HTML</a:t>
            </a:r>
            <a:r>
              <a:rPr b="0" spc="-125" dirty="0">
                <a:latin typeface="Calibri"/>
                <a:cs typeface="Calibri"/>
              </a:rPr>
              <a:t> </a:t>
            </a:r>
            <a:r>
              <a:rPr b="0" spc="25" dirty="0">
                <a:latin typeface="Calibri"/>
                <a:cs typeface="Calibri"/>
              </a:rPr>
              <a:t>document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&lt;h1&gt;</a:t>
            </a:r>
            <a:r>
              <a:rPr sz="2100" b="0" spc="-5" dirty="0">
                <a:solidFill>
                  <a:srgbClr val="F8F8F8"/>
                </a:solidFill>
                <a:latin typeface="Courier New"/>
                <a:cs typeface="Courier New"/>
              </a:rPr>
              <a:t>Where do you want to</a:t>
            </a:r>
            <a:r>
              <a:rPr sz="2100" b="0" spc="2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b="0" spc="-5" dirty="0">
                <a:solidFill>
                  <a:srgbClr val="F8F8F8"/>
                </a:solidFill>
                <a:latin typeface="Courier New"/>
                <a:cs typeface="Courier New"/>
              </a:rPr>
              <a:t>go?</a:t>
            </a: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&lt;/h1&gt;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&lt;h2&gt;</a:t>
            </a:r>
            <a:r>
              <a:rPr sz="2100" b="0" spc="-5" dirty="0">
                <a:solidFill>
                  <a:srgbClr val="F8F8F8"/>
                </a:solidFill>
                <a:latin typeface="Courier New"/>
                <a:cs typeface="Courier New"/>
              </a:rPr>
              <a:t>Travel</a:t>
            </a:r>
            <a:r>
              <a:rPr sz="2100" b="0" spc="2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b="0" spc="-5" dirty="0">
                <a:solidFill>
                  <a:srgbClr val="F8F8F8"/>
                </a:solidFill>
                <a:latin typeface="Courier New"/>
                <a:cs typeface="Courier New"/>
              </a:rPr>
              <a:t>Destinations</a:t>
            </a: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&lt;/h2&gt;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&lt;p&gt;</a:t>
            </a:r>
            <a:r>
              <a:rPr sz="2100" b="0" spc="-5" dirty="0">
                <a:solidFill>
                  <a:srgbClr val="F8F8F8"/>
                </a:solidFill>
                <a:latin typeface="Courier New"/>
                <a:cs typeface="Courier New"/>
              </a:rPr>
              <a:t>Plan your next</a:t>
            </a:r>
            <a:r>
              <a:rPr sz="2100" b="0" spc="3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b="0" spc="-5" dirty="0">
                <a:solidFill>
                  <a:srgbClr val="F8F8F8"/>
                </a:solidFill>
                <a:latin typeface="Courier New"/>
                <a:cs typeface="Courier New"/>
              </a:rPr>
              <a:t>adventure.</a:t>
            </a: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&lt;/p&gt;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&lt;ul id=</a:t>
            </a:r>
            <a:r>
              <a:rPr sz="2100" b="0" spc="-5" dirty="0">
                <a:solidFill>
                  <a:srgbClr val="61CE3C"/>
                </a:solidFill>
                <a:latin typeface="Courier New"/>
                <a:cs typeface="Courier New"/>
              </a:rPr>
              <a:t>"destinations"</a:t>
            </a: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180"/>
              </a:spcBef>
            </a:pP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&lt;li&gt;Rome&lt;/li&gt;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180"/>
              </a:spcBef>
            </a:pP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&lt;li&gt;</a:t>
            </a:r>
            <a:endParaRPr sz="2100">
              <a:latin typeface="Courier New"/>
              <a:cs typeface="Courier New"/>
            </a:endParaRPr>
          </a:p>
          <a:p>
            <a:pPr marL="652780">
              <a:lnSpc>
                <a:spcPct val="100000"/>
              </a:lnSpc>
              <a:spcBef>
                <a:spcPts val="180"/>
              </a:spcBef>
            </a:pPr>
            <a:r>
              <a:rPr sz="2100" b="0" spc="-5" dirty="0">
                <a:solidFill>
                  <a:srgbClr val="FAD959"/>
                </a:solidFill>
                <a:latin typeface="Courier New"/>
                <a:cs typeface="Courier New"/>
              </a:rPr>
              <a:t>&lt;ul</a:t>
            </a:r>
            <a:r>
              <a:rPr sz="2100" b="0" spc="-35" dirty="0">
                <a:solidFill>
                  <a:srgbClr val="FAD959"/>
                </a:solidFill>
                <a:latin typeface="Courier New"/>
                <a:cs typeface="Courier New"/>
              </a:rPr>
              <a:t> </a:t>
            </a:r>
            <a:r>
              <a:rPr sz="2100" b="0" spc="-5" dirty="0">
                <a:solidFill>
                  <a:srgbClr val="FAD959"/>
                </a:solidFill>
                <a:latin typeface="Courier New"/>
                <a:cs typeface="Courier New"/>
              </a:rPr>
              <a:t>id="france"&gt;</a:t>
            </a:r>
            <a:endParaRPr sz="2100">
              <a:latin typeface="Courier New"/>
              <a:cs typeface="Courier New"/>
            </a:endParaRPr>
          </a:p>
          <a:p>
            <a:pPr marL="972819">
              <a:lnSpc>
                <a:spcPct val="100000"/>
              </a:lnSpc>
              <a:spcBef>
                <a:spcPts val="180"/>
              </a:spcBef>
            </a:pP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&lt;li&gt;Paris&lt;/li&gt;</a:t>
            </a:r>
            <a:endParaRPr sz="2100">
              <a:latin typeface="Courier New"/>
              <a:cs typeface="Courier New"/>
            </a:endParaRPr>
          </a:p>
          <a:p>
            <a:pPr marL="652780">
              <a:lnSpc>
                <a:spcPct val="100000"/>
              </a:lnSpc>
              <a:spcBef>
                <a:spcPts val="180"/>
              </a:spcBef>
            </a:pPr>
            <a:r>
              <a:rPr sz="2100" b="0" spc="-5" dirty="0">
                <a:solidFill>
                  <a:srgbClr val="FAD959"/>
                </a:solidFill>
                <a:latin typeface="Courier New"/>
                <a:cs typeface="Courier New"/>
              </a:rPr>
              <a:t>&lt;/ul&gt;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180"/>
              </a:spcBef>
            </a:pP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&lt;/li&gt;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180"/>
              </a:spcBef>
            </a:pPr>
            <a:r>
              <a:rPr sz="2100" b="0" spc="-5" dirty="0">
                <a:solidFill>
                  <a:srgbClr val="FAD959"/>
                </a:solidFill>
                <a:latin typeface="Courier New"/>
                <a:cs typeface="Courier New"/>
              </a:rPr>
              <a:t>&lt;li</a:t>
            </a:r>
            <a:r>
              <a:rPr sz="2100" b="0" spc="10" dirty="0">
                <a:solidFill>
                  <a:srgbClr val="FAD959"/>
                </a:solidFill>
                <a:latin typeface="Courier New"/>
                <a:cs typeface="Courier New"/>
              </a:rPr>
              <a:t> </a:t>
            </a:r>
            <a:r>
              <a:rPr sz="2100" b="0" spc="-5" dirty="0">
                <a:solidFill>
                  <a:srgbClr val="FAD959"/>
                </a:solidFill>
                <a:latin typeface="Courier New"/>
                <a:cs typeface="Courier New"/>
              </a:rPr>
              <a:t>class='promo'&gt;Rio&lt;/li&gt;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&lt;/ul&gt;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0327" y="8147050"/>
            <a:ext cx="4970145" cy="664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spc="-420" dirty="0">
                <a:solidFill>
                  <a:srgbClr val="7999AF"/>
                </a:solidFill>
                <a:latin typeface="Arial"/>
                <a:cs typeface="Arial"/>
              </a:rPr>
              <a:t>2.1 </a:t>
            </a:r>
            <a:r>
              <a:rPr sz="4200" b="1" spc="50" dirty="0">
                <a:solidFill>
                  <a:srgbClr val="7999AF"/>
                </a:solidFill>
                <a:latin typeface="Calibri"/>
                <a:cs typeface="Calibri"/>
              </a:rPr>
              <a:t>Searching </a:t>
            </a:r>
            <a:r>
              <a:rPr sz="4200" b="1" spc="15" dirty="0">
                <a:solidFill>
                  <a:srgbClr val="7999AF"/>
                </a:solidFill>
                <a:latin typeface="Calibri"/>
                <a:cs typeface="Calibri"/>
              </a:rPr>
              <a:t>the</a:t>
            </a:r>
            <a:r>
              <a:rPr sz="4200" b="1" spc="-114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-254" dirty="0">
                <a:solidFill>
                  <a:srgbClr val="7999AF"/>
                </a:solidFill>
                <a:latin typeface="Calibri"/>
                <a:cs typeface="Calibri"/>
              </a:rPr>
              <a:t>DOM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63100" y="1524000"/>
            <a:ext cx="5410200" cy="6832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588500" y="1524000"/>
            <a:ext cx="5359400" cy="6781800"/>
          </a:xfrm>
          <a:custGeom>
            <a:avLst/>
            <a:gdLst/>
            <a:ahLst/>
            <a:cxnLst/>
            <a:rect l="l" t="t" r="r" b="b"/>
            <a:pathLst>
              <a:path w="5359400" h="6781800">
                <a:moveTo>
                  <a:pt x="52631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685508"/>
                </a:lnTo>
                <a:lnTo>
                  <a:pt x="7568" y="6722989"/>
                </a:lnTo>
                <a:lnTo>
                  <a:pt x="28206" y="6753596"/>
                </a:lnTo>
                <a:lnTo>
                  <a:pt x="58818" y="6774232"/>
                </a:lnTo>
                <a:lnTo>
                  <a:pt x="96291" y="6781798"/>
                </a:lnTo>
                <a:lnTo>
                  <a:pt x="5263140" y="6781798"/>
                </a:lnTo>
                <a:lnTo>
                  <a:pt x="5300626" y="6774231"/>
                </a:lnTo>
                <a:lnTo>
                  <a:pt x="5331222" y="6753595"/>
                </a:lnTo>
                <a:lnTo>
                  <a:pt x="5351841" y="6722988"/>
                </a:lnTo>
                <a:lnTo>
                  <a:pt x="5359400" y="6685508"/>
                </a:lnTo>
                <a:lnTo>
                  <a:pt x="5359400" y="96291"/>
                </a:lnTo>
                <a:lnTo>
                  <a:pt x="5351841" y="58812"/>
                </a:lnTo>
                <a:lnTo>
                  <a:pt x="5331221" y="28205"/>
                </a:lnTo>
                <a:lnTo>
                  <a:pt x="5300624" y="7567"/>
                </a:lnTo>
                <a:lnTo>
                  <a:pt x="52631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341100" y="50800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18900" y="5168900"/>
            <a:ext cx="393700" cy="292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820400" y="60579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998200" y="6146800"/>
            <a:ext cx="355600" cy="292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820400" y="60579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DAB3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014709" y="60960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341100" y="50800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DAB3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3400" y="1993900"/>
            <a:ext cx="6248400" cy="4559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8800" y="1993900"/>
            <a:ext cx="6197600" cy="4508500"/>
          </a:xfrm>
          <a:custGeom>
            <a:avLst/>
            <a:gdLst/>
            <a:ahLst/>
            <a:cxnLst/>
            <a:rect l="l" t="t" r="r" b="b"/>
            <a:pathLst>
              <a:path w="6197600" h="4508500">
                <a:moveTo>
                  <a:pt x="61013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4412208"/>
                </a:lnTo>
                <a:lnTo>
                  <a:pt x="7567" y="4449687"/>
                </a:lnTo>
                <a:lnTo>
                  <a:pt x="28203" y="4480294"/>
                </a:lnTo>
                <a:lnTo>
                  <a:pt x="58810" y="4500932"/>
                </a:lnTo>
                <a:lnTo>
                  <a:pt x="96291" y="4508500"/>
                </a:lnTo>
                <a:lnTo>
                  <a:pt x="6101308" y="4508500"/>
                </a:lnTo>
                <a:lnTo>
                  <a:pt x="6138787" y="4500932"/>
                </a:lnTo>
                <a:lnTo>
                  <a:pt x="6169394" y="4480294"/>
                </a:lnTo>
                <a:lnTo>
                  <a:pt x="6190032" y="4449687"/>
                </a:lnTo>
                <a:lnTo>
                  <a:pt x="6197600" y="4412208"/>
                </a:lnTo>
                <a:lnTo>
                  <a:pt x="6197600" y="96291"/>
                </a:lnTo>
                <a:lnTo>
                  <a:pt x="6190032" y="58812"/>
                </a:lnTo>
                <a:lnTo>
                  <a:pt x="6169394" y="28205"/>
                </a:lnTo>
                <a:lnTo>
                  <a:pt x="6138787" y="7567"/>
                </a:lnTo>
                <a:lnTo>
                  <a:pt x="6101308" y="0"/>
                </a:lnTo>
                <a:close/>
              </a:path>
            </a:pathLst>
          </a:custGeom>
          <a:solidFill>
            <a:srgbClr val="1B2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8800" y="495300"/>
            <a:ext cx="7607300" cy="812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175" dirty="0"/>
              <a:t>Selecting </a:t>
            </a:r>
            <a:r>
              <a:rPr spc="10" dirty="0"/>
              <a:t>multiple</a:t>
            </a:r>
            <a:r>
              <a:rPr spc="-470" dirty="0"/>
              <a:t> </a:t>
            </a:r>
            <a:r>
              <a:rPr spc="-125" dirty="0"/>
              <a:t>elements</a:t>
            </a:r>
          </a:p>
        </p:txBody>
      </p:sp>
      <p:sp>
        <p:nvSpPr>
          <p:cNvPr id="15" name="object 15"/>
          <p:cNvSpPr/>
          <p:nvPr/>
        </p:nvSpPr>
        <p:spPr>
          <a:xfrm>
            <a:off x="558800" y="7391400"/>
            <a:ext cx="6527800" cy="863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4200" y="6980377"/>
            <a:ext cx="6477000" cy="122382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12800" y="7607300"/>
            <a:ext cx="185420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$(".promo,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24480" y="7607300"/>
            <a:ext cx="185420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#france");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495832" y="7503845"/>
            <a:ext cx="1657486" cy="5929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ct val="100000"/>
              </a:lnSpc>
            </a:pPr>
            <a:r>
              <a:rPr spc="20" dirty="0"/>
              <a:t>HTML</a:t>
            </a:r>
            <a:r>
              <a:rPr spc="-125" dirty="0"/>
              <a:t> </a:t>
            </a:r>
            <a:r>
              <a:rPr spc="5" dirty="0"/>
              <a:t>document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&lt;h1&gt;</a:t>
            </a:r>
            <a:r>
              <a:rPr sz="2100" b="0" spc="-5" dirty="0">
                <a:solidFill>
                  <a:srgbClr val="F8F8F8"/>
                </a:solidFill>
                <a:latin typeface="Courier New"/>
                <a:cs typeface="Courier New"/>
              </a:rPr>
              <a:t>Where do you want to</a:t>
            </a:r>
            <a:r>
              <a:rPr sz="2100" b="0" spc="2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b="0" spc="-5" dirty="0">
                <a:solidFill>
                  <a:srgbClr val="F8F8F8"/>
                </a:solidFill>
                <a:latin typeface="Courier New"/>
                <a:cs typeface="Courier New"/>
              </a:rPr>
              <a:t>go?</a:t>
            </a: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&lt;/h1&gt;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&lt;h2&gt;</a:t>
            </a:r>
            <a:r>
              <a:rPr sz="2100" b="0" spc="-5" dirty="0">
                <a:solidFill>
                  <a:srgbClr val="F8F8F8"/>
                </a:solidFill>
                <a:latin typeface="Courier New"/>
                <a:cs typeface="Courier New"/>
              </a:rPr>
              <a:t>Travel</a:t>
            </a:r>
            <a:r>
              <a:rPr sz="2100" b="0" spc="2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b="0" spc="-5" dirty="0">
                <a:solidFill>
                  <a:srgbClr val="F8F8F8"/>
                </a:solidFill>
                <a:latin typeface="Courier New"/>
                <a:cs typeface="Courier New"/>
              </a:rPr>
              <a:t>Destinations</a:t>
            </a: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&lt;/h2&gt;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&lt;p&gt;</a:t>
            </a:r>
            <a:r>
              <a:rPr sz="2100" b="0" spc="-5" dirty="0">
                <a:solidFill>
                  <a:srgbClr val="F8F8F8"/>
                </a:solidFill>
                <a:latin typeface="Courier New"/>
                <a:cs typeface="Courier New"/>
              </a:rPr>
              <a:t>Plan your next</a:t>
            </a:r>
            <a:r>
              <a:rPr sz="2100" b="0" spc="3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b="0" spc="-5" dirty="0">
                <a:solidFill>
                  <a:srgbClr val="F8F8F8"/>
                </a:solidFill>
                <a:latin typeface="Courier New"/>
                <a:cs typeface="Courier New"/>
              </a:rPr>
              <a:t>adventure.</a:t>
            </a: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&lt;/p&gt;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&lt;ul id=</a:t>
            </a:r>
            <a:r>
              <a:rPr sz="2100" b="0" spc="-5" dirty="0">
                <a:solidFill>
                  <a:srgbClr val="61CE3C"/>
                </a:solidFill>
                <a:latin typeface="Courier New"/>
                <a:cs typeface="Courier New"/>
              </a:rPr>
              <a:t>"destinations"</a:t>
            </a: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180"/>
              </a:spcBef>
            </a:pP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&lt;li&gt;Rome&lt;/li&gt;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180"/>
              </a:spcBef>
            </a:pP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&lt;li&gt;</a:t>
            </a:r>
            <a:endParaRPr sz="2100">
              <a:latin typeface="Courier New"/>
              <a:cs typeface="Courier New"/>
            </a:endParaRPr>
          </a:p>
          <a:p>
            <a:pPr marL="652780">
              <a:lnSpc>
                <a:spcPct val="100000"/>
              </a:lnSpc>
              <a:spcBef>
                <a:spcPts val="180"/>
              </a:spcBef>
            </a:pP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&lt;ul</a:t>
            </a:r>
            <a:r>
              <a:rPr sz="2100" b="0" spc="-35" dirty="0">
                <a:solidFill>
                  <a:srgbClr val="7F90AA"/>
                </a:solidFill>
                <a:latin typeface="Courier New"/>
                <a:cs typeface="Courier New"/>
              </a:rPr>
              <a:t> </a:t>
            </a: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id=</a:t>
            </a:r>
            <a:r>
              <a:rPr sz="2100" b="0" spc="-5" dirty="0">
                <a:solidFill>
                  <a:srgbClr val="61CE3C"/>
                </a:solidFill>
                <a:latin typeface="Courier New"/>
                <a:cs typeface="Courier New"/>
              </a:rPr>
              <a:t>"france"</a:t>
            </a: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&gt;</a:t>
            </a:r>
            <a:endParaRPr sz="2100">
              <a:latin typeface="Courier New"/>
              <a:cs typeface="Courier New"/>
            </a:endParaRPr>
          </a:p>
          <a:p>
            <a:pPr marL="972819">
              <a:lnSpc>
                <a:spcPct val="100000"/>
              </a:lnSpc>
              <a:spcBef>
                <a:spcPts val="180"/>
              </a:spcBef>
            </a:pP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&lt;li&gt;Paris&lt;/li&gt;</a:t>
            </a:r>
            <a:endParaRPr sz="2100">
              <a:latin typeface="Courier New"/>
              <a:cs typeface="Courier New"/>
            </a:endParaRPr>
          </a:p>
          <a:p>
            <a:pPr marL="652780">
              <a:lnSpc>
                <a:spcPct val="100000"/>
              </a:lnSpc>
              <a:spcBef>
                <a:spcPts val="180"/>
              </a:spcBef>
            </a:pP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&lt;/ul&gt;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180"/>
              </a:spcBef>
            </a:pP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&lt;/li&gt;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180"/>
              </a:spcBef>
            </a:pP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&lt;li</a:t>
            </a:r>
            <a:r>
              <a:rPr sz="2100" b="0" spc="10" dirty="0">
                <a:solidFill>
                  <a:srgbClr val="7F90AA"/>
                </a:solidFill>
                <a:latin typeface="Courier New"/>
                <a:cs typeface="Courier New"/>
              </a:rPr>
              <a:t> </a:t>
            </a: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class=</a:t>
            </a:r>
            <a:r>
              <a:rPr sz="2100" b="0" spc="-5" dirty="0">
                <a:solidFill>
                  <a:srgbClr val="61CE3C"/>
                </a:solidFill>
                <a:latin typeface="Courier New"/>
                <a:cs typeface="Courier New"/>
              </a:rPr>
              <a:t>'promo'</a:t>
            </a: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&gt;Rio&lt;/li&gt;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b="0" spc="-5" dirty="0">
                <a:solidFill>
                  <a:srgbClr val="7F90AA"/>
                </a:solidFill>
                <a:latin typeface="Courier New"/>
                <a:cs typeface="Courier New"/>
              </a:rPr>
              <a:t>&lt;/ul&gt;</a:t>
            </a:r>
            <a:endParaRPr sz="2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2311400">
              <a:lnSpc>
                <a:spcPct val="100000"/>
              </a:lnSpc>
              <a:spcBef>
                <a:spcPts val="1315"/>
              </a:spcBef>
            </a:pPr>
            <a:r>
              <a:rPr sz="2800" b="0" i="1" spc="-45" dirty="0">
                <a:solidFill>
                  <a:srgbClr val="F8F5F1"/>
                </a:solidFill>
                <a:latin typeface="Arial"/>
                <a:cs typeface="Arial"/>
              </a:rPr>
              <a:t>the </a:t>
            </a:r>
            <a:r>
              <a:rPr sz="2800" b="0" i="1" spc="-120" dirty="0">
                <a:solidFill>
                  <a:srgbClr val="F8F5F1"/>
                </a:solidFill>
                <a:latin typeface="Arial"/>
                <a:cs typeface="Arial"/>
              </a:rPr>
              <a:t>comma</a:t>
            </a:r>
            <a:r>
              <a:rPr sz="2800" b="0" i="1" spc="-37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b="0" i="1" spc="-40" dirty="0">
                <a:solidFill>
                  <a:srgbClr val="F8F5F1"/>
                </a:solidFill>
                <a:latin typeface="Arial"/>
                <a:cs typeface="Arial"/>
              </a:rPr>
              <a:t>matters</a:t>
            </a:r>
            <a:endParaRPr sz="28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820400" y="44831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998200" y="4572000"/>
            <a:ext cx="355600" cy="292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887200" y="56007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065000" y="5689600"/>
            <a:ext cx="355600" cy="292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382500" y="6121400"/>
            <a:ext cx="1244600" cy="444500"/>
          </a:xfrm>
          <a:custGeom>
            <a:avLst/>
            <a:gdLst/>
            <a:ahLst/>
            <a:cxnLst/>
            <a:rect l="l" t="t" r="r" b="b"/>
            <a:pathLst>
              <a:path w="1244600" h="444500">
                <a:moveTo>
                  <a:pt x="10927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092707" y="444500"/>
                </a:lnTo>
                <a:lnTo>
                  <a:pt x="1140740" y="436757"/>
                </a:lnTo>
                <a:lnTo>
                  <a:pt x="1182439" y="415197"/>
                </a:lnTo>
                <a:lnTo>
                  <a:pt x="1215310" y="382322"/>
                </a:lnTo>
                <a:lnTo>
                  <a:pt x="1236862" y="340633"/>
                </a:lnTo>
                <a:lnTo>
                  <a:pt x="1244600" y="292633"/>
                </a:lnTo>
                <a:lnTo>
                  <a:pt x="1244600" y="151866"/>
                </a:lnTo>
                <a:lnTo>
                  <a:pt x="1236862" y="103866"/>
                </a:lnTo>
                <a:lnTo>
                  <a:pt x="1215310" y="62177"/>
                </a:lnTo>
                <a:lnTo>
                  <a:pt x="1182439" y="29302"/>
                </a:lnTo>
                <a:lnTo>
                  <a:pt x="1140740" y="7742"/>
                </a:lnTo>
                <a:lnTo>
                  <a:pt x="10927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573000" y="6210300"/>
            <a:ext cx="876300" cy="292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2573000" y="6159500"/>
            <a:ext cx="86360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Paris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043795" y="6108656"/>
            <a:ext cx="283536" cy="3111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535795" y="5587956"/>
            <a:ext cx="283536" cy="3111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976995" y="4994054"/>
            <a:ext cx="283536" cy="3111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820400" y="34036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998200" y="3492500"/>
            <a:ext cx="355600" cy="292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804400" y="18161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33" y="444500"/>
                </a:lnTo>
                <a:lnTo>
                  <a:pt x="950233" y="436757"/>
                </a:lnTo>
                <a:lnTo>
                  <a:pt x="991922" y="415197"/>
                </a:lnTo>
                <a:lnTo>
                  <a:pt x="1024797" y="382322"/>
                </a:lnTo>
                <a:lnTo>
                  <a:pt x="1046357" y="340633"/>
                </a:lnTo>
                <a:lnTo>
                  <a:pt x="1054100" y="292633"/>
                </a:lnTo>
                <a:lnTo>
                  <a:pt x="1054100" y="151866"/>
                </a:lnTo>
                <a:lnTo>
                  <a:pt x="1046357" y="103866"/>
                </a:lnTo>
                <a:lnTo>
                  <a:pt x="1024797" y="62177"/>
                </a:lnTo>
                <a:lnTo>
                  <a:pt x="991922" y="29302"/>
                </a:lnTo>
                <a:lnTo>
                  <a:pt x="950233" y="7742"/>
                </a:lnTo>
                <a:lnTo>
                  <a:pt x="9022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982200" y="1905000"/>
            <a:ext cx="711200" cy="3429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973538" y="2311356"/>
            <a:ext cx="1088161" cy="102874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490200" y="2984500"/>
            <a:ext cx="393700" cy="292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328400" y="39243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33" y="444500"/>
                </a:lnTo>
                <a:lnTo>
                  <a:pt x="950233" y="436757"/>
                </a:lnTo>
                <a:lnTo>
                  <a:pt x="991922" y="415197"/>
                </a:lnTo>
                <a:lnTo>
                  <a:pt x="1024797" y="382322"/>
                </a:lnTo>
                <a:lnTo>
                  <a:pt x="1046357" y="340633"/>
                </a:lnTo>
                <a:lnTo>
                  <a:pt x="1054100" y="292633"/>
                </a:lnTo>
                <a:lnTo>
                  <a:pt x="1054100" y="151866"/>
                </a:lnTo>
                <a:lnTo>
                  <a:pt x="1046357" y="103866"/>
                </a:lnTo>
                <a:lnTo>
                  <a:pt x="1024797" y="62177"/>
                </a:lnTo>
                <a:lnTo>
                  <a:pt x="991922" y="29302"/>
                </a:lnTo>
                <a:lnTo>
                  <a:pt x="950233" y="7742"/>
                </a:lnTo>
                <a:lnTo>
                  <a:pt x="902233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506200" y="4025900"/>
            <a:ext cx="711200" cy="2794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481695" y="3378156"/>
            <a:ext cx="283536" cy="3111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989695" y="3911556"/>
            <a:ext cx="283536" cy="3111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328400" y="65786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33" y="444500"/>
                </a:lnTo>
                <a:lnTo>
                  <a:pt x="950233" y="436757"/>
                </a:lnTo>
                <a:lnTo>
                  <a:pt x="991922" y="415197"/>
                </a:lnTo>
                <a:lnTo>
                  <a:pt x="1024797" y="382322"/>
                </a:lnTo>
                <a:lnTo>
                  <a:pt x="1046357" y="340633"/>
                </a:lnTo>
                <a:lnTo>
                  <a:pt x="1054100" y="292633"/>
                </a:lnTo>
                <a:lnTo>
                  <a:pt x="1054100" y="151866"/>
                </a:lnTo>
                <a:lnTo>
                  <a:pt x="1046357" y="103866"/>
                </a:lnTo>
                <a:lnTo>
                  <a:pt x="1024797" y="62177"/>
                </a:lnTo>
                <a:lnTo>
                  <a:pt x="991922" y="29302"/>
                </a:lnTo>
                <a:lnTo>
                  <a:pt x="950233" y="7742"/>
                </a:lnTo>
                <a:lnTo>
                  <a:pt x="902233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582400" y="6667500"/>
            <a:ext cx="546100" cy="2921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1591290" y="6616700"/>
            <a:ext cx="5283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Rio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0989695" y="6565856"/>
            <a:ext cx="283536" cy="31115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481005" y="3506990"/>
            <a:ext cx="271348" cy="282614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312400" y="2362200"/>
            <a:ext cx="965200" cy="444500"/>
          </a:xfrm>
          <a:custGeom>
            <a:avLst/>
            <a:gdLst/>
            <a:ahLst/>
            <a:cxnLst/>
            <a:rect l="l" t="t" r="r" b="b"/>
            <a:pathLst>
              <a:path w="965200" h="444500">
                <a:moveTo>
                  <a:pt x="8133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813333" y="444500"/>
                </a:lnTo>
                <a:lnTo>
                  <a:pt x="861333" y="436757"/>
                </a:lnTo>
                <a:lnTo>
                  <a:pt x="903022" y="415197"/>
                </a:lnTo>
                <a:lnTo>
                  <a:pt x="935897" y="382322"/>
                </a:lnTo>
                <a:lnTo>
                  <a:pt x="957457" y="340633"/>
                </a:lnTo>
                <a:lnTo>
                  <a:pt x="965200" y="292633"/>
                </a:lnTo>
                <a:lnTo>
                  <a:pt x="965200" y="151866"/>
                </a:lnTo>
                <a:lnTo>
                  <a:pt x="957457" y="103866"/>
                </a:lnTo>
                <a:lnTo>
                  <a:pt x="935897" y="62177"/>
                </a:lnTo>
                <a:lnTo>
                  <a:pt x="903022" y="29302"/>
                </a:lnTo>
                <a:lnTo>
                  <a:pt x="861333" y="7742"/>
                </a:lnTo>
                <a:lnTo>
                  <a:pt x="8133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9983469" y="1854200"/>
            <a:ext cx="2458720" cy="414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body</a:t>
            </a:r>
            <a:endParaRPr sz="2200">
              <a:latin typeface="Courier New"/>
              <a:cs typeface="Courier New"/>
            </a:endParaRPr>
          </a:p>
          <a:p>
            <a:pPr marL="560070">
              <a:lnSpc>
                <a:spcPct val="100000"/>
              </a:lnSpc>
              <a:spcBef>
                <a:spcPts val="1660"/>
              </a:spcBef>
            </a:pPr>
            <a:r>
              <a:rPr sz="2200" spc="-5" dirty="0">
                <a:solidFill>
                  <a:srgbClr val="222222"/>
                </a:solidFill>
                <a:latin typeface="Courier New"/>
                <a:cs typeface="Courier New"/>
              </a:rPr>
              <a:t>...</a:t>
            </a:r>
            <a:endParaRPr sz="2200">
              <a:latin typeface="Courier New"/>
              <a:cs typeface="Courier New"/>
            </a:endParaRPr>
          </a:p>
          <a:p>
            <a:pPr marL="535305">
              <a:lnSpc>
                <a:spcPct val="100000"/>
              </a:lnSpc>
              <a:spcBef>
                <a:spcPts val="15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ul</a:t>
            </a:r>
            <a:endParaRPr sz="2200">
              <a:latin typeface="Courier New"/>
              <a:cs typeface="Courier New"/>
            </a:endParaRPr>
          </a:p>
          <a:p>
            <a:pPr marR="27940" algn="ctr">
              <a:lnSpc>
                <a:spcPct val="100000"/>
              </a:lnSpc>
              <a:spcBef>
                <a:spcPts val="13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  <a:p>
            <a:pPr marL="1536700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Rome</a:t>
            </a:r>
            <a:endParaRPr sz="2200">
              <a:latin typeface="Courier New"/>
              <a:cs typeface="Courier New"/>
            </a:endParaRPr>
          </a:p>
          <a:p>
            <a:pPr marR="27940" algn="ctr">
              <a:lnSpc>
                <a:spcPct val="100000"/>
              </a:lnSpc>
              <a:spcBef>
                <a:spcPts val="17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50">
              <a:latin typeface="Times New Roman"/>
              <a:cs typeface="Times New Roman"/>
            </a:endParaRPr>
          </a:p>
          <a:p>
            <a:pPr marL="1564005">
              <a:lnSpc>
                <a:spcPct val="100000"/>
              </a:lnSpc>
            </a:pPr>
            <a:r>
              <a:rPr sz="2200" spc="-5" dirty="0">
                <a:latin typeface="Courier New"/>
                <a:cs typeface="Courier New"/>
              </a:rPr>
              <a:t>ul</a:t>
            </a:r>
            <a:endParaRPr sz="220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63100" y="1524000"/>
            <a:ext cx="5410200" cy="6832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588500" y="1524000"/>
            <a:ext cx="5359400" cy="6781800"/>
          </a:xfrm>
          <a:custGeom>
            <a:avLst/>
            <a:gdLst/>
            <a:ahLst/>
            <a:cxnLst/>
            <a:rect l="l" t="t" r="r" b="b"/>
            <a:pathLst>
              <a:path w="5359400" h="6781800">
                <a:moveTo>
                  <a:pt x="52631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685508"/>
                </a:lnTo>
                <a:lnTo>
                  <a:pt x="7568" y="6722989"/>
                </a:lnTo>
                <a:lnTo>
                  <a:pt x="28206" y="6753596"/>
                </a:lnTo>
                <a:lnTo>
                  <a:pt x="58818" y="6774232"/>
                </a:lnTo>
                <a:lnTo>
                  <a:pt x="96291" y="6781798"/>
                </a:lnTo>
                <a:lnTo>
                  <a:pt x="5263140" y="6781798"/>
                </a:lnTo>
                <a:lnTo>
                  <a:pt x="5300626" y="6774231"/>
                </a:lnTo>
                <a:lnTo>
                  <a:pt x="5331222" y="6753595"/>
                </a:lnTo>
                <a:lnTo>
                  <a:pt x="5351841" y="6722988"/>
                </a:lnTo>
                <a:lnTo>
                  <a:pt x="5359400" y="6685508"/>
                </a:lnTo>
                <a:lnTo>
                  <a:pt x="5359400" y="96291"/>
                </a:lnTo>
                <a:lnTo>
                  <a:pt x="5351841" y="58812"/>
                </a:lnTo>
                <a:lnTo>
                  <a:pt x="5331221" y="28205"/>
                </a:lnTo>
                <a:lnTo>
                  <a:pt x="5300624" y="7567"/>
                </a:lnTo>
                <a:lnTo>
                  <a:pt x="52631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820400" y="70612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998200" y="7150100"/>
            <a:ext cx="355600" cy="292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820400" y="49530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998200" y="5041900"/>
            <a:ext cx="355600" cy="292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820400" y="49530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DAB3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820400" y="70612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DAB3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804400" y="18161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33" y="444500"/>
                </a:lnTo>
                <a:lnTo>
                  <a:pt x="950233" y="436757"/>
                </a:lnTo>
                <a:lnTo>
                  <a:pt x="991922" y="415197"/>
                </a:lnTo>
                <a:lnTo>
                  <a:pt x="1024797" y="382322"/>
                </a:lnTo>
                <a:lnTo>
                  <a:pt x="1046357" y="340633"/>
                </a:lnTo>
                <a:lnTo>
                  <a:pt x="1054100" y="292633"/>
                </a:lnTo>
                <a:lnTo>
                  <a:pt x="1054100" y="151866"/>
                </a:lnTo>
                <a:lnTo>
                  <a:pt x="1046357" y="103866"/>
                </a:lnTo>
                <a:lnTo>
                  <a:pt x="1024797" y="62177"/>
                </a:lnTo>
                <a:lnTo>
                  <a:pt x="991922" y="29302"/>
                </a:lnTo>
                <a:lnTo>
                  <a:pt x="950233" y="7742"/>
                </a:lnTo>
                <a:lnTo>
                  <a:pt x="9022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982200" y="1905000"/>
            <a:ext cx="711200" cy="342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312400" y="23368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502900" y="2425700"/>
            <a:ext cx="381000" cy="279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983469" y="1854200"/>
            <a:ext cx="883919" cy="8775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body</a:t>
            </a:r>
            <a:endParaRPr sz="2200">
              <a:latin typeface="Courier New"/>
              <a:cs typeface="Courier New"/>
            </a:endParaRPr>
          </a:p>
          <a:p>
            <a:pPr marL="535305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h1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312400" y="33909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502900" y="3479800"/>
            <a:ext cx="368300" cy="279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506709" y="34290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h2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973695" y="2311356"/>
            <a:ext cx="283536" cy="3111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820400" y="2857500"/>
            <a:ext cx="2781300" cy="444500"/>
          </a:xfrm>
          <a:custGeom>
            <a:avLst/>
            <a:gdLst/>
            <a:ahLst/>
            <a:cxnLst/>
            <a:rect l="l" t="t" r="r" b="b"/>
            <a:pathLst>
              <a:path w="2781300" h="444500">
                <a:moveTo>
                  <a:pt x="2629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629407" y="444500"/>
                </a:lnTo>
                <a:lnTo>
                  <a:pt x="2677440" y="436757"/>
                </a:lnTo>
                <a:lnTo>
                  <a:pt x="2719139" y="415197"/>
                </a:lnTo>
                <a:lnTo>
                  <a:pt x="2752010" y="382322"/>
                </a:lnTo>
                <a:lnTo>
                  <a:pt x="2773562" y="340633"/>
                </a:lnTo>
                <a:lnTo>
                  <a:pt x="2781300" y="292633"/>
                </a:lnTo>
                <a:lnTo>
                  <a:pt x="2781300" y="151866"/>
                </a:lnTo>
                <a:lnTo>
                  <a:pt x="2773562" y="103866"/>
                </a:lnTo>
                <a:lnTo>
                  <a:pt x="2752010" y="62177"/>
                </a:lnTo>
                <a:lnTo>
                  <a:pt x="2719139" y="29302"/>
                </a:lnTo>
                <a:lnTo>
                  <a:pt x="2677440" y="7742"/>
                </a:lnTo>
                <a:lnTo>
                  <a:pt x="26294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239500" y="2946400"/>
            <a:ext cx="1866900" cy="292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1276330" y="2895600"/>
            <a:ext cx="86360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Where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282169" y="2895600"/>
            <a:ext cx="86360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do...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481695" y="2819351"/>
            <a:ext cx="283536" cy="3111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820400" y="3911600"/>
            <a:ext cx="2781300" cy="444500"/>
          </a:xfrm>
          <a:custGeom>
            <a:avLst/>
            <a:gdLst/>
            <a:ahLst/>
            <a:cxnLst/>
            <a:rect l="l" t="t" r="r" b="b"/>
            <a:pathLst>
              <a:path w="2781300" h="444500">
                <a:moveTo>
                  <a:pt x="2629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629407" y="444500"/>
                </a:lnTo>
                <a:lnTo>
                  <a:pt x="2677440" y="436757"/>
                </a:lnTo>
                <a:lnTo>
                  <a:pt x="2719139" y="415197"/>
                </a:lnTo>
                <a:lnTo>
                  <a:pt x="2752010" y="382322"/>
                </a:lnTo>
                <a:lnTo>
                  <a:pt x="2773562" y="340633"/>
                </a:lnTo>
                <a:lnTo>
                  <a:pt x="2781300" y="292633"/>
                </a:lnTo>
                <a:lnTo>
                  <a:pt x="2781300" y="151866"/>
                </a:lnTo>
                <a:lnTo>
                  <a:pt x="2773562" y="103866"/>
                </a:lnTo>
                <a:lnTo>
                  <a:pt x="2752010" y="62177"/>
                </a:lnTo>
                <a:lnTo>
                  <a:pt x="2719139" y="29302"/>
                </a:lnTo>
                <a:lnTo>
                  <a:pt x="2677440" y="7742"/>
                </a:lnTo>
                <a:lnTo>
                  <a:pt x="26294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188700" y="4000500"/>
            <a:ext cx="2006600" cy="3429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192509" y="3949700"/>
            <a:ext cx="69596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Plan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030709" y="3949700"/>
            <a:ext cx="11988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your...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481695" y="3873456"/>
            <a:ext cx="283536" cy="3111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973347" y="2503690"/>
            <a:ext cx="321741" cy="118186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312400" y="44450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490200" y="4533900"/>
            <a:ext cx="393700" cy="2921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328400" y="54737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33" y="444500"/>
                </a:lnTo>
                <a:lnTo>
                  <a:pt x="950233" y="436757"/>
                </a:lnTo>
                <a:lnTo>
                  <a:pt x="991922" y="415197"/>
                </a:lnTo>
                <a:lnTo>
                  <a:pt x="1024797" y="382322"/>
                </a:lnTo>
                <a:lnTo>
                  <a:pt x="1046357" y="340633"/>
                </a:lnTo>
                <a:lnTo>
                  <a:pt x="1054100" y="292633"/>
                </a:lnTo>
                <a:lnTo>
                  <a:pt x="1054100" y="151866"/>
                </a:lnTo>
                <a:lnTo>
                  <a:pt x="1046357" y="103866"/>
                </a:lnTo>
                <a:lnTo>
                  <a:pt x="1024797" y="62177"/>
                </a:lnTo>
                <a:lnTo>
                  <a:pt x="991922" y="29302"/>
                </a:lnTo>
                <a:lnTo>
                  <a:pt x="950233" y="7742"/>
                </a:lnTo>
                <a:lnTo>
                  <a:pt x="902233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506200" y="5575300"/>
            <a:ext cx="711200" cy="2794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481695" y="4927551"/>
            <a:ext cx="283536" cy="3111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989695" y="5460956"/>
            <a:ext cx="283536" cy="3111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328400" y="6527800"/>
            <a:ext cx="1244600" cy="444500"/>
          </a:xfrm>
          <a:custGeom>
            <a:avLst/>
            <a:gdLst/>
            <a:ahLst/>
            <a:cxnLst/>
            <a:rect l="l" t="t" r="r" b="b"/>
            <a:pathLst>
              <a:path w="1244600" h="444500">
                <a:moveTo>
                  <a:pt x="10927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092733" y="444500"/>
                </a:lnTo>
                <a:lnTo>
                  <a:pt x="1140733" y="436757"/>
                </a:lnTo>
                <a:lnTo>
                  <a:pt x="1182422" y="415197"/>
                </a:lnTo>
                <a:lnTo>
                  <a:pt x="1215297" y="382322"/>
                </a:lnTo>
                <a:lnTo>
                  <a:pt x="1236857" y="340633"/>
                </a:lnTo>
                <a:lnTo>
                  <a:pt x="1244600" y="292633"/>
                </a:lnTo>
                <a:lnTo>
                  <a:pt x="1244600" y="151866"/>
                </a:lnTo>
                <a:lnTo>
                  <a:pt x="1236857" y="103866"/>
                </a:lnTo>
                <a:lnTo>
                  <a:pt x="1215297" y="62177"/>
                </a:lnTo>
                <a:lnTo>
                  <a:pt x="1182422" y="29302"/>
                </a:lnTo>
                <a:lnTo>
                  <a:pt x="1140733" y="7742"/>
                </a:lnTo>
                <a:lnTo>
                  <a:pt x="1092733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518900" y="6616700"/>
            <a:ext cx="876300" cy="2921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820400" y="60071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998200" y="6096000"/>
            <a:ext cx="355600" cy="292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989695" y="6515056"/>
            <a:ext cx="283536" cy="3111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328400" y="75819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29"/>
                </a:lnTo>
                <a:lnTo>
                  <a:pt x="7742" y="340632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33" y="444500"/>
                </a:lnTo>
                <a:lnTo>
                  <a:pt x="950233" y="436757"/>
                </a:lnTo>
                <a:lnTo>
                  <a:pt x="991922" y="415197"/>
                </a:lnTo>
                <a:lnTo>
                  <a:pt x="1024797" y="382322"/>
                </a:lnTo>
                <a:lnTo>
                  <a:pt x="1046357" y="340632"/>
                </a:lnTo>
                <a:lnTo>
                  <a:pt x="1054100" y="292629"/>
                </a:lnTo>
                <a:lnTo>
                  <a:pt x="1054100" y="151866"/>
                </a:lnTo>
                <a:lnTo>
                  <a:pt x="1046357" y="103866"/>
                </a:lnTo>
                <a:lnTo>
                  <a:pt x="1024797" y="62177"/>
                </a:lnTo>
                <a:lnTo>
                  <a:pt x="991922" y="29302"/>
                </a:lnTo>
                <a:lnTo>
                  <a:pt x="950233" y="7742"/>
                </a:lnTo>
                <a:lnTo>
                  <a:pt x="902233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582400" y="7670800"/>
            <a:ext cx="546100" cy="2921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0506709" y="4483100"/>
            <a:ext cx="1875789" cy="3493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ul</a:t>
            </a:r>
            <a:endParaRPr sz="2200">
              <a:latin typeface="Courier New"/>
              <a:cs typeface="Courier New"/>
            </a:endParaRPr>
          </a:p>
          <a:p>
            <a:pPr marL="520700">
              <a:lnSpc>
                <a:spcPct val="100000"/>
              </a:lnSpc>
              <a:spcBef>
                <a:spcPts val="1360"/>
              </a:spcBef>
            </a:pPr>
            <a:r>
              <a:rPr sz="2200" spc="-5" dirty="0"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  <a:p>
            <a:pPr marL="1013460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Rome</a:t>
            </a:r>
            <a:endParaRPr sz="2200">
              <a:latin typeface="Courier New"/>
              <a:cs typeface="Courier New"/>
            </a:endParaRPr>
          </a:p>
          <a:p>
            <a:pPr marL="520700">
              <a:lnSpc>
                <a:spcPct val="100000"/>
              </a:lnSpc>
              <a:spcBef>
                <a:spcPts val="15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  <a:p>
            <a:pPr marL="1024890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Paris</a:t>
            </a:r>
            <a:endParaRPr sz="2200">
              <a:latin typeface="Courier New"/>
              <a:cs typeface="Courier New"/>
            </a:endParaRPr>
          </a:p>
          <a:p>
            <a:pPr marL="520700">
              <a:lnSpc>
                <a:spcPct val="100000"/>
              </a:lnSpc>
              <a:spcBef>
                <a:spcPts val="1560"/>
              </a:spcBef>
            </a:pPr>
            <a:r>
              <a:rPr sz="2200" spc="-5" dirty="0"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  <a:p>
            <a:pPr marL="821055" algn="ctr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Rio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0989695" y="7569155"/>
            <a:ext cx="283536" cy="31115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481094" y="5056390"/>
            <a:ext cx="271259" cy="228676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973259" y="3020298"/>
            <a:ext cx="322580" cy="1706245"/>
          </a:xfrm>
          <a:custGeom>
            <a:avLst/>
            <a:gdLst/>
            <a:ahLst/>
            <a:cxnLst/>
            <a:rect l="l" t="t" r="r" b="b"/>
            <a:pathLst>
              <a:path w="322579" h="1706245">
                <a:moveTo>
                  <a:pt x="12924" y="1663700"/>
                </a:moveTo>
                <a:lnTo>
                  <a:pt x="11226" y="1663700"/>
                </a:lnTo>
                <a:lnTo>
                  <a:pt x="11027" y="1676400"/>
                </a:lnTo>
                <a:lnTo>
                  <a:pt x="10845" y="1701800"/>
                </a:lnTo>
                <a:lnTo>
                  <a:pt x="12062" y="1689100"/>
                </a:lnTo>
                <a:lnTo>
                  <a:pt x="12979" y="1676400"/>
                </a:lnTo>
                <a:lnTo>
                  <a:pt x="12924" y="1663700"/>
                </a:lnTo>
                <a:close/>
              </a:path>
              <a:path w="322579" h="1706245">
                <a:moveTo>
                  <a:pt x="12679" y="1689100"/>
                </a:moveTo>
                <a:lnTo>
                  <a:pt x="12490" y="1689100"/>
                </a:lnTo>
                <a:lnTo>
                  <a:pt x="12217" y="1701800"/>
                </a:lnTo>
                <a:lnTo>
                  <a:pt x="12837" y="1701800"/>
                </a:lnTo>
                <a:lnTo>
                  <a:pt x="12679" y="1689100"/>
                </a:lnTo>
                <a:close/>
              </a:path>
              <a:path w="322579" h="1706245">
                <a:moveTo>
                  <a:pt x="15392" y="1612900"/>
                </a:moveTo>
                <a:lnTo>
                  <a:pt x="14973" y="1612900"/>
                </a:lnTo>
                <a:lnTo>
                  <a:pt x="14711" y="1625600"/>
                </a:lnTo>
                <a:lnTo>
                  <a:pt x="14350" y="1676400"/>
                </a:lnTo>
                <a:lnTo>
                  <a:pt x="13995" y="1701800"/>
                </a:lnTo>
                <a:lnTo>
                  <a:pt x="16179" y="1701800"/>
                </a:lnTo>
                <a:lnTo>
                  <a:pt x="16096" y="1663700"/>
                </a:lnTo>
                <a:lnTo>
                  <a:pt x="15800" y="1625600"/>
                </a:lnTo>
                <a:lnTo>
                  <a:pt x="15392" y="1612900"/>
                </a:lnTo>
                <a:close/>
              </a:path>
              <a:path w="322579" h="1706245">
                <a:moveTo>
                  <a:pt x="83426" y="1524000"/>
                </a:moveTo>
                <a:lnTo>
                  <a:pt x="21145" y="1524000"/>
                </a:lnTo>
                <a:lnTo>
                  <a:pt x="22682" y="1536700"/>
                </a:lnTo>
                <a:lnTo>
                  <a:pt x="22961" y="1536700"/>
                </a:lnTo>
                <a:lnTo>
                  <a:pt x="23164" y="1549400"/>
                </a:lnTo>
                <a:lnTo>
                  <a:pt x="22041" y="1587500"/>
                </a:lnTo>
                <a:lnTo>
                  <a:pt x="18319" y="1663700"/>
                </a:lnTo>
                <a:lnTo>
                  <a:pt x="17132" y="1701800"/>
                </a:lnTo>
                <a:lnTo>
                  <a:pt x="209780" y="1701800"/>
                </a:lnTo>
                <a:lnTo>
                  <a:pt x="229184" y="1689100"/>
                </a:lnTo>
                <a:lnTo>
                  <a:pt x="314092" y="1689100"/>
                </a:lnTo>
                <a:lnTo>
                  <a:pt x="322275" y="1676400"/>
                </a:lnTo>
                <a:lnTo>
                  <a:pt x="278097" y="1676400"/>
                </a:lnTo>
                <a:lnTo>
                  <a:pt x="291833" y="1663700"/>
                </a:lnTo>
                <a:lnTo>
                  <a:pt x="247177" y="1663700"/>
                </a:lnTo>
                <a:lnTo>
                  <a:pt x="257098" y="1651000"/>
                </a:lnTo>
                <a:lnTo>
                  <a:pt x="71729" y="1651000"/>
                </a:lnTo>
                <a:lnTo>
                  <a:pt x="72097" y="1625600"/>
                </a:lnTo>
                <a:lnTo>
                  <a:pt x="74311" y="1625600"/>
                </a:lnTo>
                <a:lnTo>
                  <a:pt x="74447" y="1562100"/>
                </a:lnTo>
                <a:lnTo>
                  <a:pt x="78092" y="1562100"/>
                </a:lnTo>
                <a:lnTo>
                  <a:pt x="78181" y="1549400"/>
                </a:lnTo>
                <a:lnTo>
                  <a:pt x="83073" y="1549400"/>
                </a:lnTo>
                <a:lnTo>
                  <a:pt x="83151" y="1536700"/>
                </a:lnTo>
                <a:lnTo>
                  <a:pt x="83426" y="1524000"/>
                </a:lnTo>
                <a:close/>
              </a:path>
              <a:path w="322579" h="1706245">
                <a:moveTo>
                  <a:pt x="9817" y="1346200"/>
                </a:moveTo>
                <a:lnTo>
                  <a:pt x="9258" y="1384300"/>
                </a:lnTo>
                <a:lnTo>
                  <a:pt x="9141" y="1409700"/>
                </a:lnTo>
                <a:lnTo>
                  <a:pt x="9031" y="1498600"/>
                </a:lnTo>
                <a:lnTo>
                  <a:pt x="9147" y="1663700"/>
                </a:lnTo>
                <a:lnTo>
                  <a:pt x="9055" y="1689100"/>
                </a:lnTo>
                <a:lnTo>
                  <a:pt x="9988" y="1651000"/>
                </a:lnTo>
                <a:lnTo>
                  <a:pt x="10438" y="1600200"/>
                </a:lnTo>
                <a:lnTo>
                  <a:pt x="10542" y="1562100"/>
                </a:lnTo>
                <a:lnTo>
                  <a:pt x="10660" y="1422400"/>
                </a:lnTo>
                <a:lnTo>
                  <a:pt x="10833" y="1384300"/>
                </a:lnTo>
                <a:lnTo>
                  <a:pt x="14107" y="1384300"/>
                </a:lnTo>
                <a:lnTo>
                  <a:pt x="14219" y="1358900"/>
                </a:lnTo>
                <a:lnTo>
                  <a:pt x="10109" y="1358900"/>
                </a:lnTo>
                <a:lnTo>
                  <a:pt x="9817" y="1346200"/>
                </a:lnTo>
                <a:close/>
              </a:path>
              <a:path w="322579" h="1706245">
                <a:moveTo>
                  <a:pt x="74311" y="1625600"/>
                </a:moveTo>
                <a:lnTo>
                  <a:pt x="72415" y="1625600"/>
                </a:lnTo>
                <a:lnTo>
                  <a:pt x="72555" y="1651000"/>
                </a:lnTo>
                <a:lnTo>
                  <a:pt x="74256" y="1651000"/>
                </a:lnTo>
                <a:lnTo>
                  <a:pt x="74311" y="1625600"/>
                </a:lnTo>
                <a:close/>
              </a:path>
              <a:path w="322579" h="1706245">
                <a:moveTo>
                  <a:pt x="151955" y="1638300"/>
                </a:moveTo>
                <a:lnTo>
                  <a:pt x="111221" y="1638300"/>
                </a:lnTo>
                <a:lnTo>
                  <a:pt x="130482" y="1651000"/>
                </a:lnTo>
                <a:lnTo>
                  <a:pt x="154533" y="1651000"/>
                </a:lnTo>
                <a:lnTo>
                  <a:pt x="151955" y="1638300"/>
                </a:lnTo>
                <a:close/>
              </a:path>
              <a:path w="322579" h="1706245">
                <a:moveTo>
                  <a:pt x="82588" y="1346200"/>
                </a:moveTo>
                <a:lnTo>
                  <a:pt x="81876" y="1346200"/>
                </a:lnTo>
                <a:lnTo>
                  <a:pt x="82016" y="1358900"/>
                </a:lnTo>
                <a:lnTo>
                  <a:pt x="15481" y="1358900"/>
                </a:lnTo>
                <a:lnTo>
                  <a:pt x="16097" y="1397000"/>
                </a:lnTo>
                <a:lnTo>
                  <a:pt x="16321" y="1435100"/>
                </a:lnTo>
                <a:lnTo>
                  <a:pt x="16438" y="1460500"/>
                </a:lnTo>
                <a:lnTo>
                  <a:pt x="16565" y="1498600"/>
                </a:lnTo>
                <a:lnTo>
                  <a:pt x="16792" y="1549400"/>
                </a:lnTo>
                <a:lnTo>
                  <a:pt x="17266" y="1600200"/>
                </a:lnTo>
                <a:lnTo>
                  <a:pt x="18173" y="1638300"/>
                </a:lnTo>
                <a:lnTo>
                  <a:pt x="18896" y="1612900"/>
                </a:lnTo>
                <a:lnTo>
                  <a:pt x="19272" y="1574800"/>
                </a:lnTo>
                <a:lnTo>
                  <a:pt x="19666" y="1549400"/>
                </a:lnTo>
                <a:lnTo>
                  <a:pt x="20901" y="1549400"/>
                </a:lnTo>
                <a:lnTo>
                  <a:pt x="21050" y="1536700"/>
                </a:lnTo>
                <a:lnTo>
                  <a:pt x="21145" y="1524000"/>
                </a:lnTo>
                <a:lnTo>
                  <a:pt x="84212" y="1524000"/>
                </a:lnTo>
                <a:lnTo>
                  <a:pt x="84324" y="1511300"/>
                </a:lnTo>
                <a:lnTo>
                  <a:pt x="84849" y="1409700"/>
                </a:lnTo>
                <a:lnTo>
                  <a:pt x="83513" y="1409700"/>
                </a:lnTo>
                <a:lnTo>
                  <a:pt x="83040" y="1371600"/>
                </a:lnTo>
                <a:lnTo>
                  <a:pt x="82588" y="1346200"/>
                </a:lnTo>
                <a:close/>
              </a:path>
              <a:path w="322579" h="1706245">
                <a:moveTo>
                  <a:pt x="78092" y="1562100"/>
                </a:moveTo>
                <a:lnTo>
                  <a:pt x="74447" y="1562100"/>
                </a:lnTo>
                <a:lnTo>
                  <a:pt x="75087" y="1574800"/>
                </a:lnTo>
                <a:lnTo>
                  <a:pt x="75322" y="1600200"/>
                </a:lnTo>
                <a:lnTo>
                  <a:pt x="75425" y="1638300"/>
                </a:lnTo>
                <a:lnTo>
                  <a:pt x="76428" y="1638300"/>
                </a:lnTo>
                <a:lnTo>
                  <a:pt x="76631" y="1625600"/>
                </a:lnTo>
                <a:lnTo>
                  <a:pt x="78950" y="1625600"/>
                </a:lnTo>
                <a:lnTo>
                  <a:pt x="78698" y="1612900"/>
                </a:lnTo>
                <a:lnTo>
                  <a:pt x="78595" y="1587500"/>
                </a:lnTo>
                <a:lnTo>
                  <a:pt x="77914" y="1587500"/>
                </a:lnTo>
                <a:lnTo>
                  <a:pt x="78092" y="1562100"/>
                </a:lnTo>
                <a:close/>
              </a:path>
              <a:path w="322579" h="1706245">
                <a:moveTo>
                  <a:pt x="78950" y="1625600"/>
                </a:moveTo>
                <a:lnTo>
                  <a:pt x="76631" y="1625600"/>
                </a:lnTo>
                <a:lnTo>
                  <a:pt x="77304" y="1638300"/>
                </a:lnTo>
                <a:lnTo>
                  <a:pt x="79247" y="1638300"/>
                </a:lnTo>
                <a:lnTo>
                  <a:pt x="78950" y="1625600"/>
                </a:lnTo>
                <a:close/>
              </a:path>
              <a:path w="322579" h="1706245">
                <a:moveTo>
                  <a:pt x="80721" y="1574800"/>
                </a:moveTo>
                <a:lnTo>
                  <a:pt x="78625" y="1574800"/>
                </a:lnTo>
                <a:lnTo>
                  <a:pt x="78886" y="1600200"/>
                </a:lnTo>
                <a:lnTo>
                  <a:pt x="79241" y="1625600"/>
                </a:lnTo>
                <a:lnTo>
                  <a:pt x="79552" y="1638300"/>
                </a:lnTo>
                <a:lnTo>
                  <a:pt x="80073" y="1638300"/>
                </a:lnTo>
                <a:lnTo>
                  <a:pt x="80292" y="1625600"/>
                </a:lnTo>
                <a:lnTo>
                  <a:pt x="80373" y="1587500"/>
                </a:lnTo>
                <a:lnTo>
                  <a:pt x="80721" y="1574800"/>
                </a:lnTo>
                <a:close/>
              </a:path>
              <a:path w="322579" h="1706245">
                <a:moveTo>
                  <a:pt x="83997" y="1612900"/>
                </a:moveTo>
                <a:lnTo>
                  <a:pt x="83362" y="1612900"/>
                </a:lnTo>
                <a:lnTo>
                  <a:pt x="83184" y="1625600"/>
                </a:lnTo>
                <a:lnTo>
                  <a:pt x="83096" y="1638300"/>
                </a:lnTo>
                <a:lnTo>
                  <a:pt x="84137" y="1638300"/>
                </a:lnTo>
                <a:lnTo>
                  <a:pt x="84150" y="1625600"/>
                </a:lnTo>
                <a:lnTo>
                  <a:pt x="83997" y="1612900"/>
                </a:lnTo>
                <a:close/>
              </a:path>
              <a:path w="322579" h="1706245">
                <a:moveTo>
                  <a:pt x="14284" y="1587500"/>
                </a:moveTo>
                <a:lnTo>
                  <a:pt x="12390" y="1587500"/>
                </a:lnTo>
                <a:lnTo>
                  <a:pt x="12179" y="1625600"/>
                </a:lnTo>
                <a:lnTo>
                  <a:pt x="13397" y="1612900"/>
                </a:lnTo>
                <a:lnTo>
                  <a:pt x="14320" y="1600200"/>
                </a:lnTo>
                <a:lnTo>
                  <a:pt x="14284" y="1587500"/>
                </a:lnTo>
                <a:close/>
              </a:path>
              <a:path w="322579" h="1706245">
                <a:moveTo>
                  <a:pt x="82919" y="1574800"/>
                </a:moveTo>
                <a:lnTo>
                  <a:pt x="80721" y="1574800"/>
                </a:lnTo>
                <a:lnTo>
                  <a:pt x="80969" y="1587500"/>
                </a:lnTo>
                <a:lnTo>
                  <a:pt x="81126" y="1612900"/>
                </a:lnTo>
                <a:lnTo>
                  <a:pt x="81635" y="1612900"/>
                </a:lnTo>
                <a:lnTo>
                  <a:pt x="81889" y="1600200"/>
                </a:lnTo>
                <a:lnTo>
                  <a:pt x="82714" y="1600200"/>
                </a:lnTo>
                <a:lnTo>
                  <a:pt x="82842" y="1587500"/>
                </a:lnTo>
                <a:lnTo>
                  <a:pt x="82919" y="1574800"/>
                </a:lnTo>
                <a:close/>
              </a:path>
              <a:path w="322579" h="1706245">
                <a:moveTo>
                  <a:pt x="83073" y="1549400"/>
                </a:moveTo>
                <a:lnTo>
                  <a:pt x="78181" y="1549400"/>
                </a:lnTo>
                <a:lnTo>
                  <a:pt x="78358" y="1574800"/>
                </a:lnTo>
                <a:lnTo>
                  <a:pt x="77914" y="1587500"/>
                </a:lnTo>
                <a:lnTo>
                  <a:pt x="78595" y="1587500"/>
                </a:lnTo>
                <a:lnTo>
                  <a:pt x="78625" y="1574800"/>
                </a:lnTo>
                <a:lnTo>
                  <a:pt x="82919" y="1574800"/>
                </a:lnTo>
                <a:lnTo>
                  <a:pt x="83073" y="1549400"/>
                </a:lnTo>
                <a:close/>
              </a:path>
              <a:path w="322579" h="1706245">
                <a:moveTo>
                  <a:pt x="14523" y="1460500"/>
                </a:moveTo>
                <a:lnTo>
                  <a:pt x="12433" y="1460500"/>
                </a:lnTo>
                <a:lnTo>
                  <a:pt x="13311" y="1485900"/>
                </a:lnTo>
                <a:lnTo>
                  <a:pt x="13573" y="1511300"/>
                </a:lnTo>
                <a:lnTo>
                  <a:pt x="13665" y="1574800"/>
                </a:lnTo>
                <a:lnTo>
                  <a:pt x="14625" y="1536700"/>
                </a:lnTo>
                <a:lnTo>
                  <a:pt x="14523" y="1460500"/>
                </a:lnTo>
                <a:close/>
              </a:path>
              <a:path w="322579" h="1706245">
                <a:moveTo>
                  <a:pt x="20699" y="1549400"/>
                </a:moveTo>
                <a:lnTo>
                  <a:pt x="19666" y="1549400"/>
                </a:lnTo>
                <a:lnTo>
                  <a:pt x="20446" y="1562100"/>
                </a:lnTo>
                <a:lnTo>
                  <a:pt x="20699" y="1549400"/>
                </a:lnTo>
                <a:close/>
              </a:path>
              <a:path w="322579" h="1706245">
                <a:moveTo>
                  <a:pt x="84212" y="1524000"/>
                </a:moveTo>
                <a:lnTo>
                  <a:pt x="83426" y="1524000"/>
                </a:lnTo>
                <a:lnTo>
                  <a:pt x="83635" y="1536700"/>
                </a:lnTo>
                <a:lnTo>
                  <a:pt x="84099" y="1536700"/>
                </a:lnTo>
                <a:lnTo>
                  <a:pt x="84212" y="1524000"/>
                </a:lnTo>
                <a:close/>
              </a:path>
              <a:path w="322579" h="1706245">
                <a:moveTo>
                  <a:pt x="85826" y="1511300"/>
                </a:moveTo>
                <a:lnTo>
                  <a:pt x="85115" y="1524000"/>
                </a:lnTo>
                <a:lnTo>
                  <a:pt x="84874" y="1524000"/>
                </a:lnTo>
                <a:lnTo>
                  <a:pt x="84886" y="1536700"/>
                </a:lnTo>
                <a:lnTo>
                  <a:pt x="86321" y="1536700"/>
                </a:lnTo>
                <a:lnTo>
                  <a:pt x="85775" y="1524000"/>
                </a:lnTo>
                <a:lnTo>
                  <a:pt x="85826" y="1511300"/>
                </a:lnTo>
                <a:close/>
              </a:path>
              <a:path w="322579" h="1706245">
                <a:moveTo>
                  <a:pt x="14107" y="1384300"/>
                </a:moveTo>
                <a:lnTo>
                  <a:pt x="10833" y="1384300"/>
                </a:lnTo>
                <a:lnTo>
                  <a:pt x="11427" y="1409700"/>
                </a:lnTo>
                <a:lnTo>
                  <a:pt x="11481" y="1473200"/>
                </a:lnTo>
                <a:lnTo>
                  <a:pt x="12039" y="1498600"/>
                </a:lnTo>
                <a:lnTo>
                  <a:pt x="12369" y="1485900"/>
                </a:lnTo>
                <a:lnTo>
                  <a:pt x="12433" y="1460500"/>
                </a:lnTo>
                <a:lnTo>
                  <a:pt x="14523" y="1460500"/>
                </a:lnTo>
                <a:lnTo>
                  <a:pt x="14150" y="1409700"/>
                </a:lnTo>
                <a:lnTo>
                  <a:pt x="14107" y="1384300"/>
                </a:lnTo>
                <a:close/>
              </a:path>
              <a:path w="322579" h="1706245">
                <a:moveTo>
                  <a:pt x="3244" y="1257300"/>
                </a:moveTo>
                <a:lnTo>
                  <a:pt x="2400" y="1282700"/>
                </a:lnTo>
                <a:lnTo>
                  <a:pt x="2484" y="1320800"/>
                </a:lnTo>
                <a:lnTo>
                  <a:pt x="2901" y="1371600"/>
                </a:lnTo>
                <a:lnTo>
                  <a:pt x="3784" y="1460500"/>
                </a:lnTo>
                <a:lnTo>
                  <a:pt x="4186" y="1460500"/>
                </a:lnTo>
                <a:lnTo>
                  <a:pt x="4824" y="1435100"/>
                </a:lnTo>
                <a:lnTo>
                  <a:pt x="5479" y="1371600"/>
                </a:lnTo>
                <a:lnTo>
                  <a:pt x="5930" y="1333500"/>
                </a:lnTo>
                <a:lnTo>
                  <a:pt x="6327" y="1320800"/>
                </a:lnTo>
                <a:lnTo>
                  <a:pt x="9316" y="1320800"/>
                </a:lnTo>
                <a:lnTo>
                  <a:pt x="9525" y="1270000"/>
                </a:lnTo>
                <a:lnTo>
                  <a:pt x="4876" y="1270000"/>
                </a:lnTo>
                <a:lnTo>
                  <a:pt x="3244" y="1257300"/>
                </a:lnTo>
                <a:close/>
              </a:path>
              <a:path w="322579" h="1706245">
                <a:moveTo>
                  <a:pt x="88761" y="1447800"/>
                </a:moveTo>
                <a:lnTo>
                  <a:pt x="88072" y="1447800"/>
                </a:lnTo>
                <a:lnTo>
                  <a:pt x="87617" y="1460500"/>
                </a:lnTo>
                <a:lnTo>
                  <a:pt x="88371" y="1460500"/>
                </a:lnTo>
                <a:lnTo>
                  <a:pt x="88761" y="1447800"/>
                </a:lnTo>
                <a:close/>
              </a:path>
              <a:path w="322579" h="1706245">
                <a:moveTo>
                  <a:pt x="89001" y="1435100"/>
                </a:moveTo>
                <a:lnTo>
                  <a:pt x="88274" y="1435100"/>
                </a:lnTo>
                <a:lnTo>
                  <a:pt x="88128" y="1447800"/>
                </a:lnTo>
                <a:lnTo>
                  <a:pt x="88926" y="1447800"/>
                </a:lnTo>
                <a:lnTo>
                  <a:pt x="89001" y="1435100"/>
                </a:lnTo>
                <a:close/>
              </a:path>
              <a:path w="322579" h="1706245">
                <a:moveTo>
                  <a:pt x="9316" y="1320800"/>
                </a:moveTo>
                <a:lnTo>
                  <a:pt x="6888" y="1320800"/>
                </a:lnTo>
                <a:lnTo>
                  <a:pt x="7493" y="1346200"/>
                </a:lnTo>
                <a:lnTo>
                  <a:pt x="8026" y="1397000"/>
                </a:lnTo>
                <a:lnTo>
                  <a:pt x="8393" y="1422400"/>
                </a:lnTo>
                <a:lnTo>
                  <a:pt x="8738" y="1409700"/>
                </a:lnTo>
                <a:lnTo>
                  <a:pt x="9050" y="1371600"/>
                </a:lnTo>
                <a:lnTo>
                  <a:pt x="9316" y="1320800"/>
                </a:lnTo>
                <a:close/>
              </a:path>
              <a:path w="322579" h="1706245">
                <a:moveTo>
                  <a:pt x="85223" y="1320800"/>
                </a:moveTo>
                <a:lnTo>
                  <a:pt x="84528" y="1320800"/>
                </a:lnTo>
                <a:lnTo>
                  <a:pt x="84399" y="1358900"/>
                </a:lnTo>
                <a:lnTo>
                  <a:pt x="84301" y="1397000"/>
                </a:lnTo>
                <a:lnTo>
                  <a:pt x="83908" y="1409700"/>
                </a:lnTo>
                <a:lnTo>
                  <a:pt x="84849" y="1409700"/>
                </a:lnTo>
                <a:lnTo>
                  <a:pt x="84924" y="1397000"/>
                </a:lnTo>
                <a:lnTo>
                  <a:pt x="85640" y="1397000"/>
                </a:lnTo>
                <a:lnTo>
                  <a:pt x="85768" y="1371600"/>
                </a:lnTo>
                <a:lnTo>
                  <a:pt x="85966" y="1358900"/>
                </a:lnTo>
                <a:lnTo>
                  <a:pt x="88061" y="1358900"/>
                </a:lnTo>
                <a:lnTo>
                  <a:pt x="88024" y="1346200"/>
                </a:lnTo>
                <a:lnTo>
                  <a:pt x="85456" y="1346200"/>
                </a:lnTo>
                <a:lnTo>
                  <a:pt x="85223" y="1320800"/>
                </a:lnTo>
                <a:close/>
              </a:path>
              <a:path w="322579" h="1706245">
                <a:moveTo>
                  <a:pt x="85640" y="1397000"/>
                </a:moveTo>
                <a:lnTo>
                  <a:pt x="85132" y="1397000"/>
                </a:lnTo>
                <a:lnTo>
                  <a:pt x="85214" y="1409700"/>
                </a:lnTo>
                <a:lnTo>
                  <a:pt x="85576" y="1409700"/>
                </a:lnTo>
                <a:lnTo>
                  <a:pt x="85640" y="1397000"/>
                </a:lnTo>
                <a:close/>
              </a:path>
              <a:path w="322579" h="1706245">
                <a:moveTo>
                  <a:pt x="89280" y="1384300"/>
                </a:moveTo>
                <a:lnTo>
                  <a:pt x="87185" y="1384300"/>
                </a:lnTo>
                <a:lnTo>
                  <a:pt x="88125" y="1397000"/>
                </a:lnTo>
                <a:lnTo>
                  <a:pt x="87883" y="1409700"/>
                </a:lnTo>
                <a:lnTo>
                  <a:pt x="88658" y="1397000"/>
                </a:lnTo>
                <a:lnTo>
                  <a:pt x="89280" y="1384300"/>
                </a:lnTo>
                <a:close/>
              </a:path>
              <a:path w="322579" h="1706245">
                <a:moveTo>
                  <a:pt x="81737" y="1346200"/>
                </a:moveTo>
                <a:lnTo>
                  <a:pt x="14274" y="1346200"/>
                </a:lnTo>
                <a:lnTo>
                  <a:pt x="14706" y="1358900"/>
                </a:lnTo>
                <a:lnTo>
                  <a:pt x="15024" y="1371600"/>
                </a:lnTo>
                <a:lnTo>
                  <a:pt x="15392" y="1371600"/>
                </a:lnTo>
                <a:lnTo>
                  <a:pt x="15481" y="1358900"/>
                </a:lnTo>
                <a:lnTo>
                  <a:pt x="82016" y="1358900"/>
                </a:lnTo>
                <a:lnTo>
                  <a:pt x="81737" y="1346200"/>
                </a:lnTo>
                <a:close/>
              </a:path>
              <a:path w="322579" h="1706245">
                <a:moveTo>
                  <a:pt x="87302" y="1358900"/>
                </a:moveTo>
                <a:lnTo>
                  <a:pt x="86613" y="1358900"/>
                </a:lnTo>
                <a:lnTo>
                  <a:pt x="86194" y="1371600"/>
                </a:lnTo>
                <a:lnTo>
                  <a:pt x="87008" y="1371600"/>
                </a:lnTo>
                <a:lnTo>
                  <a:pt x="87302" y="1358900"/>
                </a:lnTo>
                <a:close/>
              </a:path>
              <a:path w="322579" h="1706245">
                <a:moveTo>
                  <a:pt x="88061" y="1358900"/>
                </a:moveTo>
                <a:lnTo>
                  <a:pt x="87302" y="1358900"/>
                </a:lnTo>
                <a:lnTo>
                  <a:pt x="87688" y="1371600"/>
                </a:lnTo>
                <a:lnTo>
                  <a:pt x="88061" y="1358900"/>
                </a:lnTo>
                <a:close/>
              </a:path>
              <a:path w="322579" h="1706245">
                <a:moveTo>
                  <a:pt x="87566" y="1257300"/>
                </a:moveTo>
                <a:lnTo>
                  <a:pt x="12128" y="1257300"/>
                </a:lnTo>
                <a:lnTo>
                  <a:pt x="11277" y="1346200"/>
                </a:lnTo>
                <a:lnTo>
                  <a:pt x="10566" y="1358900"/>
                </a:lnTo>
                <a:lnTo>
                  <a:pt x="14219" y="1358900"/>
                </a:lnTo>
                <a:lnTo>
                  <a:pt x="14274" y="1346200"/>
                </a:lnTo>
                <a:lnTo>
                  <a:pt x="81737" y="1346200"/>
                </a:lnTo>
                <a:lnTo>
                  <a:pt x="83145" y="1320800"/>
                </a:lnTo>
                <a:lnTo>
                  <a:pt x="84553" y="1308100"/>
                </a:lnTo>
                <a:lnTo>
                  <a:pt x="85851" y="1282700"/>
                </a:lnTo>
                <a:lnTo>
                  <a:pt x="86931" y="1270000"/>
                </a:lnTo>
                <a:lnTo>
                  <a:pt x="87319" y="1270000"/>
                </a:lnTo>
                <a:lnTo>
                  <a:pt x="87566" y="1257300"/>
                </a:lnTo>
                <a:close/>
              </a:path>
              <a:path w="322579" h="1706245">
                <a:moveTo>
                  <a:pt x="86539" y="1308100"/>
                </a:moveTo>
                <a:lnTo>
                  <a:pt x="86050" y="1308100"/>
                </a:lnTo>
                <a:lnTo>
                  <a:pt x="85901" y="1320800"/>
                </a:lnTo>
                <a:lnTo>
                  <a:pt x="85737" y="1346200"/>
                </a:lnTo>
                <a:lnTo>
                  <a:pt x="88024" y="1346200"/>
                </a:lnTo>
                <a:lnTo>
                  <a:pt x="87987" y="1333500"/>
                </a:lnTo>
                <a:lnTo>
                  <a:pt x="86845" y="1333500"/>
                </a:lnTo>
                <a:lnTo>
                  <a:pt x="86539" y="1308100"/>
                </a:lnTo>
                <a:close/>
              </a:path>
              <a:path w="322579" h="1706245">
                <a:moveTo>
                  <a:pt x="87769" y="1320800"/>
                </a:moveTo>
                <a:lnTo>
                  <a:pt x="87249" y="1320800"/>
                </a:lnTo>
                <a:lnTo>
                  <a:pt x="87071" y="1333500"/>
                </a:lnTo>
                <a:lnTo>
                  <a:pt x="87987" y="1333500"/>
                </a:lnTo>
                <a:lnTo>
                  <a:pt x="87769" y="1320800"/>
                </a:lnTo>
                <a:close/>
              </a:path>
              <a:path w="322579" h="1706245">
                <a:moveTo>
                  <a:pt x="91960" y="1282700"/>
                </a:moveTo>
                <a:lnTo>
                  <a:pt x="90182" y="1282700"/>
                </a:lnTo>
                <a:lnTo>
                  <a:pt x="91135" y="1295400"/>
                </a:lnTo>
                <a:lnTo>
                  <a:pt x="90881" y="1308100"/>
                </a:lnTo>
                <a:lnTo>
                  <a:pt x="92252" y="1308100"/>
                </a:lnTo>
                <a:lnTo>
                  <a:pt x="91960" y="1282700"/>
                </a:lnTo>
                <a:close/>
              </a:path>
              <a:path w="322579" h="1706245">
                <a:moveTo>
                  <a:pt x="89252" y="1244600"/>
                </a:moveTo>
                <a:lnTo>
                  <a:pt x="9716" y="1244600"/>
                </a:lnTo>
                <a:lnTo>
                  <a:pt x="9866" y="1257300"/>
                </a:lnTo>
                <a:lnTo>
                  <a:pt x="10023" y="1282700"/>
                </a:lnTo>
                <a:lnTo>
                  <a:pt x="10236" y="1295400"/>
                </a:lnTo>
                <a:lnTo>
                  <a:pt x="10947" y="1295400"/>
                </a:lnTo>
                <a:lnTo>
                  <a:pt x="10807" y="1282700"/>
                </a:lnTo>
                <a:lnTo>
                  <a:pt x="11607" y="1257300"/>
                </a:lnTo>
                <a:lnTo>
                  <a:pt x="88706" y="1257300"/>
                </a:lnTo>
                <a:lnTo>
                  <a:pt x="89252" y="1244600"/>
                </a:lnTo>
                <a:close/>
              </a:path>
              <a:path w="322579" h="1706245">
                <a:moveTo>
                  <a:pt x="87319" y="1270000"/>
                </a:moveTo>
                <a:lnTo>
                  <a:pt x="86931" y="1270000"/>
                </a:lnTo>
                <a:lnTo>
                  <a:pt x="86957" y="1282700"/>
                </a:lnTo>
                <a:lnTo>
                  <a:pt x="87101" y="1282700"/>
                </a:lnTo>
                <a:lnTo>
                  <a:pt x="87319" y="1270000"/>
                </a:lnTo>
                <a:close/>
              </a:path>
              <a:path w="322579" h="1706245">
                <a:moveTo>
                  <a:pt x="7550" y="1028700"/>
                </a:moveTo>
                <a:lnTo>
                  <a:pt x="4292" y="1028700"/>
                </a:lnTo>
                <a:lnTo>
                  <a:pt x="4738" y="1041400"/>
                </a:lnTo>
                <a:lnTo>
                  <a:pt x="5000" y="1066800"/>
                </a:lnTo>
                <a:lnTo>
                  <a:pt x="5181" y="1079500"/>
                </a:lnTo>
                <a:lnTo>
                  <a:pt x="5384" y="1104900"/>
                </a:lnTo>
                <a:lnTo>
                  <a:pt x="5664" y="1206500"/>
                </a:lnTo>
                <a:lnTo>
                  <a:pt x="6914" y="1206500"/>
                </a:lnTo>
                <a:lnTo>
                  <a:pt x="7162" y="1231900"/>
                </a:lnTo>
                <a:lnTo>
                  <a:pt x="6461" y="1270000"/>
                </a:lnTo>
                <a:lnTo>
                  <a:pt x="9525" y="1270000"/>
                </a:lnTo>
                <a:lnTo>
                  <a:pt x="9716" y="1244600"/>
                </a:lnTo>
                <a:lnTo>
                  <a:pt x="90731" y="1244600"/>
                </a:lnTo>
                <a:lnTo>
                  <a:pt x="91013" y="1231900"/>
                </a:lnTo>
                <a:lnTo>
                  <a:pt x="90811" y="1219200"/>
                </a:lnTo>
                <a:lnTo>
                  <a:pt x="89763" y="1181100"/>
                </a:lnTo>
                <a:lnTo>
                  <a:pt x="88518" y="1181100"/>
                </a:lnTo>
                <a:lnTo>
                  <a:pt x="88652" y="1168400"/>
                </a:lnTo>
                <a:lnTo>
                  <a:pt x="11010" y="1168400"/>
                </a:lnTo>
                <a:lnTo>
                  <a:pt x="11114" y="1092200"/>
                </a:lnTo>
                <a:lnTo>
                  <a:pt x="11152" y="1079500"/>
                </a:lnTo>
                <a:lnTo>
                  <a:pt x="9639" y="1079500"/>
                </a:lnTo>
                <a:lnTo>
                  <a:pt x="9391" y="1054100"/>
                </a:lnTo>
                <a:lnTo>
                  <a:pt x="7902" y="1054100"/>
                </a:lnTo>
                <a:lnTo>
                  <a:pt x="7683" y="1041400"/>
                </a:lnTo>
                <a:lnTo>
                  <a:pt x="7550" y="1028700"/>
                </a:lnTo>
                <a:close/>
              </a:path>
              <a:path w="322579" h="1706245">
                <a:moveTo>
                  <a:pt x="90731" y="1244600"/>
                </a:moveTo>
                <a:lnTo>
                  <a:pt x="90169" y="1244600"/>
                </a:lnTo>
                <a:lnTo>
                  <a:pt x="90182" y="1257300"/>
                </a:lnTo>
                <a:lnTo>
                  <a:pt x="90449" y="1257300"/>
                </a:lnTo>
                <a:lnTo>
                  <a:pt x="90731" y="1244600"/>
                </a:lnTo>
                <a:close/>
              </a:path>
              <a:path w="322579" h="1706245">
                <a:moveTo>
                  <a:pt x="12966" y="1092200"/>
                </a:moveTo>
                <a:lnTo>
                  <a:pt x="12526" y="1092200"/>
                </a:lnTo>
                <a:lnTo>
                  <a:pt x="11960" y="1117600"/>
                </a:lnTo>
                <a:lnTo>
                  <a:pt x="11201" y="1168400"/>
                </a:lnTo>
                <a:lnTo>
                  <a:pt x="13789" y="1168400"/>
                </a:lnTo>
                <a:lnTo>
                  <a:pt x="13501" y="1155700"/>
                </a:lnTo>
                <a:lnTo>
                  <a:pt x="13282" y="1130300"/>
                </a:lnTo>
                <a:lnTo>
                  <a:pt x="13169" y="1104900"/>
                </a:lnTo>
                <a:lnTo>
                  <a:pt x="12966" y="1092200"/>
                </a:lnTo>
                <a:close/>
              </a:path>
              <a:path w="322579" h="1706245">
                <a:moveTo>
                  <a:pt x="86857" y="1054100"/>
                </a:moveTo>
                <a:lnTo>
                  <a:pt x="11226" y="1054100"/>
                </a:lnTo>
                <a:lnTo>
                  <a:pt x="12360" y="1066800"/>
                </a:lnTo>
                <a:lnTo>
                  <a:pt x="13330" y="1079500"/>
                </a:lnTo>
                <a:lnTo>
                  <a:pt x="14093" y="1092200"/>
                </a:lnTo>
                <a:lnTo>
                  <a:pt x="14604" y="1104900"/>
                </a:lnTo>
                <a:lnTo>
                  <a:pt x="14109" y="1168400"/>
                </a:lnTo>
                <a:lnTo>
                  <a:pt x="88652" y="1168400"/>
                </a:lnTo>
                <a:lnTo>
                  <a:pt x="88785" y="1155700"/>
                </a:lnTo>
                <a:lnTo>
                  <a:pt x="89061" y="1143000"/>
                </a:lnTo>
                <a:lnTo>
                  <a:pt x="89574" y="1130300"/>
                </a:lnTo>
                <a:lnTo>
                  <a:pt x="87096" y="1130300"/>
                </a:lnTo>
                <a:lnTo>
                  <a:pt x="86436" y="1092200"/>
                </a:lnTo>
                <a:lnTo>
                  <a:pt x="87005" y="1079500"/>
                </a:lnTo>
                <a:lnTo>
                  <a:pt x="86857" y="1054100"/>
                </a:lnTo>
                <a:close/>
              </a:path>
              <a:path w="322579" h="1706245">
                <a:moveTo>
                  <a:pt x="91882" y="952500"/>
                </a:moveTo>
                <a:lnTo>
                  <a:pt x="88150" y="952500"/>
                </a:lnTo>
                <a:lnTo>
                  <a:pt x="87741" y="990600"/>
                </a:lnTo>
                <a:lnTo>
                  <a:pt x="87437" y="1028700"/>
                </a:lnTo>
                <a:lnTo>
                  <a:pt x="87194" y="1092200"/>
                </a:lnTo>
                <a:lnTo>
                  <a:pt x="87096" y="1130300"/>
                </a:lnTo>
                <a:lnTo>
                  <a:pt x="89574" y="1130300"/>
                </a:lnTo>
                <a:lnTo>
                  <a:pt x="90223" y="1143000"/>
                </a:lnTo>
                <a:lnTo>
                  <a:pt x="90906" y="1155700"/>
                </a:lnTo>
                <a:lnTo>
                  <a:pt x="91195" y="1168400"/>
                </a:lnTo>
                <a:lnTo>
                  <a:pt x="91472" y="1143000"/>
                </a:lnTo>
                <a:lnTo>
                  <a:pt x="91713" y="1092200"/>
                </a:lnTo>
                <a:lnTo>
                  <a:pt x="91804" y="1066800"/>
                </a:lnTo>
                <a:lnTo>
                  <a:pt x="91882" y="952500"/>
                </a:lnTo>
                <a:close/>
              </a:path>
              <a:path w="322579" h="1706245">
                <a:moveTo>
                  <a:pt x="39776" y="0"/>
                </a:moveTo>
                <a:lnTo>
                  <a:pt x="18305" y="0"/>
                </a:lnTo>
                <a:lnTo>
                  <a:pt x="12738" y="12700"/>
                </a:lnTo>
                <a:lnTo>
                  <a:pt x="10698" y="25400"/>
                </a:lnTo>
                <a:lnTo>
                  <a:pt x="9440" y="25400"/>
                </a:lnTo>
                <a:lnTo>
                  <a:pt x="8457" y="38100"/>
                </a:lnTo>
                <a:lnTo>
                  <a:pt x="7238" y="50800"/>
                </a:lnTo>
                <a:lnTo>
                  <a:pt x="3530" y="63500"/>
                </a:lnTo>
                <a:lnTo>
                  <a:pt x="2014" y="88900"/>
                </a:lnTo>
                <a:lnTo>
                  <a:pt x="1643" y="114300"/>
                </a:lnTo>
                <a:lnTo>
                  <a:pt x="1371" y="152400"/>
                </a:lnTo>
                <a:lnTo>
                  <a:pt x="811" y="190500"/>
                </a:lnTo>
                <a:lnTo>
                  <a:pt x="408" y="215900"/>
                </a:lnTo>
                <a:lnTo>
                  <a:pt x="88" y="266700"/>
                </a:lnTo>
                <a:lnTo>
                  <a:pt x="73" y="304800"/>
                </a:lnTo>
                <a:lnTo>
                  <a:pt x="571" y="342900"/>
                </a:lnTo>
                <a:lnTo>
                  <a:pt x="1489" y="368300"/>
                </a:lnTo>
                <a:lnTo>
                  <a:pt x="2730" y="419100"/>
                </a:lnTo>
                <a:lnTo>
                  <a:pt x="1687" y="444500"/>
                </a:lnTo>
                <a:lnTo>
                  <a:pt x="846" y="469900"/>
                </a:lnTo>
                <a:lnTo>
                  <a:pt x="264" y="508000"/>
                </a:lnTo>
                <a:lnTo>
                  <a:pt x="0" y="520700"/>
                </a:lnTo>
                <a:lnTo>
                  <a:pt x="2524" y="571500"/>
                </a:lnTo>
                <a:lnTo>
                  <a:pt x="2882" y="622300"/>
                </a:lnTo>
                <a:lnTo>
                  <a:pt x="2864" y="647700"/>
                </a:lnTo>
                <a:lnTo>
                  <a:pt x="2543" y="685800"/>
                </a:lnTo>
                <a:lnTo>
                  <a:pt x="2438" y="711200"/>
                </a:lnTo>
                <a:lnTo>
                  <a:pt x="2708" y="723900"/>
                </a:lnTo>
                <a:lnTo>
                  <a:pt x="2990" y="749300"/>
                </a:lnTo>
                <a:lnTo>
                  <a:pt x="3549" y="787400"/>
                </a:lnTo>
                <a:lnTo>
                  <a:pt x="4648" y="825500"/>
                </a:lnTo>
                <a:lnTo>
                  <a:pt x="4553" y="927100"/>
                </a:lnTo>
                <a:lnTo>
                  <a:pt x="4635" y="939800"/>
                </a:lnTo>
                <a:lnTo>
                  <a:pt x="3610" y="939800"/>
                </a:lnTo>
                <a:lnTo>
                  <a:pt x="3240" y="965200"/>
                </a:lnTo>
                <a:lnTo>
                  <a:pt x="3292" y="1028700"/>
                </a:lnTo>
                <a:lnTo>
                  <a:pt x="3416" y="1079500"/>
                </a:lnTo>
                <a:lnTo>
                  <a:pt x="3806" y="1079500"/>
                </a:lnTo>
                <a:lnTo>
                  <a:pt x="3944" y="1041400"/>
                </a:lnTo>
                <a:lnTo>
                  <a:pt x="4292" y="1028700"/>
                </a:lnTo>
                <a:lnTo>
                  <a:pt x="7550" y="1028700"/>
                </a:lnTo>
                <a:lnTo>
                  <a:pt x="7531" y="1016000"/>
                </a:lnTo>
                <a:lnTo>
                  <a:pt x="86800" y="1016000"/>
                </a:lnTo>
                <a:lnTo>
                  <a:pt x="86808" y="1003300"/>
                </a:lnTo>
                <a:lnTo>
                  <a:pt x="7569" y="1003300"/>
                </a:lnTo>
                <a:lnTo>
                  <a:pt x="7175" y="990600"/>
                </a:lnTo>
                <a:lnTo>
                  <a:pt x="6705" y="990600"/>
                </a:lnTo>
                <a:lnTo>
                  <a:pt x="7010" y="952500"/>
                </a:lnTo>
                <a:lnTo>
                  <a:pt x="91882" y="952500"/>
                </a:lnTo>
                <a:lnTo>
                  <a:pt x="91879" y="927100"/>
                </a:lnTo>
                <a:lnTo>
                  <a:pt x="90158" y="927100"/>
                </a:lnTo>
                <a:lnTo>
                  <a:pt x="89992" y="914400"/>
                </a:lnTo>
                <a:lnTo>
                  <a:pt x="91135" y="901700"/>
                </a:lnTo>
                <a:lnTo>
                  <a:pt x="91875" y="901700"/>
                </a:lnTo>
                <a:lnTo>
                  <a:pt x="91871" y="876300"/>
                </a:lnTo>
                <a:lnTo>
                  <a:pt x="92741" y="850900"/>
                </a:lnTo>
                <a:lnTo>
                  <a:pt x="93284" y="825500"/>
                </a:lnTo>
                <a:lnTo>
                  <a:pt x="93346" y="800100"/>
                </a:lnTo>
                <a:lnTo>
                  <a:pt x="92773" y="774700"/>
                </a:lnTo>
                <a:lnTo>
                  <a:pt x="92519" y="736600"/>
                </a:lnTo>
                <a:lnTo>
                  <a:pt x="92679" y="736600"/>
                </a:lnTo>
                <a:lnTo>
                  <a:pt x="92938" y="723900"/>
                </a:lnTo>
                <a:lnTo>
                  <a:pt x="95105" y="723900"/>
                </a:lnTo>
                <a:lnTo>
                  <a:pt x="95656" y="711200"/>
                </a:lnTo>
                <a:lnTo>
                  <a:pt x="96354" y="711200"/>
                </a:lnTo>
                <a:lnTo>
                  <a:pt x="96513" y="698500"/>
                </a:lnTo>
                <a:lnTo>
                  <a:pt x="96573" y="673100"/>
                </a:lnTo>
                <a:lnTo>
                  <a:pt x="96087" y="660400"/>
                </a:lnTo>
                <a:lnTo>
                  <a:pt x="94602" y="647700"/>
                </a:lnTo>
                <a:lnTo>
                  <a:pt x="95285" y="635000"/>
                </a:lnTo>
                <a:lnTo>
                  <a:pt x="95597" y="622300"/>
                </a:lnTo>
                <a:lnTo>
                  <a:pt x="95507" y="596900"/>
                </a:lnTo>
                <a:lnTo>
                  <a:pt x="94983" y="584200"/>
                </a:lnTo>
                <a:lnTo>
                  <a:pt x="93795" y="571500"/>
                </a:lnTo>
                <a:lnTo>
                  <a:pt x="93006" y="558800"/>
                </a:lnTo>
                <a:lnTo>
                  <a:pt x="92549" y="533400"/>
                </a:lnTo>
                <a:lnTo>
                  <a:pt x="92354" y="520700"/>
                </a:lnTo>
                <a:lnTo>
                  <a:pt x="92437" y="495300"/>
                </a:lnTo>
                <a:lnTo>
                  <a:pt x="92754" y="469900"/>
                </a:lnTo>
                <a:lnTo>
                  <a:pt x="92775" y="431800"/>
                </a:lnTo>
                <a:lnTo>
                  <a:pt x="91973" y="406400"/>
                </a:lnTo>
                <a:lnTo>
                  <a:pt x="91706" y="368300"/>
                </a:lnTo>
                <a:lnTo>
                  <a:pt x="91425" y="342900"/>
                </a:lnTo>
                <a:lnTo>
                  <a:pt x="91051" y="330200"/>
                </a:lnTo>
                <a:lnTo>
                  <a:pt x="90540" y="304800"/>
                </a:lnTo>
                <a:lnTo>
                  <a:pt x="89852" y="279400"/>
                </a:lnTo>
                <a:lnTo>
                  <a:pt x="89065" y="241300"/>
                </a:lnTo>
                <a:lnTo>
                  <a:pt x="87537" y="203200"/>
                </a:lnTo>
                <a:lnTo>
                  <a:pt x="85293" y="165100"/>
                </a:lnTo>
                <a:lnTo>
                  <a:pt x="82210" y="127000"/>
                </a:lnTo>
                <a:lnTo>
                  <a:pt x="78168" y="76200"/>
                </a:lnTo>
                <a:lnTo>
                  <a:pt x="72682" y="63500"/>
                </a:lnTo>
                <a:lnTo>
                  <a:pt x="66056" y="38100"/>
                </a:lnTo>
                <a:lnTo>
                  <a:pt x="58319" y="25400"/>
                </a:lnTo>
                <a:lnTo>
                  <a:pt x="49538" y="12700"/>
                </a:lnTo>
                <a:lnTo>
                  <a:pt x="39776" y="0"/>
                </a:lnTo>
                <a:close/>
              </a:path>
              <a:path w="322579" h="1706245">
                <a:moveTo>
                  <a:pt x="86792" y="1028700"/>
                </a:moveTo>
                <a:lnTo>
                  <a:pt x="9804" y="1028700"/>
                </a:lnTo>
                <a:lnTo>
                  <a:pt x="9639" y="1079500"/>
                </a:lnTo>
                <a:lnTo>
                  <a:pt x="11152" y="1079500"/>
                </a:lnTo>
                <a:lnTo>
                  <a:pt x="11226" y="1054100"/>
                </a:lnTo>
                <a:lnTo>
                  <a:pt x="86857" y="1054100"/>
                </a:lnTo>
                <a:lnTo>
                  <a:pt x="86792" y="1028700"/>
                </a:lnTo>
                <a:close/>
              </a:path>
              <a:path w="322579" h="1706245">
                <a:moveTo>
                  <a:pt x="86800" y="1016000"/>
                </a:moveTo>
                <a:lnTo>
                  <a:pt x="8407" y="1016000"/>
                </a:lnTo>
                <a:lnTo>
                  <a:pt x="8178" y="1041400"/>
                </a:lnTo>
                <a:lnTo>
                  <a:pt x="7902" y="1054100"/>
                </a:lnTo>
                <a:lnTo>
                  <a:pt x="9391" y="1054100"/>
                </a:lnTo>
                <a:lnTo>
                  <a:pt x="9143" y="1028700"/>
                </a:lnTo>
                <a:lnTo>
                  <a:pt x="86792" y="1028700"/>
                </a:lnTo>
                <a:lnTo>
                  <a:pt x="86800" y="1016000"/>
                </a:lnTo>
                <a:close/>
              </a:path>
              <a:path w="322579" h="1706245">
                <a:moveTo>
                  <a:pt x="88150" y="952500"/>
                </a:moveTo>
                <a:lnTo>
                  <a:pt x="7563" y="952500"/>
                </a:lnTo>
                <a:lnTo>
                  <a:pt x="7658" y="1003300"/>
                </a:lnTo>
                <a:lnTo>
                  <a:pt x="86808" y="1003300"/>
                </a:lnTo>
                <a:lnTo>
                  <a:pt x="86816" y="990600"/>
                </a:lnTo>
                <a:lnTo>
                  <a:pt x="88150" y="952500"/>
                </a:lnTo>
                <a:close/>
              </a:path>
              <a:path w="322579" h="1706245">
                <a:moveTo>
                  <a:pt x="91875" y="901700"/>
                </a:moveTo>
                <a:lnTo>
                  <a:pt x="91135" y="901700"/>
                </a:lnTo>
                <a:lnTo>
                  <a:pt x="90779" y="927100"/>
                </a:lnTo>
                <a:lnTo>
                  <a:pt x="91879" y="927100"/>
                </a:lnTo>
                <a:lnTo>
                  <a:pt x="91875" y="901700"/>
                </a:lnTo>
                <a:close/>
              </a:path>
              <a:path w="322579" h="1706245">
                <a:moveTo>
                  <a:pt x="94699" y="723900"/>
                </a:moveTo>
                <a:lnTo>
                  <a:pt x="93585" y="723900"/>
                </a:lnTo>
                <a:lnTo>
                  <a:pt x="93886" y="736600"/>
                </a:lnTo>
                <a:lnTo>
                  <a:pt x="94437" y="736600"/>
                </a:lnTo>
                <a:lnTo>
                  <a:pt x="94699" y="723900"/>
                </a:lnTo>
                <a:close/>
              </a:path>
              <a:path w="322579" h="1706245">
                <a:moveTo>
                  <a:pt x="23596" y="1704888"/>
                </a:moveTo>
                <a:lnTo>
                  <a:pt x="28068" y="1705840"/>
                </a:lnTo>
                <a:lnTo>
                  <a:pt x="35271" y="1706179"/>
                </a:lnTo>
                <a:lnTo>
                  <a:pt x="44374" y="1706101"/>
                </a:lnTo>
                <a:lnTo>
                  <a:pt x="54546" y="1705803"/>
                </a:lnTo>
                <a:lnTo>
                  <a:pt x="48678" y="1705345"/>
                </a:lnTo>
                <a:lnTo>
                  <a:pt x="41433" y="1705050"/>
                </a:lnTo>
                <a:lnTo>
                  <a:pt x="33008" y="1704902"/>
                </a:lnTo>
                <a:lnTo>
                  <a:pt x="23596" y="17048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85800" y="1511300"/>
            <a:ext cx="6527800" cy="8636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11200" y="1511300"/>
            <a:ext cx="6477000" cy="812800"/>
          </a:xfrm>
          <a:custGeom>
            <a:avLst/>
            <a:gdLst/>
            <a:ahLst/>
            <a:cxnLst/>
            <a:rect l="l" t="t" r="r" b="b"/>
            <a:pathLst>
              <a:path w="6477000" h="812800">
                <a:moveTo>
                  <a:pt x="63807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16508"/>
                </a:lnTo>
                <a:lnTo>
                  <a:pt x="7567" y="753987"/>
                </a:lnTo>
                <a:lnTo>
                  <a:pt x="28203" y="784594"/>
                </a:lnTo>
                <a:lnTo>
                  <a:pt x="58810" y="805232"/>
                </a:lnTo>
                <a:lnTo>
                  <a:pt x="96291" y="812800"/>
                </a:lnTo>
                <a:lnTo>
                  <a:pt x="6380708" y="812800"/>
                </a:lnTo>
                <a:lnTo>
                  <a:pt x="6418187" y="805232"/>
                </a:lnTo>
                <a:lnTo>
                  <a:pt x="6448794" y="784594"/>
                </a:lnTo>
                <a:lnTo>
                  <a:pt x="6469432" y="753987"/>
                </a:lnTo>
                <a:lnTo>
                  <a:pt x="6477000" y="716508"/>
                </a:lnTo>
                <a:lnTo>
                  <a:pt x="6477000" y="96291"/>
                </a:lnTo>
                <a:lnTo>
                  <a:pt x="6469432" y="58812"/>
                </a:lnTo>
                <a:lnTo>
                  <a:pt x="6448794" y="28205"/>
                </a:lnTo>
                <a:lnTo>
                  <a:pt x="6418187" y="7567"/>
                </a:lnTo>
                <a:lnTo>
                  <a:pt x="6380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939800" y="1727200"/>
            <a:ext cx="295148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$("#destinations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048760" y="1727200"/>
            <a:ext cx="203708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li:first");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58800" y="495300"/>
            <a:ext cx="6553200" cy="81280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285" dirty="0"/>
              <a:t>CSS-like </a:t>
            </a:r>
            <a:r>
              <a:rPr spc="-225" dirty="0"/>
              <a:t>pseudo</a:t>
            </a:r>
            <a:r>
              <a:rPr spc="-365" dirty="0"/>
              <a:t> </a:t>
            </a:r>
            <a:r>
              <a:rPr spc="-270" dirty="0"/>
              <a:t>classes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3403600" y="3581400"/>
            <a:ext cx="723265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spc="30" dirty="0">
                <a:solidFill>
                  <a:srgbClr val="F8F5F1"/>
                </a:solidFill>
                <a:latin typeface="Arial"/>
                <a:cs typeface="Arial"/>
              </a:rPr>
              <a:t>filter</a:t>
            </a:r>
            <a:endParaRPr sz="280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85800" y="2654300"/>
            <a:ext cx="6527800" cy="8636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11200" y="2654300"/>
            <a:ext cx="6477000" cy="124997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939800" y="2870200"/>
            <a:ext cx="295148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$("#destinations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048760" y="2870200"/>
            <a:ext cx="185420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li:last");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338415" y="1882309"/>
            <a:ext cx="2508341" cy="57198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290327" y="8252778"/>
            <a:ext cx="497014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420" dirty="0">
                <a:solidFill>
                  <a:srgbClr val="7999AF"/>
                </a:solidFill>
                <a:latin typeface="Arial"/>
                <a:cs typeface="Arial"/>
              </a:rPr>
              <a:t>2.1 </a:t>
            </a:r>
            <a:r>
              <a:rPr sz="4200" b="1" spc="50" dirty="0">
                <a:solidFill>
                  <a:srgbClr val="7999AF"/>
                </a:solidFill>
                <a:latin typeface="Calibri"/>
                <a:cs typeface="Calibri"/>
              </a:rPr>
              <a:t>Searching </a:t>
            </a:r>
            <a:r>
              <a:rPr sz="4200" b="1" spc="15" dirty="0">
                <a:solidFill>
                  <a:srgbClr val="7999AF"/>
                </a:solidFill>
                <a:latin typeface="Calibri"/>
                <a:cs typeface="Calibri"/>
              </a:rPr>
              <a:t>the</a:t>
            </a:r>
            <a:r>
              <a:rPr sz="4200" b="1" spc="-114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-254" dirty="0">
                <a:solidFill>
                  <a:srgbClr val="7999AF"/>
                </a:solidFill>
                <a:latin typeface="Calibri"/>
                <a:cs typeface="Calibri"/>
              </a:rPr>
              <a:t>DOM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63100" y="1524000"/>
            <a:ext cx="5410200" cy="6832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588500" y="1524000"/>
            <a:ext cx="5359400" cy="6781800"/>
          </a:xfrm>
          <a:custGeom>
            <a:avLst/>
            <a:gdLst/>
            <a:ahLst/>
            <a:cxnLst/>
            <a:rect l="l" t="t" r="r" b="b"/>
            <a:pathLst>
              <a:path w="5359400" h="6781800">
                <a:moveTo>
                  <a:pt x="52631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685508"/>
                </a:lnTo>
                <a:lnTo>
                  <a:pt x="7568" y="6722989"/>
                </a:lnTo>
                <a:lnTo>
                  <a:pt x="28206" y="6753596"/>
                </a:lnTo>
                <a:lnTo>
                  <a:pt x="58818" y="6774232"/>
                </a:lnTo>
                <a:lnTo>
                  <a:pt x="96291" y="6781798"/>
                </a:lnTo>
                <a:lnTo>
                  <a:pt x="5263140" y="6781798"/>
                </a:lnTo>
                <a:lnTo>
                  <a:pt x="5300626" y="6774231"/>
                </a:lnTo>
                <a:lnTo>
                  <a:pt x="5331222" y="6753595"/>
                </a:lnTo>
                <a:lnTo>
                  <a:pt x="5351841" y="6722988"/>
                </a:lnTo>
                <a:lnTo>
                  <a:pt x="5359400" y="6685508"/>
                </a:lnTo>
                <a:lnTo>
                  <a:pt x="5359400" y="96291"/>
                </a:lnTo>
                <a:lnTo>
                  <a:pt x="5351841" y="58812"/>
                </a:lnTo>
                <a:lnTo>
                  <a:pt x="5331221" y="28205"/>
                </a:lnTo>
                <a:lnTo>
                  <a:pt x="5300624" y="7567"/>
                </a:lnTo>
                <a:lnTo>
                  <a:pt x="52631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820400" y="60071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DAB3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820400" y="49530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998200" y="5041900"/>
            <a:ext cx="355600" cy="292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804400" y="18161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33" y="444500"/>
                </a:lnTo>
                <a:lnTo>
                  <a:pt x="950233" y="436757"/>
                </a:lnTo>
                <a:lnTo>
                  <a:pt x="991922" y="415197"/>
                </a:lnTo>
                <a:lnTo>
                  <a:pt x="1024797" y="382322"/>
                </a:lnTo>
                <a:lnTo>
                  <a:pt x="1046357" y="340633"/>
                </a:lnTo>
                <a:lnTo>
                  <a:pt x="1054100" y="292633"/>
                </a:lnTo>
                <a:lnTo>
                  <a:pt x="1054100" y="151866"/>
                </a:lnTo>
                <a:lnTo>
                  <a:pt x="1046357" y="103866"/>
                </a:lnTo>
                <a:lnTo>
                  <a:pt x="1024797" y="62177"/>
                </a:lnTo>
                <a:lnTo>
                  <a:pt x="991922" y="29302"/>
                </a:lnTo>
                <a:lnTo>
                  <a:pt x="950233" y="7742"/>
                </a:lnTo>
                <a:lnTo>
                  <a:pt x="9022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982200" y="1905000"/>
            <a:ext cx="711200" cy="342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312400" y="23368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502900" y="2425700"/>
            <a:ext cx="381000" cy="279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983469" y="1854200"/>
            <a:ext cx="883919" cy="8775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body</a:t>
            </a:r>
            <a:endParaRPr sz="2200">
              <a:latin typeface="Courier New"/>
              <a:cs typeface="Courier New"/>
            </a:endParaRPr>
          </a:p>
          <a:p>
            <a:pPr marL="535305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h1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312400" y="33909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502900" y="3479800"/>
            <a:ext cx="368300" cy="279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506709" y="34290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h2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973695" y="2311356"/>
            <a:ext cx="283536" cy="3111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820400" y="2857500"/>
            <a:ext cx="2781300" cy="444500"/>
          </a:xfrm>
          <a:custGeom>
            <a:avLst/>
            <a:gdLst/>
            <a:ahLst/>
            <a:cxnLst/>
            <a:rect l="l" t="t" r="r" b="b"/>
            <a:pathLst>
              <a:path w="2781300" h="444500">
                <a:moveTo>
                  <a:pt x="2629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629407" y="444500"/>
                </a:lnTo>
                <a:lnTo>
                  <a:pt x="2677440" y="436757"/>
                </a:lnTo>
                <a:lnTo>
                  <a:pt x="2719139" y="415197"/>
                </a:lnTo>
                <a:lnTo>
                  <a:pt x="2752010" y="382322"/>
                </a:lnTo>
                <a:lnTo>
                  <a:pt x="2773562" y="340633"/>
                </a:lnTo>
                <a:lnTo>
                  <a:pt x="2781300" y="292633"/>
                </a:lnTo>
                <a:lnTo>
                  <a:pt x="2781300" y="151866"/>
                </a:lnTo>
                <a:lnTo>
                  <a:pt x="2773562" y="103866"/>
                </a:lnTo>
                <a:lnTo>
                  <a:pt x="2752010" y="62177"/>
                </a:lnTo>
                <a:lnTo>
                  <a:pt x="2719139" y="29302"/>
                </a:lnTo>
                <a:lnTo>
                  <a:pt x="2677440" y="7742"/>
                </a:lnTo>
                <a:lnTo>
                  <a:pt x="26294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239500" y="2946400"/>
            <a:ext cx="1866900" cy="292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1276330" y="2895600"/>
            <a:ext cx="86360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Where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282169" y="2895600"/>
            <a:ext cx="86360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do...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481695" y="2819351"/>
            <a:ext cx="283536" cy="3111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820400" y="3911600"/>
            <a:ext cx="2781300" cy="444500"/>
          </a:xfrm>
          <a:custGeom>
            <a:avLst/>
            <a:gdLst/>
            <a:ahLst/>
            <a:cxnLst/>
            <a:rect l="l" t="t" r="r" b="b"/>
            <a:pathLst>
              <a:path w="2781300" h="444500">
                <a:moveTo>
                  <a:pt x="2629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629407" y="444500"/>
                </a:lnTo>
                <a:lnTo>
                  <a:pt x="2677440" y="436757"/>
                </a:lnTo>
                <a:lnTo>
                  <a:pt x="2719139" y="415197"/>
                </a:lnTo>
                <a:lnTo>
                  <a:pt x="2752010" y="382322"/>
                </a:lnTo>
                <a:lnTo>
                  <a:pt x="2773562" y="340633"/>
                </a:lnTo>
                <a:lnTo>
                  <a:pt x="2781300" y="292633"/>
                </a:lnTo>
                <a:lnTo>
                  <a:pt x="2781300" y="151866"/>
                </a:lnTo>
                <a:lnTo>
                  <a:pt x="2773562" y="103866"/>
                </a:lnTo>
                <a:lnTo>
                  <a:pt x="2752010" y="62177"/>
                </a:lnTo>
                <a:lnTo>
                  <a:pt x="2719139" y="29302"/>
                </a:lnTo>
                <a:lnTo>
                  <a:pt x="2677440" y="7742"/>
                </a:lnTo>
                <a:lnTo>
                  <a:pt x="26294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188700" y="4000500"/>
            <a:ext cx="2006600" cy="3429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1192509" y="3949700"/>
            <a:ext cx="69596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Plan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030709" y="3949700"/>
            <a:ext cx="11988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your...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0481695" y="3873456"/>
            <a:ext cx="283536" cy="3111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973347" y="2503690"/>
            <a:ext cx="321741" cy="118186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312400" y="44450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490200" y="4533900"/>
            <a:ext cx="393700" cy="2921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328400" y="54737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33" y="444500"/>
                </a:lnTo>
                <a:lnTo>
                  <a:pt x="950233" y="436757"/>
                </a:lnTo>
                <a:lnTo>
                  <a:pt x="991922" y="415197"/>
                </a:lnTo>
                <a:lnTo>
                  <a:pt x="1024797" y="382322"/>
                </a:lnTo>
                <a:lnTo>
                  <a:pt x="1046357" y="340633"/>
                </a:lnTo>
                <a:lnTo>
                  <a:pt x="1054100" y="292633"/>
                </a:lnTo>
                <a:lnTo>
                  <a:pt x="1054100" y="151866"/>
                </a:lnTo>
                <a:lnTo>
                  <a:pt x="1046357" y="103866"/>
                </a:lnTo>
                <a:lnTo>
                  <a:pt x="1024797" y="62177"/>
                </a:lnTo>
                <a:lnTo>
                  <a:pt x="991922" y="29302"/>
                </a:lnTo>
                <a:lnTo>
                  <a:pt x="950233" y="7742"/>
                </a:lnTo>
                <a:lnTo>
                  <a:pt x="902233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506200" y="5575300"/>
            <a:ext cx="711200" cy="2794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481695" y="4927551"/>
            <a:ext cx="283536" cy="3111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989695" y="5460956"/>
            <a:ext cx="283536" cy="3111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328400" y="6527800"/>
            <a:ext cx="1244600" cy="444500"/>
          </a:xfrm>
          <a:custGeom>
            <a:avLst/>
            <a:gdLst/>
            <a:ahLst/>
            <a:cxnLst/>
            <a:rect l="l" t="t" r="r" b="b"/>
            <a:pathLst>
              <a:path w="1244600" h="444500">
                <a:moveTo>
                  <a:pt x="10927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092733" y="444500"/>
                </a:lnTo>
                <a:lnTo>
                  <a:pt x="1140733" y="436757"/>
                </a:lnTo>
                <a:lnTo>
                  <a:pt x="1182422" y="415197"/>
                </a:lnTo>
                <a:lnTo>
                  <a:pt x="1215297" y="382322"/>
                </a:lnTo>
                <a:lnTo>
                  <a:pt x="1236857" y="340633"/>
                </a:lnTo>
                <a:lnTo>
                  <a:pt x="1244600" y="292633"/>
                </a:lnTo>
                <a:lnTo>
                  <a:pt x="1244600" y="151866"/>
                </a:lnTo>
                <a:lnTo>
                  <a:pt x="1236857" y="103866"/>
                </a:lnTo>
                <a:lnTo>
                  <a:pt x="1215297" y="62177"/>
                </a:lnTo>
                <a:lnTo>
                  <a:pt x="1182422" y="29302"/>
                </a:lnTo>
                <a:lnTo>
                  <a:pt x="1140733" y="7742"/>
                </a:lnTo>
                <a:lnTo>
                  <a:pt x="1092733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518900" y="6616700"/>
            <a:ext cx="876300" cy="2921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820400" y="60071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998200" y="6096000"/>
            <a:ext cx="355600" cy="292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989695" y="6515056"/>
            <a:ext cx="283536" cy="3111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328400" y="75819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29"/>
                </a:lnTo>
                <a:lnTo>
                  <a:pt x="7742" y="340632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33" y="444500"/>
                </a:lnTo>
                <a:lnTo>
                  <a:pt x="950233" y="436757"/>
                </a:lnTo>
                <a:lnTo>
                  <a:pt x="991922" y="415197"/>
                </a:lnTo>
                <a:lnTo>
                  <a:pt x="1024797" y="382322"/>
                </a:lnTo>
                <a:lnTo>
                  <a:pt x="1046357" y="340632"/>
                </a:lnTo>
                <a:lnTo>
                  <a:pt x="1054100" y="292629"/>
                </a:lnTo>
                <a:lnTo>
                  <a:pt x="1054100" y="151866"/>
                </a:lnTo>
                <a:lnTo>
                  <a:pt x="1046357" y="103866"/>
                </a:lnTo>
                <a:lnTo>
                  <a:pt x="1024797" y="62177"/>
                </a:lnTo>
                <a:lnTo>
                  <a:pt x="991922" y="29302"/>
                </a:lnTo>
                <a:lnTo>
                  <a:pt x="950233" y="7742"/>
                </a:lnTo>
                <a:lnTo>
                  <a:pt x="902233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582400" y="7670800"/>
            <a:ext cx="546100" cy="2921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820400" y="70612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998200" y="7150100"/>
            <a:ext cx="355600" cy="292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989695" y="7569155"/>
            <a:ext cx="283536" cy="31115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481094" y="5056390"/>
            <a:ext cx="271259" cy="228676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973259" y="3020298"/>
            <a:ext cx="322580" cy="1706245"/>
          </a:xfrm>
          <a:custGeom>
            <a:avLst/>
            <a:gdLst/>
            <a:ahLst/>
            <a:cxnLst/>
            <a:rect l="l" t="t" r="r" b="b"/>
            <a:pathLst>
              <a:path w="322579" h="1706245">
                <a:moveTo>
                  <a:pt x="12924" y="1663700"/>
                </a:moveTo>
                <a:lnTo>
                  <a:pt x="11226" y="1663700"/>
                </a:lnTo>
                <a:lnTo>
                  <a:pt x="11027" y="1676400"/>
                </a:lnTo>
                <a:lnTo>
                  <a:pt x="10845" y="1701800"/>
                </a:lnTo>
                <a:lnTo>
                  <a:pt x="12062" y="1689100"/>
                </a:lnTo>
                <a:lnTo>
                  <a:pt x="12979" y="1676400"/>
                </a:lnTo>
                <a:lnTo>
                  <a:pt x="12924" y="1663700"/>
                </a:lnTo>
                <a:close/>
              </a:path>
              <a:path w="322579" h="1706245">
                <a:moveTo>
                  <a:pt x="12679" y="1689100"/>
                </a:moveTo>
                <a:lnTo>
                  <a:pt x="12490" y="1689100"/>
                </a:lnTo>
                <a:lnTo>
                  <a:pt x="12217" y="1701800"/>
                </a:lnTo>
                <a:lnTo>
                  <a:pt x="12837" y="1701800"/>
                </a:lnTo>
                <a:lnTo>
                  <a:pt x="12679" y="1689100"/>
                </a:lnTo>
                <a:close/>
              </a:path>
              <a:path w="322579" h="1706245">
                <a:moveTo>
                  <a:pt x="15392" y="1612900"/>
                </a:moveTo>
                <a:lnTo>
                  <a:pt x="14973" y="1612900"/>
                </a:lnTo>
                <a:lnTo>
                  <a:pt x="14711" y="1625600"/>
                </a:lnTo>
                <a:lnTo>
                  <a:pt x="14350" y="1676400"/>
                </a:lnTo>
                <a:lnTo>
                  <a:pt x="13995" y="1701800"/>
                </a:lnTo>
                <a:lnTo>
                  <a:pt x="16179" y="1701800"/>
                </a:lnTo>
                <a:lnTo>
                  <a:pt x="16096" y="1663700"/>
                </a:lnTo>
                <a:lnTo>
                  <a:pt x="15800" y="1625600"/>
                </a:lnTo>
                <a:lnTo>
                  <a:pt x="15392" y="1612900"/>
                </a:lnTo>
                <a:close/>
              </a:path>
              <a:path w="322579" h="1706245">
                <a:moveTo>
                  <a:pt x="83426" y="1524000"/>
                </a:moveTo>
                <a:lnTo>
                  <a:pt x="21145" y="1524000"/>
                </a:lnTo>
                <a:lnTo>
                  <a:pt x="22682" y="1536700"/>
                </a:lnTo>
                <a:lnTo>
                  <a:pt x="22961" y="1536700"/>
                </a:lnTo>
                <a:lnTo>
                  <a:pt x="23164" y="1549400"/>
                </a:lnTo>
                <a:lnTo>
                  <a:pt x="22041" y="1587500"/>
                </a:lnTo>
                <a:lnTo>
                  <a:pt x="18319" y="1663700"/>
                </a:lnTo>
                <a:lnTo>
                  <a:pt x="17132" y="1701800"/>
                </a:lnTo>
                <a:lnTo>
                  <a:pt x="209780" y="1701800"/>
                </a:lnTo>
                <a:lnTo>
                  <a:pt x="229184" y="1689100"/>
                </a:lnTo>
                <a:lnTo>
                  <a:pt x="314092" y="1689100"/>
                </a:lnTo>
                <a:lnTo>
                  <a:pt x="322275" y="1676400"/>
                </a:lnTo>
                <a:lnTo>
                  <a:pt x="278097" y="1676400"/>
                </a:lnTo>
                <a:lnTo>
                  <a:pt x="291833" y="1663700"/>
                </a:lnTo>
                <a:lnTo>
                  <a:pt x="247177" y="1663700"/>
                </a:lnTo>
                <a:lnTo>
                  <a:pt x="257098" y="1651000"/>
                </a:lnTo>
                <a:lnTo>
                  <a:pt x="71729" y="1651000"/>
                </a:lnTo>
                <a:lnTo>
                  <a:pt x="72097" y="1625600"/>
                </a:lnTo>
                <a:lnTo>
                  <a:pt x="74311" y="1625600"/>
                </a:lnTo>
                <a:lnTo>
                  <a:pt x="74447" y="1562100"/>
                </a:lnTo>
                <a:lnTo>
                  <a:pt x="78092" y="1562100"/>
                </a:lnTo>
                <a:lnTo>
                  <a:pt x="78181" y="1549400"/>
                </a:lnTo>
                <a:lnTo>
                  <a:pt x="83073" y="1549400"/>
                </a:lnTo>
                <a:lnTo>
                  <a:pt x="83151" y="1536700"/>
                </a:lnTo>
                <a:lnTo>
                  <a:pt x="83426" y="1524000"/>
                </a:lnTo>
                <a:close/>
              </a:path>
              <a:path w="322579" h="1706245">
                <a:moveTo>
                  <a:pt x="9817" y="1346200"/>
                </a:moveTo>
                <a:lnTo>
                  <a:pt x="9258" y="1384300"/>
                </a:lnTo>
                <a:lnTo>
                  <a:pt x="9141" y="1409700"/>
                </a:lnTo>
                <a:lnTo>
                  <a:pt x="9031" y="1498600"/>
                </a:lnTo>
                <a:lnTo>
                  <a:pt x="9147" y="1663700"/>
                </a:lnTo>
                <a:lnTo>
                  <a:pt x="9055" y="1689100"/>
                </a:lnTo>
                <a:lnTo>
                  <a:pt x="9988" y="1651000"/>
                </a:lnTo>
                <a:lnTo>
                  <a:pt x="10438" y="1600200"/>
                </a:lnTo>
                <a:lnTo>
                  <a:pt x="10542" y="1562100"/>
                </a:lnTo>
                <a:lnTo>
                  <a:pt x="10660" y="1422400"/>
                </a:lnTo>
                <a:lnTo>
                  <a:pt x="10833" y="1384300"/>
                </a:lnTo>
                <a:lnTo>
                  <a:pt x="14107" y="1384300"/>
                </a:lnTo>
                <a:lnTo>
                  <a:pt x="14219" y="1358900"/>
                </a:lnTo>
                <a:lnTo>
                  <a:pt x="10109" y="1358900"/>
                </a:lnTo>
                <a:lnTo>
                  <a:pt x="9817" y="1346200"/>
                </a:lnTo>
                <a:close/>
              </a:path>
              <a:path w="322579" h="1706245">
                <a:moveTo>
                  <a:pt x="74311" y="1625600"/>
                </a:moveTo>
                <a:lnTo>
                  <a:pt x="72415" y="1625600"/>
                </a:lnTo>
                <a:lnTo>
                  <a:pt x="72555" y="1651000"/>
                </a:lnTo>
                <a:lnTo>
                  <a:pt x="74256" y="1651000"/>
                </a:lnTo>
                <a:lnTo>
                  <a:pt x="74311" y="1625600"/>
                </a:lnTo>
                <a:close/>
              </a:path>
              <a:path w="322579" h="1706245">
                <a:moveTo>
                  <a:pt x="151955" y="1638300"/>
                </a:moveTo>
                <a:lnTo>
                  <a:pt x="111221" y="1638300"/>
                </a:lnTo>
                <a:lnTo>
                  <a:pt x="130482" y="1651000"/>
                </a:lnTo>
                <a:lnTo>
                  <a:pt x="154533" y="1651000"/>
                </a:lnTo>
                <a:lnTo>
                  <a:pt x="151955" y="1638300"/>
                </a:lnTo>
                <a:close/>
              </a:path>
              <a:path w="322579" h="1706245">
                <a:moveTo>
                  <a:pt x="82588" y="1346200"/>
                </a:moveTo>
                <a:lnTo>
                  <a:pt x="81876" y="1346200"/>
                </a:lnTo>
                <a:lnTo>
                  <a:pt x="82016" y="1358900"/>
                </a:lnTo>
                <a:lnTo>
                  <a:pt x="15481" y="1358900"/>
                </a:lnTo>
                <a:lnTo>
                  <a:pt x="16097" y="1397000"/>
                </a:lnTo>
                <a:lnTo>
                  <a:pt x="16321" y="1435100"/>
                </a:lnTo>
                <a:lnTo>
                  <a:pt x="16438" y="1460500"/>
                </a:lnTo>
                <a:lnTo>
                  <a:pt x="16565" y="1498600"/>
                </a:lnTo>
                <a:lnTo>
                  <a:pt x="16792" y="1549400"/>
                </a:lnTo>
                <a:lnTo>
                  <a:pt x="17266" y="1600200"/>
                </a:lnTo>
                <a:lnTo>
                  <a:pt x="18173" y="1638300"/>
                </a:lnTo>
                <a:lnTo>
                  <a:pt x="18896" y="1612900"/>
                </a:lnTo>
                <a:lnTo>
                  <a:pt x="19272" y="1574800"/>
                </a:lnTo>
                <a:lnTo>
                  <a:pt x="19666" y="1549400"/>
                </a:lnTo>
                <a:lnTo>
                  <a:pt x="20901" y="1549400"/>
                </a:lnTo>
                <a:lnTo>
                  <a:pt x="21050" y="1536700"/>
                </a:lnTo>
                <a:lnTo>
                  <a:pt x="21145" y="1524000"/>
                </a:lnTo>
                <a:lnTo>
                  <a:pt x="84212" y="1524000"/>
                </a:lnTo>
                <a:lnTo>
                  <a:pt x="84324" y="1511300"/>
                </a:lnTo>
                <a:lnTo>
                  <a:pt x="84849" y="1409700"/>
                </a:lnTo>
                <a:lnTo>
                  <a:pt x="83513" y="1409700"/>
                </a:lnTo>
                <a:lnTo>
                  <a:pt x="83040" y="1371600"/>
                </a:lnTo>
                <a:lnTo>
                  <a:pt x="82588" y="1346200"/>
                </a:lnTo>
                <a:close/>
              </a:path>
              <a:path w="322579" h="1706245">
                <a:moveTo>
                  <a:pt x="78092" y="1562100"/>
                </a:moveTo>
                <a:lnTo>
                  <a:pt x="74447" y="1562100"/>
                </a:lnTo>
                <a:lnTo>
                  <a:pt x="75087" y="1574800"/>
                </a:lnTo>
                <a:lnTo>
                  <a:pt x="75322" y="1600200"/>
                </a:lnTo>
                <a:lnTo>
                  <a:pt x="75425" y="1638300"/>
                </a:lnTo>
                <a:lnTo>
                  <a:pt x="76428" y="1638300"/>
                </a:lnTo>
                <a:lnTo>
                  <a:pt x="76631" y="1625600"/>
                </a:lnTo>
                <a:lnTo>
                  <a:pt x="78950" y="1625600"/>
                </a:lnTo>
                <a:lnTo>
                  <a:pt x="78698" y="1612900"/>
                </a:lnTo>
                <a:lnTo>
                  <a:pt x="78595" y="1587500"/>
                </a:lnTo>
                <a:lnTo>
                  <a:pt x="77914" y="1587500"/>
                </a:lnTo>
                <a:lnTo>
                  <a:pt x="78092" y="1562100"/>
                </a:lnTo>
                <a:close/>
              </a:path>
              <a:path w="322579" h="1706245">
                <a:moveTo>
                  <a:pt x="78950" y="1625600"/>
                </a:moveTo>
                <a:lnTo>
                  <a:pt x="76631" y="1625600"/>
                </a:lnTo>
                <a:lnTo>
                  <a:pt x="77304" y="1638300"/>
                </a:lnTo>
                <a:lnTo>
                  <a:pt x="79247" y="1638300"/>
                </a:lnTo>
                <a:lnTo>
                  <a:pt x="78950" y="1625600"/>
                </a:lnTo>
                <a:close/>
              </a:path>
              <a:path w="322579" h="1706245">
                <a:moveTo>
                  <a:pt x="80721" y="1574800"/>
                </a:moveTo>
                <a:lnTo>
                  <a:pt x="78625" y="1574800"/>
                </a:lnTo>
                <a:lnTo>
                  <a:pt x="78886" y="1600200"/>
                </a:lnTo>
                <a:lnTo>
                  <a:pt x="79241" y="1625600"/>
                </a:lnTo>
                <a:lnTo>
                  <a:pt x="79552" y="1638300"/>
                </a:lnTo>
                <a:lnTo>
                  <a:pt x="80073" y="1638300"/>
                </a:lnTo>
                <a:lnTo>
                  <a:pt x="80292" y="1625600"/>
                </a:lnTo>
                <a:lnTo>
                  <a:pt x="80373" y="1587500"/>
                </a:lnTo>
                <a:lnTo>
                  <a:pt x="80721" y="1574800"/>
                </a:lnTo>
                <a:close/>
              </a:path>
              <a:path w="322579" h="1706245">
                <a:moveTo>
                  <a:pt x="83997" y="1612900"/>
                </a:moveTo>
                <a:lnTo>
                  <a:pt x="83362" y="1612900"/>
                </a:lnTo>
                <a:lnTo>
                  <a:pt x="83184" y="1625600"/>
                </a:lnTo>
                <a:lnTo>
                  <a:pt x="83096" y="1638300"/>
                </a:lnTo>
                <a:lnTo>
                  <a:pt x="84137" y="1638300"/>
                </a:lnTo>
                <a:lnTo>
                  <a:pt x="84150" y="1625600"/>
                </a:lnTo>
                <a:lnTo>
                  <a:pt x="83997" y="1612900"/>
                </a:lnTo>
                <a:close/>
              </a:path>
              <a:path w="322579" h="1706245">
                <a:moveTo>
                  <a:pt x="14284" y="1587500"/>
                </a:moveTo>
                <a:lnTo>
                  <a:pt x="12390" y="1587500"/>
                </a:lnTo>
                <a:lnTo>
                  <a:pt x="12179" y="1625600"/>
                </a:lnTo>
                <a:lnTo>
                  <a:pt x="13397" y="1612900"/>
                </a:lnTo>
                <a:lnTo>
                  <a:pt x="14320" y="1600200"/>
                </a:lnTo>
                <a:lnTo>
                  <a:pt x="14284" y="1587500"/>
                </a:lnTo>
                <a:close/>
              </a:path>
              <a:path w="322579" h="1706245">
                <a:moveTo>
                  <a:pt x="82919" y="1574800"/>
                </a:moveTo>
                <a:lnTo>
                  <a:pt x="80721" y="1574800"/>
                </a:lnTo>
                <a:lnTo>
                  <a:pt x="80969" y="1587500"/>
                </a:lnTo>
                <a:lnTo>
                  <a:pt x="81126" y="1612900"/>
                </a:lnTo>
                <a:lnTo>
                  <a:pt x="81635" y="1612900"/>
                </a:lnTo>
                <a:lnTo>
                  <a:pt x="81889" y="1600200"/>
                </a:lnTo>
                <a:lnTo>
                  <a:pt x="82714" y="1600200"/>
                </a:lnTo>
                <a:lnTo>
                  <a:pt x="82842" y="1587500"/>
                </a:lnTo>
                <a:lnTo>
                  <a:pt x="82919" y="1574800"/>
                </a:lnTo>
                <a:close/>
              </a:path>
              <a:path w="322579" h="1706245">
                <a:moveTo>
                  <a:pt x="83073" y="1549400"/>
                </a:moveTo>
                <a:lnTo>
                  <a:pt x="78181" y="1549400"/>
                </a:lnTo>
                <a:lnTo>
                  <a:pt x="78358" y="1574800"/>
                </a:lnTo>
                <a:lnTo>
                  <a:pt x="77914" y="1587500"/>
                </a:lnTo>
                <a:lnTo>
                  <a:pt x="78595" y="1587500"/>
                </a:lnTo>
                <a:lnTo>
                  <a:pt x="78625" y="1574800"/>
                </a:lnTo>
                <a:lnTo>
                  <a:pt x="82919" y="1574800"/>
                </a:lnTo>
                <a:lnTo>
                  <a:pt x="83073" y="1549400"/>
                </a:lnTo>
                <a:close/>
              </a:path>
              <a:path w="322579" h="1706245">
                <a:moveTo>
                  <a:pt x="14523" y="1460500"/>
                </a:moveTo>
                <a:lnTo>
                  <a:pt x="12433" y="1460500"/>
                </a:lnTo>
                <a:lnTo>
                  <a:pt x="13311" y="1485900"/>
                </a:lnTo>
                <a:lnTo>
                  <a:pt x="13573" y="1511300"/>
                </a:lnTo>
                <a:lnTo>
                  <a:pt x="13665" y="1574800"/>
                </a:lnTo>
                <a:lnTo>
                  <a:pt x="14625" y="1536700"/>
                </a:lnTo>
                <a:lnTo>
                  <a:pt x="14523" y="1460500"/>
                </a:lnTo>
                <a:close/>
              </a:path>
              <a:path w="322579" h="1706245">
                <a:moveTo>
                  <a:pt x="20699" y="1549400"/>
                </a:moveTo>
                <a:lnTo>
                  <a:pt x="19666" y="1549400"/>
                </a:lnTo>
                <a:lnTo>
                  <a:pt x="20446" y="1562100"/>
                </a:lnTo>
                <a:lnTo>
                  <a:pt x="20699" y="1549400"/>
                </a:lnTo>
                <a:close/>
              </a:path>
              <a:path w="322579" h="1706245">
                <a:moveTo>
                  <a:pt x="84212" y="1524000"/>
                </a:moveTo>
                <a:lnTo>
                  <a:pt x="83426" y="1524000"/>
                </a:lnTo>
                <a:lnTo>
                  <a:pt x="83635" y="1536700"/>
                </a:lnTo>
                <a:lnTo>
                  <a:pt x="84099" y="1536700"/>
                </a:lnTo>
                <a:lnTo>
                  <a:pt x="84212" y="1524000"/>
                </a:lnTo>
                <a:close/>
              </a:path>
              <a:path w="322579" h="1706245">
                <a:moveTo>
                  <a:pt x="85826" y="1511300"/>
                </a:moveTo>
                <a:lnTo>
                  <a:pt x="85115" y="1524000"/>
                </a:lnTo>
                <a:lnTo>
                  <a:pt x="84874" y="1524000"/>
                </a:lnTo>
                <a:lnTo>
                  <a:pt x="84886" y="1536700"/>
                </a:lnTo>
                <a:lnTo>
                  <a:pt x="86321" y="1536700"/>
                </a:lnTo>
                <a:lnTo>
                  <a:pt x="85775" y="1524000"/>
                </a:lnTo>
                <a:lnTo>
                  <a:pt x="85826" y="1511300"/>
                </a:lnTo>
                <a:close/>
              </a:path>
              <a:path w="322579" h="1706245">
                <a:moveTo>
                  <a:pt x="14107" y="1384300"/>
                </a:moveTo>
                <a:lnTo>
                  <a:pt x="10833" y="1384300"/>
                </a:lnTo>
                <a:lnTo>
                  <a:pt x="11427" y="1409700"/>
                </a:lnTo>
                <a:lnTo>
                  <a:pt x="11481" y="1473200"/>
                </a:lnTo>
                <a:lnTo>
                  <a:pt x="12039" y="1498600"/>
                </a:lnTo>
                <a:lnTo>
                  <a:pt x="12369" y="1485900"/>
                </a:lnTo>
                <a:lnTo>
                  <a:pt x="12433" y="1460500"/>
                </a:lnTo>
                <a:lnTo>
                  <a:pt x="14523" y="1460500"/>
                </a:lnTo>
                <a:lnTo>
                  <a:pt x="14150" y="1409700"/>
                </a:lnTo>
                <a:lnTo>
                  <a:pt x="14107" y="1384300"/>
                </a:lnTo>
                <a:close/>
              </a:path>
              <a:path w="322579" h="1706245">
                <a:moveTo>
                  <a:pt x="3244" y="1257300"/>
                </a:moveTo>
                <a:lnTo>
                  <a:pt x="2400" y="1282700"/>
                </a:lnTo>
                <a:lnTo>
                  <a:pt x="2484" y="1320800"/>
                </a:lnTo>
                <a:lnTo>
                  <a:pt x="2901" y="1371600"/>
                </a:lnTo>
                <a:lnTo>
                  <a:pt x="3784" y="1460500"/>
                </a:lnTo>
                <a:lnTo>
                  <a:pt x="4186" y="1460500"/>
                </a:lnTo>
                <a:lnTo>
                  <a:pt x="4824" y="1435100"/>
                </a:lnTo>
                <a:lnTo>
                  <a:pt x="5479" y="1371600"/>
                </a:lnTo>
                <a:lnTo>
                  <a:pt x="5930" y="1333500"/>
                </a:lnTo>
                <a:lnTo>
                  <a:pt x="6327" y="1320800"/>
                </a:lnTo>
                <a:lnTo>
                  <a:pt x="9316" y="1320800"/>
                </a:lnTo>
                <a:lnTo>
                  <a:pt x="9525" y="1270000"/>
                </a:lnTo>
                <a:lnTo>
                  <a:pt x="4876" y="1270000"/>
                </a:lnTo>
                <a:lnTo>
                  <a:pt x="3244" y="1257300"/>
                </a:lnTo>
                <a:close/>
              </a:path>
              <a:path w="322579" h="1706245">
                <a:moveTo>
                  <a:pt x="88761" y="1447800"/>
                </a:moveTo>
                <a:lnTo>
                  <a:pt x="88072" y="1447800"/>
                </a:lnTo>
                <a:lnTo>
                  <a:pt x="87617" y="1460500"/>
                </a:lnTo>
                <a:lnTo>
                  <a:pt x="88371" y="1460500"/>
                </a:lnTo>
                <a:lnTo>
                  <a:pt x="88761" y="1447800"/>
                </a:lnTo>
                <a:close/>
              </a:path>
              <a:path w="322579" h="1706245">
                <a:moveTo>
                  <a:pt x="89001" y="1435100"/>
                </a:moveTo>
                <a:lnTo>
                  <a:pt x="88274" y="1435100"/>
                </a:lnTo>
                <a:lnTo>
                  <a:pt x="88128" y="1447800"/>
                </a:lnTo>
                <a:lnTo>
                  <a:pt x="88926" y="1447800"/>
                </a:lnTo>
                <a:lnTo>
                  <a:pt x="89001" y="1435100"/>
                </a:lnTo>
                <a:close/>
              </a:path>
              <a:path w="322579" h="1706245">
                <a:moveTo>
                  <a:pt x="9316" y="1320800"/>
                </a:moveTo>
                <a:lnTo>
                  <a:pt x="6888" y="1320800"/>
                </a:lnTo>
                <a:lnTo>
                  <a:pt x="7493" y="1346200"/>
                </a:lnTo>
                <a:lnTo>
                  <a:pt x="8026" y="1397000"/>
                </a:lnTo>
                <a:lnTo>
                  <a:pt x="8393" y="1422400"/>
                </a:lnTo>
                <a:lnTo>
                  <a:pt x="8738" y="1409700"/>
                </a:lnTo>
                <a:lnTo>
                  <a:pt x="9050" y="1371600"/>
                </a:lnTo>
                <a:lnTo>
                  <a:pt x="9316" y="1320800"/>
                </a:lnTo>
                <a:close/>
              </a:path>
              <a:path w="322579" h="1706245">
                <a:moveTo>
                  <a:pt x="85223" y="1320800"/>
                </a:moveTo>
                <a:lnTo>
                  <a:pt x="84528" y="1320800"/>
                </a:lnTo>
                <a:lnTo>
                  <a:pt x="84399" y="1358900"/>
                </a:lnTo>
                <a:lnTo>
                  <a:pt x="84301" y="1397000"/>
                </a:lnTo>
                <a:lnTo>
                  <a:pt x="83908" y="1409700"/>
                </a:lnTo>
                <a:lnTo>
                  <a:pt x="84849" y="1409700"/>
                </a:lnTo>
                <a:lnTo>
                  <a:pt x="84924" y="1397000"/>
                </a:lnTo>
                <a:lnTo>
                  <a:pt x="85640" y="1397000"/>
                </a:lnTo>
                <a:lnTo>
                  <a:pt x="85768" y="1371600"/>
                </a:lnTo>
                <a:lnTo>
                  <a:pt x="85966" y="1358900"/>
                </a:lnTo>
                <a:lnTo>
                  <a:pt x="88061" y="1358900"/>
                </a:lnTo>
                <a:lnTo>
                  <a:pt x="88024" y="1346200"/>
                </a:lnTo>
                <a:lnTo>
                  <a:pt x="85456" y="1346200"/>
                </a:lnTo>
                <a:lnTo>
                  <a:pt x="85223" y="1320800"/>
                </a:lnTo>
                <a:close/>
              </a:path>
              <a:path w="322579" h="1706245">
                <a:moveTo>
                  <a:pt x="85640" y="1397000"/>
                </a:moveTo>
                <a:lnTo>
                  <a:pt x="85132" y="1397000"/>
                </a:lnTo>
                <a:lnTo>
                  <a:pt x="85214" y="1409700"/>
                </a:lnTo>
                <a:lnTo>
                  <a:pt x="85576" y="1409700"/>
                </a:lnTo>
                <a:lnTo>
                  <a:pt x="85640" y="1397000"/>
                </a:lnTo>
                <a:close/>
              </a:path>
              <a:path w="322579" h="1706245">
                <a:moveTo>
                  <a:pt x="89280" y="1384300"/>
                </a:moveTo>
                <a:lnTo>
                  <a:pt x="87185" y="1384300"/>
                </a:lnTo>
                <a:lnTo>
                  <a:pt x="88125" y="1397000"/>
                </a:lnTo>
                <a:lnTo>
                  <a:pt x="87883" y="1409700"/>
                </a:lnTo>
                <a:lnTo>
                  <a:pt x="88658" y="1397000"/>
                </a:lnTo>
                <a:lnTo>
                  <a:pt x="89280" y="1384300"/>
                </a:lnTo>
                <a:close/>
              </a:path>
              <a:path w="322579" h="1706245">
                <a:moveTo>
                  <a:pt x="81737" y="1346200"/>
                </a:moveTo>
                <a:lnTo>
                  <a:pt x="14274" y="1346200"/>
                </a:lnTo>
                <a:lnTo>
                  <a:pt x="14706" y="1358900"/>
                </a:lnTo>
                <a:lnTo>
                  <a:pt x="15024" y="1371600"/>
                </a:lnTo>
                <a:lnTo>
                  <a:pt x="15392" y="1371600"/>
                </a:lnTo>
                <a:lnTo>
                  <a:pt x="15481" y="1358900"/>
                </a:lnTo>
                <a:lnTo>
                  <a:pt x="82016" y="1358900"/>
                </a:lnTo>
                <a:lnTo>
                  <a:pt x="81737" y="1346200"/>
                </a:lnTo>
                <a:close/>
              </a:path>
              <a:path w="322579" h="1706245">
                <a:moveTo>
                  <a:pt x="87302" y="1358900"/>
                </a:moveTo>
                <a:lnTo>
                  <a:pt x="86613" y="1358900"/>
                </a:lnTo>
                <a:lnTo>
                  <a:pt x="86194" y="1371600"/>
                </a:lnTo>
                <a:lnTo>
                  <a:pt x="87008" y="1371600"/>
                </a:lnTo>
                <a:lnTo>
                  <a:pt x="87302" y="1358900"/>
                </a:lnTo>
                <a:close/>
              </a:path>
              <a:path w="322579" h="1706245">
                <a:moveTo>
                  <a:pt x="88061" y="1358900"/>
                </a:moveTo>
                <a:lnTo>
                  <a:pt x="87302" y="1358900"/>
                </a:lnTo>
                <a:lnTo>
                  <a:pt x="87688" y="1371600"/>
                </a:lnTo>
                <a:lnTo>
                  <a:pt x="88061" y="1358900"/>
                </a:lnTo>
                <a:close/>
              </a:path>
              <a:path w="322579" h="1706245">
                <a:moveTo>
                  <a:pt x="87566" y="1257300"/>
                </a:moveTo>
                <a:lnTo>
                  <a:pt x="12128" y="1257300"/>
                </a:lnTo>
                <a:lnTo>
                  <a:pt x="11277" y="1346200"/>
                </a:lnTo>
                <a:lnTo>
                  <a:pt x="10566" y="1358900"/>
                </a:lnTo>
                <a:lnTo>
                  <a:pt x="14219" y="1358900"/>
                </a:lnTo>
                <a:lnTo>
                  <a:pt x="14274" y="1346200"/>
                </a:lnTo>
                <a:lnTo>
                  <a:pt x="81737" y="1346200"/>
                </a:lnTo>
                <a:lnTo>
                  <a:pt x="83145" y="1320800"/>
                </a:lnTo>
                <a:lnTo>
                  <a:pt x="84553" y="1308100"/>
                </a:lnTo>
                <a:lnTo>
                  <a:pt x="85851" y="1282700"/>
                </a:lnTo>
                <a:lnTo>
                  <a:pt x="86931" y="1270000"/>
                </a:lnTo>
                <a:lnTo>
                  <a:pt x="87319" y="1270000"/>
                </a:lnTo>
                <a:lnTo>
                  <a:pt x="87566" y="1257300"/>
                </a:lnTo>
                <a:close/>
              </a:path>
              <a:path w="322579" h="1706245">
                <a:moveTo>
                  <a:pt x="86539" y="1308100"/>
                </a:moveTo>
                <a:lnTo>
                  <a:pt x="86050" y="1308100"/>
                </a:lnTo>
                <a:lnTo>
                  <a:pt x="85901" y="1320800"/>
                </a:lnTo>
                <a:lnTo>
                  <a:pt x="85737" y="1346200"/>
                </a:lnTo>
                <a:lnTo>
                  <a:pt x="88024" y="1346200"/>
                </a:lnTo>
                <a:lnTo>
                  <a:pt x="87987" y="1333500"/>
                </a:lnTo>
                <a:lnTo>
                  <a:pt x="86845" y="1333500"/>
                </a:lnTo>
                <a:lnTo>
                  <a:pt x="86539" y="1308100"/>
                </a:lnTo>
                <a:close/>
              </a:path>
              <a:path w="322579" h="1706245">
                <a:moveTo>
                  <a:pt x="87769" y="1320800"/>
                </a:moveTo>
                <a:lnTo>
                  <a:pt x="87249" y="1320800"/>
                </a:lnTo>
                <a:lnTo>
                  <a:pt x="87071" y="1333500"/>
                </a:lnTo>
                <a:lnTo>
                  <a:pt x="87987" y="1333500"/>
                </a:lnTo>
                <a:lnTo>
                  <a:pt x="87769" y="1320800"/>
                </a:lnTo>
                <a:close/>
              </a:path>
              <a:path w="322579" h="1706245">
                <a:moveTo>
                  <a:pt x="91960" y="1282700"/>
                </a:moveTo>
                <a:lnTo>
                  <a:pt x="90182" y="1282700"/>
                </a:lnTo>
                <a:lnTo>
                  <a:pt x="91135" y="1295400"/>
                </a:lnTo>
                <a:lnTo>
                  <a:pt x="90881" y="1308100"/>
                </a:lnTo>
                <a:lnTo>
                  <a:pt x="92252" y="1308100"/>
                </a:lnTo>
                <a:lnTo>
                  <a:pt x="91960" y="1282700"/>
                </a:lnTo>
                <a:close/>
              </a:path>
              <a:path w="322579" h="1706245">
                <a:moveTo>
                  <a:pt x="89252" y="1244600"/>
                </a:moveTo>
                <a:lnTo>
                  <a:pt x="9716" y="1244600"/>
                </a:lnTo>
                <a:lnTo>
                  <a:pt x="9866" y="1257300"/>
                </a:lnTo>
                <a:lnTo>
                  <a:pt x="10023" y="1282700"/>
                </a:lnTo>
                <a:lnTo>
                  <a:pt x="10236" y="1295400"/>
                </a:lnTo>
                <a:lnTo>
                  <a:pt x="10947" y="1295400"/>
                </a:lnTo>
                <a:lnTo>
                  <a:pt x="10807" y="1282700"/>
                </a:lnTo>
                <a:lnTo>
                  <a:pt x="11607" y="1257300"/>
                </a:lnTo>
                <a:lnTo>
                  <a:pt x="88706" y="1257300"/>
                </a:lnTo>
                <a:lnTo>
                  <a:pt x="89252" y="1244600"/>
                </a:lnTo>
                <a:close/>
              </a:path>
              <a:path w="322579" h="1706245">
                <a:moveTo>
                  <a:pt x="87319" y="1270000"/>
                </a:moveTo>
                <a:lnTo>
                  <a:pt x="86931" y="1270000"/>
                </a:lnTo>
                <a:lnTo>
                  <a:pt x="86957" y="1282700"/>
                </a:lnTo>
                <a:lnTo>
                  <a:pt x="87101" y="1282700"/>
                </a:lnTo>
                <a:lnTo>
                  <a:pt x="87319" y="1270000"/>
                </a:lnTo>
                <a:close/>
              </a:path>
              <a:path w="322579" h="1706245">
                <a:moveTo>
                  <a:pt x="7550" y="1028700"/>
                </a:moveTo>
                <a:lnTo>
                  <a:pt x="4292" y="1028700"/>
                </a:lnTo>
                <a:lnTo>
                  <a:pt x="4738" y="1041400"/>
                </a:lnTo>
                <a:lnTo>
                  <a:pt x="5000" y="1066800"/>
                </a:lnTo>
                <a:lnTo>
                  <a:pt x="5181" y="1079500"/>
                </a:lnTo>
                <a:lnTo>
                  <a:pt x="5384" y="1104900"/>
                </a:lnTo>
                <a:lnTo>
                  <a:pt x="5664" y="1206500"/>
                </a:lnTo>
                <a:lnTo>
                  <a:pt x="6914" y="1206500"/>
                </a:lnTo>
                <a:lnTo>
                  <a:pt x="7162" y="1231900"/>
                </a:lnTo>
                <a:lnTo>
                  <a:pt x="6461" y="1270000"/>
                </a:lnTo>
                <a:lnTo>
                  <a:pt x="9525" y="1270000"/>
                </a:lnTo>
                <a:lnTo>
                  <a:pt x="9716" y="1244600"/>
                </a:lnTo>
                <a:lnTo>
                  <a:pt x="90731" y="1244600"/>
                </a:lnTo>
                <a:lnTo>
                  <a:pt x="91013" y="1231900"/>
                </a:lnTo>
                <a:lnTo>
                  <a:pt x="90811" y="1219200"/>
                </a:lnTo>
                <a:lnTo>
                  <a:pt x="89763" y="1181100"/>
                </a:lnTo>
                <a:lnTo>
                  <a:pt x="88518" y="1181100"/>
                </a:lnTo>
                <a:lnTo>
                  <a:pt x="88652" y="1168400"/>
                </a:lnTo>
                <a:lnTo>
                  <a:pt x="11010" y="1168400"/>
                </a:lnTo>
                <a:lnTo>
                  <a:pt x="11114" y="1092200"/>
                </a:lnTo>
                <a:lnTo>
                  <a:pt x="11152" y="1079500"/>
                </a:lnTo>
                <a:lnTo>
                  <a:pt x="9639" y="1079500"/>
                </a:lnTo>
                <a:lnTo>
                  <a:pt x="9391" y="1054100"/>
                </a:lnTo>
                <a:lnTo>
                  <a:pt x="7902" y="1054100"/>
                </a:lnTo>
                <a:lnTo>
                  <a:pt x="7683" y="1041400"/>
                </a:lnTo>
                <a:lnTo>
                  <a:pt x="7550" y="1028700"/>
                </a:lnTo>
                <a:close/>
              </a:path>
              <a:path w="322579" h="1706245">
                <a:moveTo>
                  <a:pt x="90731" y="1244600"/>
                </a:moveTo>
                <a:lnTo>
                  <a:pt x="90169" y="1244600"/>
                </a:lnTo>
                <a:lnTo>
                  <a:pt x="90182" y="1257300"/>
                </a:lnTo>
                <a:lnTo>
                  <a:pt x="90449" y="1257300"/>
                </a:lnTo>
                <a:lnTo>
                  <a:pt x="90731" y="1244600"/>
                </a:lnTo>
                <a:close/>
              </a:path>
              <a:path w="322579" h="1706245">
                <a:moveTo>
                  <a:pt x="12966" y="1092200"/>
                </a:moveTo>
                <a:lnTo>
                  <a:pt x="12526" y="1092200"/>
                </a:lnTo>
                <a:lnTo>
                  <a:pt x="11960" y="1117600"/>
                </a:lnTo>
                <a:lnTo>
                  <a:pt x="11201" y="1168400"/>
                </a:lnTo>
                <a:lnTo>
                  <a:pt x="13789" y="1168400"/>
                </a:lnTo>
                <a:lnTo>
                  <a:pt x="13501" y="1155700"/>
                </a:lnTo>
                <a:lnTo>
                  <a:pt x="13282" y="1130300"/>
                </a:lnTo>
                <a:lnTo>
                  <a:pt x="13169" y="1104900"/>
                </a:lnTo>
                <a:lnTo>
                  <a:pt x="12966" y="1092200"/>
                </a:lnTo>
                <a:close/>
              </a:path>
              <a:path w="322579" h="1706245">
                <a:moveTo>
                  <a:pt x="86857" y="1054100"/>
                </a:moveTo>
                <a:lnTo>
                  <a:pt x="11226" y="1054100"/>
                </a:lnTo>
                <a:lnTo>
                  <a:pt x="12360" y="1066800"/>
                </a:lnTo>
                <a:lnTo>
                  <a:pt x="13330" y="1079500"/>
                </a:lnTo>
                <a:lnTo>
                  <a:pt x="14093" y="1092200"/>
                </a:lnTo>
                <a:lnTo>
                  <a:pt x="14604" y="1104900"/>
                </a:lnTo>
                <a:lnTo>
                  <a:pt x="14109" y="1168400"/>
                </a:lnTo>
                <a:lnTo>
                  <a:pt x="88652" y="1168400"/>
                </a:lnTo>
                <a:lnTo>
                  <a:pt x="88785" y="1155700"/>
                </a:lnTo>
                <a:lnTo>
                  <a:pt x="89061" y="1143000"/>
                </a:lnTo>
                <a:lnTo>
                  <a:pt x="89574" y="1130300"/>
                </a:lnTo>
                <a:lnTo>
                  <a:pt x="87096" y="1130300"/>
                </a:lnTo>
                <a:lnTo>
                  <a:pt x="86436" y="1092200"/>
                </a:lnTo>
                <a:lnTo>
                  <a:pt x="87005" y="1079500"/>
                </a:lnTo>
                <a:lnTo>
                  <a:pt x="86857" y="1054100"/>
                </a:lnTo>
                <a:close/>
              </a:path>
              <a:path w="322579" h="1706245">
                <a:moveTo>
                  <a:pt x="91882" y="952500"/>
                </a:moveTo>
                <a:lnTo>
                  <a:pt x="88150" y="952500"/>
                </a:lnTo>
                <a:lnTo>
                  <a:pt x="87741" y="990600"/>
                </a:lnTo>
                <a:lnTo>
                  <a:pt x="87437" y="1028700"/>
                </a:lnTo>
                <a:lnTo>
                  <a:pt x="87194" y="1092200"/>
                </a:lnTo>
                <a:lnTo>
                  <a:pt x="87096" y="1130300"/>
                </a:lnTo>
                <a:lnTo>
                  <a:pt x="89574" y="1130300"/>
                </a:lnTo>
                <a:lnTo>
                  <a:pt x="90223" y="1143000"/>
                </a:lnTo>
                <a:lnTo>
                  <a:pt x="90906" y="1155700"/>
                </a:lnTo>
                <a:lnTo>
                  <a:pt x="91195" y="1168400"/>
                </a:lnTo>
                <a:lnTo>
                  <a:pt x="91472" y="1143000"/>
                </a:lnTo>
                <a:lnTo>
                  <a:pt x="91713" y="1092200"/>
                </a:lnTo>
                <a:lnTo>
                  <a:pt x="91804" y="1066800"/>
                </a:lnTo>
                <a:lnTo>
                  <a:pt x="91882" y="952500"/>
                </a:lnTo>
                <a:close/>
              </a:path>
              <a:path w="322579" h="1706245">
                <a:moveTo>
                  <a:pt x="39776" y="0"/>
                </a:moveTo>
                <a:lnTo>
                  <a:pt x="18305" y="0"/>
                </a:lnTo>
                <a:lnTo>
                  <a:pt x="12738" y="12700"/>
                </a:lnTo>
                <a:lnTo>
                  <a:pt x="10698" y="25400"/>
                </a:lnTo>
                <a:lnTo>
                  <a:pt x="9440" y="25400"/>
                </a:lnTo>
                <a:lnTo>
                  <a:pt x="8457" y="38100"/>
                </a:lnTo>
                <a:lnTo>
                  <a:pt x="7238" y="50800"/>
                </a:lnTo>
                <a:lnTo>
                  <a:pt x="3530" y="63500"/>
                </a:lnTo>
                <a:lnTo>
                  <a:pt x="2014" y="88900"/>
                </a:lnTo>
                <a:lnTo>
                  <a:pt x="1643" y="114300"/>
                </a:lnTo>
                <a:lnTo>
                  <a:pt x="1371" y="152400"/>
                </a:lnTo>
                <a:lnTo>
                  <a:pt x="811" y="190500"/>
                </a:lnTo>
                <a:lnTo>
                  <a:pt x="408" y="215900"/>
                </a:lnTo>
                <a:lnTo>
                  <a:pt x="88" y="266700"/>
                </a:lnTo>
                <a:lnTo>
                  <a:pt x="73" y="304800"/>
                </a:lnTo>
                <a:lnTo>
                  <a:pt x="571" y="342900"/>
                </a:lnTo>
                <a:lnTo>
                  <a:pt x="1489" y="368300"/>
                </a:lnTo>
                <a:lnTo>
                  <a:pt x="2730" y="419100"/>
                </a:lnTo>
                <a:lnTo>
                  <a:pt x="1687" y="444500"/>
                </a:lnTo>
                <a:lnTo>
                  <a:pt x="846" y="469900"/>
                </a:lnTo>
                <a:lnTo>
                  <a:pt x="264" y="508000"/>
                </a:lnTo>
                <a:lnTo>
                  <a:pt x="0" y="520700"/>
                </a:lnTo>
                <a:lnTo>
                  <a:pt x="2524" y="571500"/>
                </a:lnTo>
                <a:lnTo>
                  <a:pt x="2882" y="622300"/>
                </a:lnTo>
                <a:lnTo>
                  <a:pt x="2864" y="647700"/>
                </a:lnTo>
                <a:lnTo>
                  <a:pt x="2543" y="685800"/>
                </a:lnTo>
                <a:lnTo>
                  <a:pt x="2438" y="711200"/>
                </a:lnTo>
                <a:lnTo>
                  <a:pt x="2708" y="723900"/>
                </a:lnTo>
                <a:lnTo>
                  <a:pt x="2990" y="749300"/>
                </a:lnTo>
                <a:lnTo>
                  <a:pt x="3549" y="787400"/>
                </a:lnTo>
                <a:lnTo>
                  <a:pt x="4648" y="825500"/>
                </a:lnTo>
                <a:lnTo>
                  <a:pt x="4553" y="927100"/>
                </a:lnTo>
                <a:lnTo>
                  <a:pt x="4635" y="939800"/>
                </a:lnTo>
                <a:lnTo>
                  <a:pt x="3610" y="939800"/>
                </a:lnTo>
                <a:lnTo>
                  <a:pt x="3240" y="965200"/>
                </a:lnTo>
                <a:lnTo>
                  <a:pt x="3292" y="1028700"/>
                </a:lnTo>
                <a:lnTo>
                  <a:pt x="3416" y="1079500"/>
                </a:lnTo>
                <a:lnTo>
                  <a:pt x="3806" y="1079500"/>
                </a:lnTo>
                <a:lnTo>
                  <a:pt x="3944" y="1041400"/>
                </a:lnTo>
                <a:lnTo>
                  <a:pt x="4292" y="1028700"/>
                </a:lnTo>
                <a:lnTo>
                  <a:pt x="7550" y="1028700"/>
                </a:lnTo>
                <a:lnTo>
                  <a:pt x="7531" y="1016000"/>
                </a:lnTo>
                <a:lnTo>
                  <a:pt x="86800" y="1016000"/>
                </a:lnTo>
                <a:lnTo>
                  <a:pt x="86808" y="1003300"/>
                </a:lnTo>
                <a:lnTo>
                  <a:pt x="7569" y="1003300"/>
                </a:lnTo>
                <a:lnTo>
                  <a:pt x="7175" y="990600"/>
                </a:lnTo>
                <a:lnTo>
                  <a:pt x="6705" y="990600"/>
                </a:lnTo>
                <a:lnTo>
                  <a:pt x="7010" y="952500"/>
                </a:lnTo>
                <a:lnTo>
                  <a:pt x="91882" y="952500"/>
                </a:lnTo>
                <a:lnTo>
                  <a:pt x="91879" y="927100"/>
                </a:lnTo>
                <a:lnTo>
                  <a:pt x="90158" y="927100"/>
                </a:lnTo>
                <a:lnTo>
                  <a:pt x="89992" y="914400"/>
                </a:lnTo>
                <a:lnTo>
                  <a:pt x="91135" y="901700"/>
                </a:lnTo>
                <a:lnTo>
                  <a:pt x="91875" y="901700"/>
                </a:lnTo>
                <a:lnTo>
                  <a:pt x="91871" y="876300"/>
                </a:lnTo>
                <a:lnTo>
                  <a:pt x="92741" y="850900"/>
                </a:lnTo>
                <a:lnTo>
                  <a:pt x="93284" y="825500"/>
                </a:lnTo>
                <a:lnTo>
                  <a:pt x="93346" y="800100"/>
                </a:lnTo>
                <a:lnTo>
                  <a:pt x="92773" y="774700"/>
                </a:lnTo>
                <a:lnTo>
                  <a:pt x="92519" y="736600"/>
                </a:lnTo>
                <a:lnTo>
                  <a:pt x="92679" y="736600"/>
                </a:lnTo>
                <a:lnTo>
                  <a:pt x="92938" y="723900"/>
                </a:lnTo>
                <a:lnTo>
                  <a:pt x="95105" y="723900"/>
                </a:lnTo>
                <a:lnTo>
                  <a:pt x="95656" y="711200"/>
                </a:lnTo>
                <a:lnTo>
                  <a:pt x="96354" y="711200"/>
                </a:lnTo>
                <a:lnTo>
                  <a:pt x="96513" y="698500"/>
                </a:lnTo>
                <a:lnTo>
                  <a:pt x="96573" y="673100"/>
                </a:lnTo>
                <a:lnTo>
                  <a:pt x="96087" y="660400"/>
                </a:lnTo>
                <a:lnTo>
                  <a:pt x="94602" y="647700"/>
                </a:lnTo>
                <a:lnTo>
                  <a:pt x="95285" y="635000"/>
                </a:lnTo>
                <a:lnTo>
                  <a:pt x="95597" y="622300"/>
                </a:lnTo>
                <a:lnTo>
                  <a:pt x="95507" y="596900"/>
                </a:lnTo>
                <a:lnTo>
                  <a:pt x="94983" y="584200"/>
                </a:lnTo>
                <a:lnTo>
                  <a:pt x="93795" y="571500"/>
                </a:lnTo>
                <a:lnTo>
                  <a:pt x="93006" y="558800"/>
                </a:lnTo>
                <a:lnTo>
                  <a:pt x="92549" y="533400"/>
                </a:lnTo>
                <a:lnTo>
                  <a:pt x="92354" y="520700"/>
                </a:lnTo>
                <a:lnTo>
                  <a:pt x="92437" y="495300"/>
                </a:lnTo>
                <a:lnTo>
                  <a:pt x="92754" y="469900"/>
                </a:lnTo>
                <a:lnTo>
                  <a:pt x="92775" y="431800"/>
                </a:lnTo>
                <a:lnTo>
                  <a:pt x="91973" y="406400"/>
                </a:lnTo>
                <a:lnTo>
                  <a:pt x="91706" y="368300"/>
                </a:lnTo>
                <a:lnTo>
                  <a:pt x="91425" y="342900"/>
                </a:lnTo>
                <a:lnTo>
                  <a:pt x="91051" y="330200"/>
                </a:lnTo>
                <a:lnTo>
                  <a:pt x="90540" y="304800"/>
                </a:lnTo>
                <a:lnTo>
                  <a:pt x="89852" y="279400"/>
                </a:lnTo>
                <a:lnTo>
                  <a:pt x="89065" y="241300"/>
                </a:lnTo>
                <a:lnTo>
                  <a:pt x="87537" y="203200"/>
                </a:lnTo>
                <a:lnTo>
                  <a:pt x="85293" y="165100"/>
                </a:lnTo>
                <a:lnTo>
                  <a:pt x="82210" y="127000"/>
                </a:lnTo>
                <a:lnTo>
                  <a:pt x="78168" y="76200"/>
                </a:lnTo>
                <a:lnTo>
                  <a:pt x="72682" y="63500"/>
                </a:lnTo>
                <a:lnTo>
                  <a:pt x="66056" y="38100"/>
                </a:lnTo>
                <a:lnTo>
                  <a:pt x="58319" y="25400"/>
                </a:lnTo>
                <a:lnTo>
                  <a:pt x="49538" y="12700"/>
                </a:lnTo>
                <a:lnTo>
                  <a:pt x="39776" y="0"/>
                </a:lnTo>
                <a:close/>
              </a:path>
              <a:path w="322579" h="1706245">
                <a:moveTo>
                  <a:pt x="86792" y="1028700"/>
                </a:moveTo>
                <a:lnTo>
                  <a:pt x="9804" y="1028700"/>
                </a:lnTo>
                <a:lnTo>
                  <a:pt x="9639" y="1079500"/>
                </a:lnTo>
                <a:lnTo>
                  <a:pt x="11152" y="1079500"/>
                </a:lnTo>
                <a:lnTo>
                  <a:pt x="11226" y="1054100"/>
                </a:lnTo>
                <a:lnTo>
                  <a:pt x="86857" y="1054100"/>
                </a:lnTo>
                <a:lnTo>
                  <a:pt x="86792" y="1028700"/>
                </a:lnTo>
                <a:close/>
              </a:path>
              <a:path w="322579" h="1706245">
                <a:moveTo>
                  <a:pt x="86800" y="1016000"/>
                </a:moveTo>
                <a:lnTo>
                  <a:pt x="8407" y="1016000"/>
                </a:lnTo>
                <a:lnTo>
                  <a:pt x="8178" y="1041400"/>
                </a:lnTo>
                <a:lnTo>
                  <a:pt x="7902" y="1054100"/>
                </a:lnTo>
                <a:lnTo>
                  <a:pt x="9391" y="1054100"/>
                </a:lnTo>
                <a:lnTo>
                  <a:pt x="9143" y="1028700"/>
                </a:lnTo>
                <a:lnTo>
                  <a:pt x="86792" y="1028700"/>
                </a:lnTo>
                <a:lnTo>
                  <a:pt x="86800" y="1016000"/>
                </a:lnTo>
                <a:close/>
              </a:path>
              <a:path w="322579" h="1706245">
                <a:moveTo>
                  <a:pt x="88150" y="952500"/>
                </a:moveTo>
                <a:lnTo>
                  <a:pt x="7563" y="952500"/>
                </a:lnTo>
                <a:lnTo>
                  <a:pt x="7658" y="1003300"/>
                </a:lnTo>
                <a:lnTo>
                  <a:pt x="86808" y="1003300"/>
                </a:lnTo>
                <a:lnTo>
                  <a:pt x="86816" y="990600"/>
                </a:lnTo>
                <a:lnTo>
                  <a:pt x="88150" y="952500"/>
                </a:lnTo>
                <a:close/>
              </a:path>
              <a:path w="322579" h="1706245">
                <a:moveTo>
                  <a:pt x="91875" y="901700"/>
                </a:moveTo>
                <a:lnTo>
                  <a:pt x="91135" y="901700"/>
                </a:lnTo>
                <a:lnTo>
                  <a:pt x="90779" y="927100"/>
                </a:lnTo>
                <a:lnTo>
                  <a:pt x="91879" y="927100"/>
                </a:lnTo>
                <a:lnTo>
                  <a:pt x="91875" y="901700"/>
                </a:lnTo>
                <a:close/>
              </a:path>
              <a:path w="322579" h="1706245">
                <a:moveTo>
                  <a:pt x="94699" y="723900"/>
                </a:moveTo>
                <a:lnTo>
                  <a:pt x="93585" y="723900"/>
                </a:lnTo>
                <a:lnTo>
                  <a:pt x="93886" y="736600"/>
                </a:lnTo>
                <a:lnTo>
                  <a:pt x="94437" y="736600"/>
                </a:lnTo>
                <a:lnTo>
                  <a:pt x="94699" y="723900"/>
                </a:lnTo>
                <a:close/>
              </a:path>
              <a:path w="322579" h="1706245">
                <a:moveTo>
                  <a:pt x="23596" y="1704888"/>
                </a:moveTo>
                <a:lnTo>
                  <a:pt x="28068" y="1705840"/>
                </a:lnTo>
                <a:lnTo>
                  <a:pt x="35271" y="1706179"/>
                </a:lnTo>
                <a:lnTo>
                  <a:pt x="44374" y="1706101"/>
                </a:lnTo>
                <a:lnTo>
                  <a:pt x="54546" y="1705803"/>
                </a:lnTo>
                <a:lnTo>
                  <a:pt x="48678" y="1705345"/>
                </a:lnTo>
                <a:lnTo>
                  <a:pt x="41433" y="1705050"/>
                </a:lnTo>
                <a:lnTo>
                  <a:pt x="33008" y="1704902"/>
                </a:lnTo>
                <a:lnTo>
                  <a:pt x="23596" y="17048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58800" y="495300"/>
            <a:ext cx="6553200" cy="8128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285" dirty="0"/>
              <a:t>CSS-like </a:t>
            </a:r>
            <a:r>
              <a:rPr spc="-225" dirty="0"/>
              <a:t>pseudo</a:t>
            </a:r>
            <a:r>
              <a:rPr spc="-365" dirty="0"/>
              <a:t> </a:t>
            </a:r>
            <a:r>
              <a:rPr spc="-270" dirty="0"/>
              <a:t>classes</a:t>
            </a:r>
          </a:p>
        </p:txBody>
      </p:sp>
      <p:sp>
        <p:nvSpPr>
          <p:cNvPr id="47" name="object 47"/>
          <p:cNvSpPr/>
          <p:nvPr/>
        </p:nvSpPr>
        <p:spPr>
          <a:xfrm>
            <a:off x="685800" y="1511300"/>
            <a:ext cx="6527800" cy="86360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11200" y="1511300"/>
            <a:ext cx="6477000" cy="812800"/>
          </a:xfrm>
          <a:custGeom>
            <a:avLst/>
            <a:gdLst/>
            <a:ahLst/>
            <a:cxnLst/>
            <a:rect l="l" t="t" r="r" b="b"/>
            <a:pathLst>
              <a:path w="6477000" h="812800">
                <a:moveTo>
                  <a:pt x="63807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16508"/>
                </a:lnTo>
                <a:lnTo>
                  <a:pt x="7567" y="753987"/>
                </a:lnTo>
                <a:lnTo>
                  <a:pt x="28203" y="784594"/>
                </a:lnTo>
                <a:lnTo>
                  <a:pt x="58810" y="805232"/>
                </a:lnTo>
                <a:lnTo>
                  <a:pt x="96291" y="812800"/>
                </a:lnTo>
                <a:lnTo>
                  <a:pt x="6380708" y="812800"/>
                </a:lnTo>
                <a:lnTo>
                  <a:pt x="6418187" y="805232"/>
                </a:lnTo>
                <a:lnTo>
                  <a:pt x="6448794" y="784594"/>
                </a:lnTo>
                <a:lnTo>
                  <a:pt x="6469432" y="753987"/>
                </a:lnTo>
                <a:lnTo>
                  <a:pt x="6477000" y="716508"/>
                </a:lnTo>
                <a:lnTo>
                  <a:pt x="6477000" y="96291"/>
                </a:lnTo>
                <a:lnTo>
                  <a:pt x="6469432" y="58812"/>
                </a:lnTo>
                <a:lnTo>
                  <a:pt x="6448794" y="28205"/>
                </a:lnTo>
                <a:lnTo>
                  <a:pt x="6418187" y="7567"/>
                </a:lnTo>
                <a:lnTo>
                  <a:pt x="6380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939800" y="1727200"/>
            <a:ext cx="295148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$("#destinations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048760" y="1727200"/>
            <a:ext cx="167132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li:odd");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85800" y="2654300"/>
            <a:ext cx="6527800" cy="86360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11200" y="2654300"/>
            <a:ext cx="6477000" cy="812800"/>
          </a:xfrm>
          <a:custGeom>
            <a:avLst/>
            <a:gdLst/>
            <a:ahLst/>
            <a:cxnLst/>
            <a:rect l="l" t="t" r="r" b="b"/>
            <a:pathLst>
              <a:path w="6477000" h="812800">
                <a:moveTo>
                  <a:pt x="63807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16508"/>
                </a:lnTo>
                <a:lnTo>
                  <a:pt x="7567" y="753987"/>
                </a:lnTo>
                <a:lnTo>
                  <a:pt x="28203" y="784594"/>
                </a:lnTo>
                <a:lnTo>
                  <a:pt x="58810" y="805232"/>
                </a:lnTo>
                <a:lnTo>
                  <a:pt x="96291" y="812800"/>
                </a:lnTo>
                <a:lnTo>
                  <a:pt x="6380708" y="812800"/>
                </a:lnTo>
                <a:lnTo>
                  <a:pt x="6418187" y="805232"/>
                </a:lnTo>
                <a:lnTo>
                  <a:pt x="6448794" y="784594"/>
                </a:lnTo>
                <a:lnTo>
                  <a:pt x="6469432" y="753987"/>
                </a:lnTo>
                <a:lnTo>
                  <a:pt x="6477000" y="716508"/>
                </a:lnTo>
                <a:lnTo>
                  <a:pt x="6477000" y="96291"/>
                </a:lnTo>
                <a:lnTo>
                  <a:pt x="6469432" y="58812"/>
                </a:lnTo>
                <a:lnTo>
                  <a:pt x="6448794" y="28205"/>
                </a:lnTo>
                <a:lnTo>
                  <a:pt x="6418187" y="7567"/>
                </a:lnTo>
                <a:lnTo>
                  <a:pt x="63807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939800" y="2870200"/>
            <a:ext cx="295148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$("#destinations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048760" y="2870200"/>
            <a:ext cx="185420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li:even");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9982200" y="4953000"/>
            <a:ext cx="40767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i="1" spc="170" dirty="0">
                <a:solidFill>
                  <a:srgbClr val="F8F5F1"/>
                </a:solidFill>
                <a:latin typeface="Arial"/>
                <a:cs typeface="Arial"/>
              </a:rPr>
              <a:t>#0</a:t>
            </a:r>
            <a:endParaRPr sz="24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9982200" y="6007100"/>
            <a:ext cx="34544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i="1" spc="-75" dirty="0">
                <a:solidFill>
                  <a:srgbClr val="F8F5F1"/>
                </a:solidFill>
                <a:latin typeface="Arial"/>
                <a:cs typeface="Arial"/>
              </a:rPr>
              <a:t>#1</a:t>
            </a:r>
            <a:endParaRPr sz="24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9982200" y="7061200"/>
            <a:ext cx="387985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i="1" spc="90" dirty="0">
                <a:solidFill>
                  <a:srgbClr val="F8F5F1"/>
                </a:solidFill>
                <a:latin typeface="Arial"/>
                <a:cs typeface="Arial"/>
              </a:rPr>
              <a:t>#2</a:t>
            </a:r>
            <a:endParaRPr sz="24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079500" y="7277100"/>
            <a:ext cx="6781800" cy="6477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27000" y="7061200"/>
            <a:ext cx="1104900" cy="111760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381000" y="7118350"/>
            <a:ext cx="7136765" cy="938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500" spc="5415" baseline="-12777" dirty="0">
                <a:solidFill>
                  <a:srgbClr val="FF4013"/>
                </a:solidFill>
                <a:latin typeface="Arial"/>
                <a:cs typeface="Arial"/>
              </a:rPr>
              <a:t>!</a:t>
            </a:r>
            <a:r>
              <a:rPr sz="7500" spc="-1042" baseline="-12777" dirty="0">
                <a:solidFill>
                  <a:srgbClr val="FF4013"/>
                </a:solidFill>
                <a:latin typeface="Arial"/>
                <a:cs typeface="Arial"/>
              </a:rPr>
              <a:t> </a:t>
            </a:r>
            <a:r>
              <a:rPr sz="3900" spc="-90" dirty="0">
                <a:solidFill>
                  <a:srgbClr val="FF4013"/>
                </a:solidFill>
                <a:latin typeface="Arial"/>
                <a:cs typeface="Arial"/>
              </a:rPr>
              <a:t>watch</a:t>
            </a:r>
            <a:r>
              <a:rPr sz="3900" spc="-250" dirty="0">
                <a:solidFill>
                  <a:srgbClr val="FF4013"/>
                </a:solidFill>
                <a:latin typeface="Arial"/>
                <a:cs typeface="Arial"/>
              </a:rPr>
              <a:t> </a:t>
            </a:r>
            <a:r>
              <a:rPr sz="3900" spc="-10" dirty="0">
                <a:solidFill>
                  <a:srgbClr val="FF4013"/>
                </a:solidFill>
                <a:latin typeface="Arial"/>
                <a:cs typeface="Arial"/>
              </a:rPr>
              <a:t>out,</a:t>
            </a:r>
            <a:r>
              <a:rPr sz="3900" spc="-250" dirty="0">
                <a:solidFill>
                  <a:srgbClr val="FF4013"/>
                </a:solidFill>
                <a:latin typeface="Arial"/>
                <a:cs typeface="Arial"/>
              </a:rPr>
              <a:t> </a:t>
            </a:r>
            <a:r>
              <a:rPr sz="3900" spc="-10" dirty="0">
                <a:solidFill>
                  <a:srgbClr val="FF4013"/>
                </a:solidFill>
                <a:latin typeface="Arial"/>
                <a:cs typeface="Arial"/>
              </a:rPr>
              <a:t>the</a:t>
            </a:r>
            <a:r>
              <a:rPr sz="3900" spc="-250" dirty="0">
                <a:solidFill>
                  <a:srgbClr val="FF4013"/>
                </a:solidFill>
                <a:latin typeface="Arial"/>
                <a:cs typeface="Arial"/>
              </a:rPr>
              <a:t> </a:t>
            </a:r>
            <a:r>
              <a:rPr sz="3900" spc="-130" dirty="0">
                <a:solidFill>
                  <a:srgbClr val="FF4013"/>
                </a:solidFill>
                <a:latin typeface="Arial"/>
                <a:cs typeface="Arial"/>
              </a:rPr>
              <a:t>index</a:t>
            </a:r>
            <a:r>
              <a:rPr sz="3900" spc="-250" dirty="0">
                <a:solidFill>
                  <a:srgbClr val="FF4013"/>
                </a:solidFill>
                <a:latin typeface="Arial"/>
                <a:cs typeface="Arial"/>
              </a:rPr>
              <a:t> </a:t>
            </a:r>
            <a:r>
              <a:rPr sz="3900" spc="-20" dirty="0">
                <a:solidFill>
                  <a:srgbClr val="FF4013"/>
                </a:solidFill>
                <a:latin typeface="Arial"/>
                <a:cs typeface="Arial"/>
              </a:rPr>
              <a:t>starts</a:t>
            </a:r>
            <a:r>
              <a:rPr sz="3900" spc="-250" dirty="0">
                <a:solidFill>
                  <a:srgbClr val="FF4013"/>
                </a:solidFill>
                <a:latin typeface="Arial"/>
                <a:cs typeface="Arial"/>
              </a:rPr>
              <a:t> </a:t>
            </a:r>
            <a:r>
              <a:rPr sz="3900" spc="50" dirty="0">
                <a:solidFill>
                  <a:srgbClr val="FF4013"/>
                </a:solidFill>
                <a:latin typeface="Arial"/>
                <a:cs typeface="Arial"/>
              </a:rPr>
              <a:t>at</a:t>
            </a:r>
            <a:r>
              <a:rPr sz="3900" spc="-250" dirty="0">
                <a:solidFill>
                  <a:srgbClr val="FF4013"/>
                </a:solidFill>
                <a:latin typeface="Arial"/>
                <a:cs typeface="Arial"/>
              </a:rPr>
              <a:t> </a:t>
            </a:r>
            <a:r>
              <a:rPr sz="3900" spc="-20" dirty="0">
                <a:solidFill>
                  <a:srgbClr val="FF4013"/>
                </a:solidFill>
                <a:latin typeface="Arial"/>
                <a:cs typeface="Arial"/>
              </a:rPr>
              <a:t>0</a:t>
            </a:r>
            <a:endParaRPr sz="390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239000" y="1917700"/>
            <a:ext cx="2654300" cy="466090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292073" y="1925195"/>
            <a:ext cx="2554552" cy="456690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226300" y="3060700"/>
            <a:ext cx="2667000" cy="254000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306075" y="3076772"/>
            <a:ext cx="2540689" cy="243857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820400" y="49530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DAB3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0820400" y="70612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DAB3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10506709" y="4483100"/>
            <a:ext cx="1875789" cy="3493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ul</a:t>
            </a:r>
            <a:endParaRPr sz="2200">
              <a:latin typeface="Courier New"/>
              <a:cs typeface="Courier New"/>
            </a:endParaRPr>
          </a:p>
          <a:p>
            <a:pPr marL="520700">
              <a:lnSpc>
                <a:spcPct val="100000"/>
              </a:lnSpc>
              <a:spcBef>
                <a:spcPts val="1360"/>
              </a:spcBef>
            </a:pPr>
            <a:r>
              <a:rPr sz="2200" spc="-5" dirty="0"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  <a:p>
            <a:pPr marL="1013460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Rome</a:t>
            </a:r>
            <a:endParaRPr sz="2200">
              <a:latin typeface="Courier New"/>
              <a:cs typeface="Courier New"/>
            </a:endParaRPr>
          </a:p>
          <a:p>
            <a:pPr marL="520700">
              <a:lnSpc>
                <a:spcPct val="100000"/>
              </a:lnSpc>
              <a:spcBef>
                <a:spcPts val="15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  <a:p>
            <a:pPr marL="1024890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Paris</a:t>
            </a:r>
            <a:endParaRPr sz="2200">
              <a:latin typeface="Courier New"/>
              <a:cs typeface="Courier New"/>
            </a:endParaRPr>
          </a:p>
          <a:p>
            <a:pPr marL="520700">
              <a:lnSpc>
                <a:spcPct val="100000"/>
              </a:lnSpc>
              <a:spcBef>
                <a:spcPts val="1560"/>
              </a:spcBef>
            </a:pPr>
            <a:r>
              <a:rPr sz="2200" spc="-5" dirty="0"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  <a:p>
            <a:pPr marL="821055" algn="ctr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Rio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289800" y="3060700"/>
            <a:ext cx="2590800" cy="459740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345273" y="3072745"/>
            <a:ext cx="2501560" cy="452393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290327" y="8252778"/>
            <a:ext cx="497014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420" dirty="0">
                <a:solidFill>
                  <a:srgbClr val="7999AF"/>
                </a:solidFill>
                <a:latin typeface="Arial"/>
                <a:cs typeface="Arial"/>
              </a:rPr>
              <a:t>2.1 </a:t>
            </a:r>
            <a:r>
              <a:rPr sz="4200" b="1" spc="50" dirty="0">
                <a:solidFill>
                  <a:srgbClr val="7999AF"/>
                </a:solidFill>
                <a:latin typeface="Calibri"/>
                <a:cs typeface="Calibri"/>
              </a:rPr>
              <a:t>Searching </a:t>
            </a:r>
            <a:r>
              <a:rPr sz="4200" b="1" spc="15" dirty="0">
                <a:solidFill>
                  <a:srgbClr val="7999AF"/>
                </a:solidFill>
                <a:latin typeface="Calibri"/>
                <a:cs typeface="Calibri"/>
              </a:rPr>
              <a:t>the</a:t>
            </a:r>
            <a:r>
              <a:rPr sz="4200" b="1" spc="-114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-254" dirty="0">
                <a:solidFill>
                  <a:srgbClr val="7999AF"/>
                </a:solidFill>
                <a:latin typeface="Calibri"/>
                <a:cs typeface="Calibri"/>
              </a:rPr>
              <a:t>DOM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26300" y="1384300"/>
            <a:ext cx="1803400" cy="58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486730" y="3651250"/>
            <a:ext cx="5275580" cy="1503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600" spc="-4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9600" spc="6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9600" spc="9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9600" spc="36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9600" spc="-2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9600" spc="-1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9600" spc="3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9600" spc="32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9600" spc="16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9600" spc="12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endParaRPr sz="9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8800" y="495300"/>
            <a:ext cx="8890000" cy="81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114" dirty="0"/>
              <a:t>Walking </a:t>
            </a:r>
            <a:r>
              <a:rPr spc="-15" dirty="0"/>
              <a:t>the </a:t>
            </a:r>
            <a:r>
              <a:rPr spc="-509" dirty="0"/>
              <a:t>DOM </a:t>
            </a:r>
            <a:r>
              <a:rPr spc="-215" dirty="0"/>
              <a:t>by </a:t>
            </a:r>
            <a:r>
              <a:rPr spc="-135" dirty="0"/>
              <a:t>traversing</a:t>
            </a:r>
            <a:r>
              <a:rPr spc="-685" dirty="0"/>
              <a:t> </a:t>
            </a:r>
            <a:r>
              <a:rPr spc="270" dirty="0"/>
              <a:t>it</a:t>
            </a:r>
          </a:p>
        </p:txBody>
      </p:sp>
      <p:sp>
        <p:nvSpPr>
          <p:cNvPr id="4" name="object 4"/>
          <p:cNvSpPr/>
          <p:nvPr/>
        </p:nvSpPr>
        <p:spPr>
          <a:xfrm>
            <a:off x="533400" y="1993900"/>
            <a:ext cx="6248400" cy="3149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8800" y="1993900"/>
            <a:ext cx="6197600" cy="3098800"/>
          </a:xfrm>
          <a:custGeom>
            <a:avLst/>
            <a:gdLst/>
            <a:ahLst/>
            <a:cxnLst/>
            <a:rect l="l" t="t" r="r" b="b"/>
            <a:pathLst>
              <a:path w="6197600" h="3098800">
                <a:moveTo>
                  <a:pt x="61013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3002508"/>
                </a:lnTo>
                <a:lnTo>
                  <a:pt x="7567" y="3039987"/>
                </a:lnTo>
                <a:lnTo>
                  <a:pt x="28203" y="3070594"/>
                </a:lnTo>
                <a:lnTo>
                  <a:pt x="58810" y="3091232"/>
                </a:lnTo>
                <a:lnTo>
                  <a:pt x="96291" y="3098800"/>
                </a:lnTo>
                <a:lnTo>
                  <a:pt x="6101308" y="3098800"/>
                </a:lnTo>
                <a:lnTo>
                  <a:pt x="6138787" y="3091232"/>
                </a:lnTo>
                <a:lnTo>
                  <a:pt x="6169394" y="3070594"/>
                </a:lnTo>
                <a:lnTo>
                  <a:pt x="6190032" y="3039987"/>
                </a:lnTo>
                <a:lnTo>
                  <a:pt x="6197600" y="3002508"/>
                </a:lnTo>
                <a:lnTo>
                  <a:pt x="6197600" y="96291"/>
                </a:lnTo>
                <a:lnTo>
                  <a:pt x="6190032" y="58812"/>
                </a:lnTo>
                <a:lnTo>
                  <a:pt x="6169394" y="28205"/>
                </a:lnTo>
                <a:lnTo>
                  <a:pt x="6138787" y="7567"/>
                </a:lnTo>
                <a:lnTo>
                  <a:pt x="6101308" y="0"/>
                </a:lnTo>
                <a:close/>
              </a:path>
            </a:pathLst>
          </a:custGeom>
          <a:solidFill>
            <a:srgbClr val="1B2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76300" y="1574800"/>
            <a:ext cx="5306060" cy="33578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ct val="100000"/>
              </a:lnSpc>
            </a:pPr>
            <a:r>
              <a:rPr sz="2200" b="1" spc="20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2200" b="1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5" dirty="0">
                <a:solidFill>
                  <a:srgbClr val="FFFFFF"/>
                </a:solidFill>
                <a:latin typeface="Calibri"/>
                <a:cs typeface="Calibri"/>
              </a:rPr>
              <a:t>document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&lt;h1&gt;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Where do you want to</a:t>
            </a:r>
            <a:r>
              <a:rPr sz="2100" spc="2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go?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&lt;/h1&gt;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&lt;h2&gt;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Travel</a:t>
            </a:r>
            <a:r>
              <a:rPr sz="2100" spc="2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Destinations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&lt;/h2&gt;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&lt;p&gt;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Plan your next</a:t>
            </a:r>
            <a:r>
              <a:rPr sz="2100" spc="3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adventure.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&lt;/p&gt;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&lt;ul id=</a:t>
            </a:r>
            <a:r>
              <a:rPr sz="2100" spc="-5" dirty="0">
                <a:solidFill>
                  <a:srgbClr val="61CE3C"/>
                </a:solidFill>
                <a:latin typeface="Courier New"/>
                <a:cs typeface="Courier New"/>
              </a:rPr>
              <a:t>"destinations"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FAD959"/>
                </a:solidFill>
                <a:latin typeface="Courier New"/>
                <a:cs typeface="Courier New"/>
              </a:rPr>
              <a:t>&lt;li&gt;Rome&lt;/li&gt;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FAD959"/>
                </a:solidFill>
                <a:latin typeface="Courier New"/>
                <a:cs typeface="Courier New"/>
              </a:rPr>
              <a:t>&lt;li&gt;Paris&lt;/li&gt;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FAD959"/>
                </a:solidFill>
                <a:latin typeface="Courier New"/>
                <a:cs typeface="Courier New"/>
              </a:rPr>
              <a:t>&lt;li</a:t>
            </a:r>
            <a:r>
              <a:rPr sz="2100" spc="10" dirty="0">
                <a:solidFill>
                  <a:srgbClr val="FAD959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AD959"/>
                </a:solidFill>
                <a:latin typeface="Courier New"/>
                <a:cs typeface="Courier New"/>
              </a:rPr>
              <a:t>class='promo'&gt;Rio&lt;/li&gt;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&lt;/ul&gt;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293100" y="3479800"/>
            <a:ext cx="3568700" cy="850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18500" y="3479800"/>
            <a:ext cx="3517900" cy="800100"/>
          </a:xfrm>
          <a:custGeom>
            <a:avLst/>
            <a:gdLst/>
            <a:ahLst/>
            <a:cxnLst/>
            <a:rect l="l" t="t" r="r" b="b"/>
            <a:pathLst>
              <a:path w="3517900" h="800100">
                <a:moveTo>
                  <a:pt x="34216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5" y="771894"/>
                </a:lnTo>
                <a:lnTo>
                  <a:pt x="58812" y="792532"/>
                </a:lnTo>
                <a:lnTo>
                  <a:pt x="96291" y="800100"/>
                </a:lnTo>
                <a:lnTo>
                  <a:pt x="3421608" y="800100"/>
                </a:lnTo>
                <a:lnTo>
                  <a:pt x="3459087" y="792532"/>
                </a:lnTo>
                <a:lnTo>
                  <a:pt x="3489694" y="771894"/>
                </a:lnTo>
                <a:lnTo>
                  <a:pt x="3510332" y="741287"/>
                </a:lnTo>
                <a:lnTo>
                  <a:pt x="3517900" y="703808"/>
                </a:lnTo>
                <a:lnTo>
                  <a:pt x="3517900" y="96291"/>
                </a:lnTo>
                <a:lnTo>
                  <a:pt x="3510332" y="58812"/>
                </a:lnTo>
                <a:lnTo>
                  <a:pt x="3489694" y="28205"/>
                </a:lnTo>
                <a:lnTo>
                  <a:pt x="3459087" y="7567"/>
                </a:lnTo>
                <a:lnTo>
                  <a:pt x="3421608" y="0"/>
                </a:lnTo>
                <a:close/>
              </a:path>
            </a:pathLst>
          </a:custGeom>
          <a:solidFill>
            <a:srgbClr val="1B2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78700" y="3454400"/>
            <a:ext cx="876300" cy="850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16800" y="3479800"/>
            <a:ext cx="825500" cy="800100"/>
          </a:xfrm>
          <a:custGeom>
            <a:avLst/>
            <a:gdLst/>
            <a:ahLst/>
            <a:cxnLst/>
            <a:rect l="l" t="t" r="r" b="b"/>
            <a:pathLst>
              <a:path w="825500" h="800100">
                <a:moveTo>
                  <a:pt x="7292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5" y="771894"/>
                </a:lnTo>
                <a:lnTo>
                  <a:pt x="58812" y="792532"/>
                </a:lnTo>
                <a:lnTo>
                  <a:pt x="96291" y="800100"/>
                </a:lnTo>
                <a:lnTo>
                  <a:pt x="729208" y="800100"/>
                </a:lnTo>
                <a:lnTo>
                  <a:pt x="766687" y="792532"/>
                </a:lnTo>
                <a:lnTo>
                  <a:pt x="797294" y="771894"/>
                </a:lnTo>
                <a:lnTo>
                  <a:pt x="817932" y="741287"/>
                </a:lnTo>
                <a:lnTo>
                  <a:pt x="825500" y="703808"/>
                </a:lnTo>
                <a:lnTo>
                  <a:pt x="825500" y="96291"/>
                </a:lnTo>
                <a:lnTo>
                  <a:pt x="817932" y="58812"/>
                </a:lnTo>
                <a:lnTo>
                  <a:pt x="797294" y="28205"/>
                </a:lnTo>
                <a:lnTo>
                  <a:pt x="766687" y="7567"/>
                </a:lnTo>
                <a:lnTo>
                  <a:pt x="729208" y="0"/>
                </a:lnTo>
                <a:close/>
              </a:path>
            </a:pathLst>
          </a:custGeom>
          <a:solidFill>
            <a:srgbClr val="1E32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112000" y="2004090"/>
            <a:ext cx="7087234" cy="2099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10"/>
              </a:lnSpc>
            </a:pPr>
            <a:r>
              <a:rPr sz="3400" spc="-335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3400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175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3400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30" dirty="0">
                <a:solidFill>
                  <a:srgbClr val="FFFFFF"/>
                </a:solidFill>
                <a:latin typeface="Arial"/>
                <a:cs typeface="Arial"/>
              </a:rPr>
              <a:t>find</a:t>
            </a:r>
            <a:r>
              <a:rPr sz="3400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25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3400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00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10" dirty="0">
                <a:solidFill>
                  <a:srgbClr val="FFFFFF"/>
                </a:solidFill>
                <a:latin typeface="Arial"/>
                <a:cs typeface="Arial"/>
              </a:rPr>
              <a:t>&lt;li&gt;</a:t>
            </a:r>
            <a:r>
              <a:rPr sz="3400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90" dirty="0">
                <a:solidFill>
                  <a:srgbClr val="FFFFFF"/>
                </a:solidFill>
                <a:latin typeface="Arial"/>
                <a:cs typeface="Arial"/>
              </a:rPr>
              <a:t>elements</a:t>
            </a:r>
            <a:r>
              <a:rPr sz="3400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8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endParaRPr sz="3400">
              <a:latin typeface="Arial"/>
              <a:cs typeface="Arial"/>
            </a:endParaRPr>
          </a:p>
          <a:p>
            <a:pPr marL="12700" marR="5080">
              <a:lnSpc>
                <a:spcPct val="76000"/>
              </a:lnSpc>
              <a:spcBef>
                <a:spcPts val="540"/>
              </a:spcBef>
            </a:pPr>
            <a:r>
              <a:rPr sz="3400" spc="-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5" dirty="0">
                <a:solidFill>
                  <a:srgbClr val="FFFFFF"/>
                </a:solidFill>
                <a:latin typeface="Arial"/>
                <a:cs typeface="Arial"/>
              </a:rPr>
              <a:t>“destinations”</a:t>
            </a:r>
            <a:r>
              <a:rPr sz="34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60" dirty="0">
                <a:solidFill>
                  <a:srgbClr val="FFFFFF"/>
                </a:solidFill>
                <a:latin typeface="Arial"/>
                <a:cs typeface="Arial"/>
              </a:rPr>
              <a:t>list</a:t>
            </a:r>
            <a:r>
              <a:rPr sz="34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85" dirty="0">
                <a:solidFill>
                  <a:srgbClr val="FFFFFF"/>
                </a:solidFill>
                <a:latin typeface="Arial"/>
                <a:cs typeface="Arial"/>
              </a:rPr>
              <a:t>contains</a:t>
            </a:r>
            <a:r>
              <a:rPr sz="34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35" dirty="0">
                <a:solidFill>
                  <a:srgbClr val="FFFFFF"/>
                </a:solidFill>
                <a:latin typeface="Arial"/>
                <a:cs typeface="Arial"/>
              </a:rPr>
              <a:t>without  </a:t>
            </a:r>
            <a:r>
              <a:rPr sz="3400" spc="-105" dirty="0">
                <a:solidFill>
                  <a:srgbClr val="FFFFFF"/>
                </a:solidFill>
                <a:latin typeface="Arial"/>
                <a:cs typeface="Arial"/>
              </a:rPr>
              <a:t>using </a:t>
            </a:r>
            <a:r>
              <a:rPr sz="3400" spc="-21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3400" spc="-135" dirty="0">
                <a:solidFill>
                  <a:srgbClr val="FFFFFF"/>
                </a:solidFill>
                <a:latin typeface="Arial"/>
                <a:cs typeface="Arial"/>
              </a:rPr>
              <a:t>descendant</a:t>
            </a:r>
            <a:r>
              <a:rPr sz="3400" spc="-3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135" dirty="0">
                <a:solidFill>
                  <a:srgbClr val="FFFFFF"/>
                </a:solidFill>
                <a:latin typeface="Arial"/>
                <a:cs typeface="Arial"/>
              </a:rPr>
              <a:t>selector?</a:t>
            </a:r>
            <a:endParaRPr sz="3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50">
              <a:latin typeface="Times New Roman"/>
              <a:cs typeface="Times New Roman"/>
            </a:endParaRPr>
          </a:p>
          <a:p>
            <a:pPr marL="1435100">
              <a:lnSpc>
                <a:spcPct val="100000"/>
              </a:lnSpc>
            </a:pPr>
            <a:r>
              <a:rPr sz="3200" spc="55" dirty="0">
                <a:solidFill>
                  <a:srgbClr val="FFFFFF"/>
                </a:solidFill>
                <a:latin typeface="Arial"/>
                <a:cs typeface="Arial"/>
              </a:rPr>
              <a:t>filter </a:t>
            </a:r>
            <a:r>
              <a:rPr sz="3200" spc="-145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3200" spc="-5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90" dirty="0">
                <a:solidFill>
                  <a:srgbClr val="FFFFFF"/>
                </a:solidFill>
                <a:latin typeface="Arial"/>
                <a:cs typeface="Arial"/>
              </a:rPr>
              <a:t>traversing</a:t>
            </a:r>
            <a:endParaRPr sz="3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654925" y="3707655"/>
            <a:ext cx="345245" cy="4578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13492" y="3605693"/>
            <a:ext cx="92664" cy="928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90327" y="8252778"/>
            <a:ext cx="316928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229" dirty="0">
                <a:solidFill>
                  <a:srgbClr val="7999AF"/>
                </a:solidFill>
                <a:latin typeface="Arial"/>
                <a:cs typeface="Arial"/>
              </a:rPr>
              <a:t>2.2</a:t>
            </a:r>
            <a:r>
              <a:rPr sz="4200" spc="-355" dirty="0">
                <a:solidFill>
                  <a:srgbClr val="7999AF"/>
                </a:solidFill>
                <a:latin typeface="Arial"/>
                <a:cs typeface="Arial"/>
              </a:rPr>
              <a:t> </a:t>
            </a:r>
            <a:r>
              <a:rPr sz="4200" b="1" spc="50" dirty="0">
                <a:solidFill>
                  <a:srgbClr val="7999AF"/>
                </a:solidFill>
                <a:latin typeface="Calibri"/>
                <a:cs typeface="Calibri"/>
              </a:rPr>
              <a:t>Traversing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25100" y="1524000"/>
            <a:ext cx="5410200" cy="6832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350500" y="1524000"/>
            <a:ext cx="5359400" cy="6781800"/>
          </a:xfrm>
          <a:custGeom>
            <a:avLst/>
            <a:gdLst/>
            <a:ahLst/>
            <a:cxnLst/>
            <a:rect l="l" t="t" r="r" b="b"/>
            <a:pathLst>
              <a:path w="5359400" h="6781800">
                <a:moveTo>
                  <a:pt x="52631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685508"/>
                </a:lnTo>
                <a:lnTo>
                  <a:pt x="7568" y="6722989"/>
                </a:lnTo>
                <a:lnTo>
                  <a:pt x="28206" y="6753596"/>
                </a:lnTo>
                <a:lnTo>
                  <a:pt x="58818" y="6774232"/>
                </a:lnTo>
                <a:lnTo>
                  <a:pt x="96291" y="6781798"/>
                </a:lnTo>
                <a:lnTo>
                  <a:pt x="5263140" y="6781798"/>
                </a:lnTo>
                <a:lnTo>
                  <a:pt x="5300626" y="6774231"/>
                </a:lnTo>
                <a:lnTo>
                  <a:pt x="5331222" y="6753595"/>
                </a:lnTo>
                <a:lnTo>
                  <a:pt x="5351841" y="6722988"/>
                </a:lnTo>
                <a:lnTo>
                  <a:pt x="5359400" y="6685508"/>
                </a:lnTo>
                <a:lnTo>
                  <a:pt x="5359400" y="96291"/>
                </a:lnTo>
                <a:lnTo>
                  <a:pt x="5351841" y="58812"/>
                </a:lnTo>
                <a:lnTo>
                  <a:pt x="5331221" y="28205"/>
                </a:lnTo>
                <a:lnTo>
                  <a:pt x="5300624" y="7567"/>
                </a:lnTo>
                <a:lnTo>
                  <a:pt x="52631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582400" y="60071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760200" y="6096000"/>
            <a:ext cx="355600" cy="292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82400" y="70612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60200" y="7150100"/>
            <a:ext cx="355600" cy="292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582400" y="49530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760200" y="5041900"/>
            <a:ext cx="355600" cy="292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582400" y="49530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DAB3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82400" y="60071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DAB3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582400" y="70612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DAB3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8800" y="495300"/>
            <a:ext cx="5994400" cy="812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70" dirty="0"/>
              <a:t>Filtering </a:t>
            </a:r>
            <a:r>
              <a:rPr spc="-215" dirty="0"/>
              <a:t>by</a:t>
            </a:r>
            <a:r>
              <a:rPr spc="-570" dirty="0"/>
              <a:t> </a:t>
            </a:r>
            <a:r>
              <a:rPr spc="-135" dirty="0"/>
              <a:t>traversing</a:t>
            </a:r>
          </a:p>
        </p:txBody>
      </p:sp>
      <p:sp>
        <p:nvSpPr>
          <p:cNvPr id="15" name="object 15"/>
          <p:cNvSpPr/>
          <p:nvPr/>
        </p:nvSpPr>
        <p:spPr>
          <a:xfrm>
            <a:off x="685800" y="1676400"/>
            <a:ext cx="5575300" cy="863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1200" y="1676400"/>
            <a:ext cx="5524500" cy="812800"/>
          </a:xfrm>
          <a:custGeom>
            <a:avLst/>
            <a:gdLst/>
            <a:ahLst/>
            <a:cxnLst/>
            <a:rect l="l" t="t" r="r" b="b"/>
            <a:pathLst>
              <a:path w="5524500" h="812800">
                <a:moveTo>
                  <a:pt x="54282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16508"/>
                </a:lnTo>
                <a:lnTo>
                  <a:pt x="7567" y="753987"/>
                </a:lnTo>
                <a:lnTo>
                  <a:pt x="28203" y="784594"/>
                </a:lnTo>
                <a:lnTo>
                  <a:pt x="58810" y="805232"/>
                </a:lnTo>
                <a:lnTo>
                  <a:pt x="96291" y="812800"/>
                </a:lnTo>
                <a:lnTo>
                  <a:pt x="5428208" y="812800"/>
                </a:lnTo>
                <a:lnTo>
                  <a:pt x="5465687" y="805232"/>
                </a:lnTo>
                <a:lnTo>
                  <a:pt x="5496294" y="784594"/>
                </a:lnTo>
                <a:lnTo>
                  <a:pt x="5516932" y="753987"/>
                </a:lnTo>
                <a:lnTo>
                  <a:pt x="5524500" y="716508"/>
                </a:lnTo>
                <a:lnTo>
                  <a:pt x="5524500" y="96291"/>
                </a:lnTo>
                <a:lnTo>
                  <a:pt x="5516932" y="58812"/>
                </a:lnTo>
                <a:lnTo>
                  <a:pt x="5496294" y="28205"/>
                </a:lnTo>
                <a:lnTo>
                  <a:pt x="5465687" y="7567"/>
                </a:lnTo>
                <a:lnTo>
                  <a:pt x="54282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39800" y="1892300"/>
            <a:ext cx="295148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$("#destinations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48760" y="1892300"/>
            <a:ext cx="93980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li");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85800" y="3200400"/>
            <a:ext cx="7073900" cy="863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1200" y="3200400"/>
            <a:ext cx="7023100" cy="812800"/>
          </a:xfrm>
          <a:custGeom>
            <a:avLst/>
            <a:gdLst/>
            <a:ahLst/>
            <a:cxnLst/>
            <a:rect l="l" t="t" r="r" b="b"/>
            <a:pathLst>
              <a:path w="7023100" h="812800">
                <a:moveTo>
                  <a:pt x="69268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16508"/>
                </a:lnTo>
                <a:lnTo>
                  <a:pt x="7567" y="753987"/>
                </a:lnTo>
                <a:lnTo>
                  <a:pt x="28203" y="784594"/>
                </a:lnTo>
                <a:lnTo>
                  <a:pt x="58810" y="805232"/>
                </a:lnTo>
                <a:lnTo>
                  <a:pt x="96291" y="812800"/>
                </a:lnTo>
                <a:lnTo>
                  <a:pt x="6926808" y="812800"/>
                </a:lnTo>
                <a:lnTo>
                  <a:pt x="6964287" y="805232"/>
                </a:lnTo>
                <a:lnTo>
                  <a:pt x="6994894" y="784594"/>
                </a:lnTo>
                <a:lnTo>
                  <a:pt x="7015532" y="753987"/>
                </a:lnTo>
                <a:lnTo>
                  <a:pt x="7023100" y="716508"/>
                </a:lnTo>
                <a:lnTo>
                  <a:pt x="7023100" y="96291"/>
                </a:lnTo>
                <a:lnTo>
                  <a:pt x="7015532" y="58812"/>
                </a:lnTo>
                <a:lnTo>
                  <a:pt x="6994894" y="28205"/>
                </a:lnTo>
                <a:lnTo>
                  <a:pt x="6964287" y="7567"/>
                </a:lnTo>
                <a:lnTo>
                  <a:pt x="69268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939800" y="3416300"/>
            <a:ext cx="551180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$("#destinations").find("li");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36600" y="6985000"/>
            <a:ext cx="6508750" cy="50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125" dirty="0">
                <a:solidFill>
                  <a:srgbClr val="EBEBEB"/>
                </a:solidFill>
                <a:latin typeface="Arial"/>
                <a:cs typeface="Arial"/>
              </a:rPr>
              <a:t>It</a:t>
            </a:r>
            <a:r>
              <a:rPr sz="3200" spc="-215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200" spc="-80" dirty="0">
                <a:solidFill>
                  <a:srgbClr val="EBEBEB"/>
                </a:solidFill>
                <a:latin typeface="Arial"/>
                <a:cs typeface="Arial"/>
              </a:rPr>
              <a:t>takes</a:t>
            </a:r>
            <a:r>
              <a:rPr sz="3200" spc="-215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200" spc="-204" dirty="0">
                <a:solidFill>
                  <a:srgbClr val="EBEBEB"/>
                </a:solidFill>
                <a:latin typeface="Arial"/>
                <a:cs typeface="Arial"/>
              </a:rPr>
              <a:t>a</a:t>
            </a:r>
            <a:r>
              <a:rPr sz="3200" spc="-215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200" spc="80" dirty="0">
                <a:solidFill>
                  <a:srgbClr val="EBEBEB"/>
                </a:solidFill>
                <a:latin typeface="Arial"/>
                <a:cs typeface="Arial"/>
              </a:rPr>
              <a:t>bit</a:t>
            </a:r>
            <a:r>
              <a:rPr sz="3200" spc="-215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200" spc="-125" dirty="0">
                <a:solidFill>
                  <a:srgbClr val="EBEBEB"/>
                </a:solidFill>
                <a:latin typeface="Arial"/>
                <a:cs typeface="Arial"/>
              </a:rPr>
              <a:t>more</a:t>
            </a:r>
            <a:r>
              <a:rPr sz="3200" spc="-215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200" spc="-175" dirty="0">
                <a:solidFill>
                  <a:srgbClr val="EBEBEB"/>
                </a:solidFill>
                <a:latin typeface="Arial"/>
                <a:cs typeface="Arial"/>
              </a:rPr>
              <a:t>code,</a:t>
            </a:r>
            <a:r>
              <a:rPr sz="3200" spc="-215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200" spc="30" dirty="0">
                <a:solidFill>
                  <a:srgbClr val="EBEBEB"/>
                </a:solidFill>
                <a:latin typeface="Arial"/>
                <a:cs typeface="Arial"/>
              </a:rPr>
              <a:t>but</a:t>
            </a:r>
            <a:r>
              <a:rPr sz="3200" spc="-215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200" spc="55" dirty="0">
                <a:solidFill>
                  <a:srgbClr val="EBEBEB"/>
                </a:solidFill>
                <a:latin typeface="Arial"/>
                <a:cs typeface="Arial"/>
              </a:rPr>
              <a:t>it’s</a:t>
            </a:r>
            <a:r>
              <a:rPr sz="3200" spc="-215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200" spc="-40" dirty="0">
                <a:solidFill>
                  <a:srgbClr val="EBEBEB"/>
                </a:solidFill>
                <a:latin typeface="Arial"/>
                <a:cs typeface="Arial"/>
              </a:rPr>
              <a:t>faster.</a:t>
            </a:r>
            <a:endParaRPr sz="32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566400" y="18161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33" y="444500"/>
                </a:lnTo>
                <a:lnTo>
                  <a:pt x="950233" y="436757"/>
                </a:lnTo>
                <a:lnTo>
                  <a:pt x="991922" y="415197"/>
                </a:lnTo>
                <a:lnTo>
                  <a:pt x="1024797" y="382322"/>
                </a:lnTo>
                <a:lnTo>
                  <a:pt x="1046357" y="340633"/>
                </a:lnTo>
                <a:lnTo>
                  <a:pt x="1054100" y="292633"/>
                </a:lnTo>
                <a:lnTo>
                  <a:pt x="1054100" y="151866"/>
                </a:lnTo>
                <a:lnTo>
                  <a:pt x="1046357" y="103866"/>
                </a:lnTo>
                <a:lnTo>
                  <a:pt x="1024797" y="62177"/>
                </a:lnTo>
                <a:lnTo>
                  <a:pt x="991922" y="29302"/>
                </a:lnTo>
                <a:lnTo>
                  <a:pt x="950233" y="7742"/>
                </a:lnTo>
                <a:lnTo>
                  <a:pt x="9022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744200" y="1905000"/>
            <a:ext cx="711200" cy="342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074400" y="23368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264900" y="2425700"/>
            <a:ext cx="381000" cy="279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0745469" y="1854200"/>
            <a:ext cx="883919" cy="8775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body</a:t>
            </a:r>
            <a:endParaRPr sz="2200">
              <a:latin typeface="Courier New"/>
              <a:cs typeface="Courier New"/>
            </a:endParaRPr>
          </a:p>
          <a:p>
            <a:pPr marL="535305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h1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1074400" y="33909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264900" y="3479800"/>
            <a:ext cx="368300" cy="2794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1268709" y="34290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h2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0735695" y="2311356"/>
            <a:ext cx="283536" cy="3111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582400" y="2857500"/>
            <a:ext cx="2781300" cy="444500"/>
          </a:xfrm>
          <a:custGeom>
            <a:avLst/>
            <a:gdLst/>
            <a:ahLst/>
            <a:cxnLst/>
            <a:rect l="l" t="t" r="r" b="b"/>
            <a:pathLst>
              <a:path w="2781300" h="444500">
                <a:moveTo>
                  <a:pt x="2629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629407" y="444500"/>
                </a:lnTo>
                <a:lnTo>
                  <a:pt x="2677440" y="436757"/>
                </a:lnTo>
                <a:lnTo>
                  <a:pt x="2719139" y="415197"/>
                </a:lnTo>
                <a:lnTo>
                  <a:pt x="2752010" y="382322"/>
                </a:lnTo>
                <a:lnTo>
                  <a:pt x="2773562" y="340633"/>
                </a:lnTo>
                <a:lnTo>
                  <a:pt x="2781300" y="292633"/>
                </a:lnTo>
                <a:lnTo>
                  <a:pt x="2781300" y="151866"/>
                </a:lnTo>
                <a:lnTo>
                  <a:pt x="2773562" y="103866"/>
                </a:lnTo>
                <a:lnTo>
                  <a:pt x="2752010" y="62177"/>
                </a:lnTo>
                <a:lnTo>
                  <a:pt x="2719139" y="29302"/>
                </a:lnTo>
                <a:lnTo>
                  <a:pt x="2677440" y="7742"/>
                </a:lnTo>
                <a:lnTo>
                  <a:pt x="26294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001500" y="2946400"/>
            <a:ext cx="1866900" cy="2921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2038330" y="2895600"/>
            <a:ext cx="86360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Where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3044169" y="2895600"/>
            <a:ext cx="86360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do...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1243695" y="2819351"/>
            <a:ext cx="283536" cy="3111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582400" y="3911600"/>
            <a:ext cx="2781300" cy="444500"/>
          </a:xfrm>
          <a:custGeom>
            <a:avLst/>
            <a:gdLst/>
            <a:ahLst/>
            <a:cxnLst/>
            <a:rect l="l" t="t" r="r" b="b"/>
            <a:pathLst>
              <a:path w="2781300" h="444500">
                <a:moveTo>
                  <a:pt x="2629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629407" y="444500"/>
                </a:lnTo>
                <a:lnTo>
                  <a:pt x="2677440" y="436757"/>
                </a:lnTo>
                <a:lnTo>
                  <a:pt x="2719139" y="415197"/>
                </a:lnTo>
                <a:lnTo>
                  <a:pt x="2752010" y="382322"/>
                </a:lnTo>
                <a:lnTo>
                  <a:pt x="2773562" y="340633"/>
                </a:lnTo>
                <a:lnTo>
                  <a:pt x="2781300" y="292633"/>
                </a:lnTo>
                <a:lnTo>
                  <a:pt x="2781300" y="151866"/>
                </a:lnTo>
                <a:lnTo>
                  <a:pt x="2773562" y="103866"/>
                </a:lnTo>
                <a:lnTo>
                  <a:pt x="2752010" y="62177"/>
                </a:lnTo>
                <a:lnTo>
                  <a:pt x="2719139" y="29302"/>
                </a:lnTo>
                <a:lnTo>
                  <a:pt x="2677440" y="7742"/>
                </a:lnTo>
                <a:lnTo>
                  <a:pt x="26294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950700" y="4000500"/>
            <a:ext cx="2006600" cy="3429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1954509" y="3949700"/>
            <a:ext cx="69596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Plan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2792709" y="3949700"/>
            <a:ext cx="11988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your...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1243695" y="3873456"/>
            <a:ext cx="283536" cy="3111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735347" y="2503690"/>
            <a:ext cx="321741" cy="118186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074400" y="44450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252200" y="4533900"/>
            <a:ext cx="393700" cy="2921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2090400" y="54737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07" y="444500"/>
                </a:lnTo>
                <a:lnTo>
                  <a:pt x="950240" y="436757"/>
                </a:lnTo>
                <a:lnTo>
                  <a:pt x="991939" y="415197"/>
                </a:lnTo>
                <a:lnTo>
                  <a:pt x="1024810" y="382322"/>
                </a:lnTo>
                <a:lnTo>
                  <a:pt x="1046362" y="340633"/>
                </a:lnTo>
                <a:lnTo>
                  <a:pt x="1054100" y="292633"/>
                </a:lnTo>
                <a:lnTo>
                  <a:pt x="1054100" y="151866"/>
                </a:lnTo>
                <a:lnTo>
                  <a:pt x="1046362" y="103866"/>
                </a:lnTo>
                <a:lnTo>
                  <a:pt x="1024810" y="62177"/>
                </a:lnTo>
                <a:lnTo>
                  <a:pt x="991939" y="29302"/>
                </a:lnTo>
                <a:lnTo>
                  <a:pt x="950240" y="7742"/>
                </a:lnTo>
                <a:lnTo>
                  <a:pt x="9022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268200" y="5575300"/>
            <a:ext cx="711200" cy="2794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1243695" y="4927551"/>
            <a:ext cx="283536" cy="3111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751695" y="5460956"/>
            <a:ext cx="283536" cy="31115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090400" y="6527800"/>
            <a:ext cx="1244600" cy="444500"/>
          </a:xfrm>
          <a:custGeom>
            <a:avLst/>
            <a:gdLst/>
            <a:ahLst/>
            <a:cxnLst/>
            <a:rect l="l" t="t" r="r" b="b"/>
            <a:pathLst>
              <a:path w="1244600" h="444500">
                <a:moveTo>
                  <a:pt x="10927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092707" y="444500"/>
                </a:lnTo>
                <a:lnTo>
                  <a:pt x="1140740" y="436757"/>
                </a:lnTo>
                <a:lnTo>
                  <a:pt x="1182439" y="415197"/>
                </a:lnTo>
                <a:lnTo>
                  <a:pt x="1215310" y="382322"/>
                </a:lnTo>
                <a:lnTo>
                  <a:pt x="1236862" y="340633"/>
                </a:lnTo>
                <a:lnTo>
                  <a:pt x="1244600" y="292633"/>
                </a:lnTo>
                <a:lnTo>
                  <a:pt x="1244600" y="151866"/>
                </a:lnTo>
                <a:lnTo>
                  <a:pt x="1236862" y="103866"/>
                </a:lnTo>
                <a:lnTo>
                  <a:pt x="1215310" y="62177"/>
                </a:lnTo>
                <a:lnTo>
                  <a:pt x="1182439" y="29302"/>
                </a:lnTo>
                <a:lnTo>
                  <a:pt x="1140740" y="7742"/>
                </a:lnTo>
                <a:lnTo>
                  <a:pt x="10927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280900" y="6616700"/>
            <a:ext cx="876300" cy="2921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1751695" y="6515056"/>
            <a:ext cx="283536" cy="31115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2090400" y="75819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29"/>
                </a:lnTo>
                <a:lnTo>
                  <a:pt x="7742" y="340632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07" y="444500"/>
                </a:lnTo>
                <a:lnTo>
                  <a:pt x="950240" y="436757"/>
                </a:lnTo>
                <a:lnTo>
                  <a:pt x="991939" y="415197"/>
                </a:lnTo>
                <a:lnTo>
                  <a:pt x="1024810" y="382322"/>
                </a:lnTo>
                <a:lnTo>
                  <a:pt x="1046362" y="340632"/>
                </a:lnTo>
                <a:lnTo>
                  <a:pt x="1054100" y="292629"/>
                </a:lnTo>
                <a:lnTo>
                  <a:pt x="1054100" y="151866"/>
                </a:lnTo>
                <a:lnTo>
                  <a:pt x="1046362" y="103866"/>
                </a:lnTo>
                <a:lnTo>
                  <a:pt x="1024810" y="62177"/>
                </a:lnTo>
                <a:lnTo>
                  <a:pt x="991939" y="29302"/>
                </a:lnTo>
                <a:lnTo>
                  <a:pt x="950240" y="7742"/>
                </a:lnTo>
                <a:lnTo>
                  <a:pt x="9022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344400" y="7670800"/>
            <a:ext cx="546100" cy="2921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11268709" y="4483100"/>
            <a:ext cx="1875789" cy="3493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ul</a:t>
            </a:r>
            <a:endParaRPr sz="2200">
              <a:latin typeface="Courier New"/>
              <a:cs typeface="Courier New"/>
            </a:endParaRPr>
          </a:p>
          <a:p>
            <a:pPr marL="520700">
              <a:lnSpc>
                <a:spcPct val="100000"/>
              </a:lnSpc>
              <a:spcBef>
                <a:spcPts val="1360"/>
              </a:spcBef>
            </a:pPr>
            <a:r>
              <a:rPr sz="2200" spc="-5" dirty="0"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  <a:p>
            <a:pPr marL="1013460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Rome</a:t>
            </a:r>
            <a:endParaRPr sz="2200">
              <a:latin typeface="Courier New"/>
              <a:cs typeface="Courier New"/>
            </a:endParaRPr>
          </a:p>
          <a:p>
            <a:pPr marL="520700">
              <a:lnSpc>
                <a:spcPct val="100000"/>
              </a:lnSpc>
              <a:spcBef>
                <a:spcPts val="1560"/>
              </a:spcBef>
            </a:pPr>
            <a:r>
              <a:rPr sz="2200" spc="-5" dirty="0"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  <a:p>
            <a:pPr marL="1024890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Paris</a:t>
            </a:r>
            <a:endParaRPr sz="2200">
              <a:latin typeface="Courier New"/>
              <a:cs typeface="Courier New"/>
            </a:endParaRPr>
          </a:p>
          <a:p>
            <a:pPr marL="520700">
              <a:lnSpc>
                <a:spcPct val="100000"/>
              </a:lnSpc>
              <a:spcBef>
                <a:spcPts val="1560"/>
              </a:spcBef>
            </a:pPr>
            <a:r>
              <a:rPr sz="2200" spc="-5" dirty="0"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  <a:p>
            <a:pPr marL="821055" algn="ctr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Rio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1751695" y="7569155"/>
            <a:ext cx="283536" cy="31115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1243094" y="5056390"/>
            <a:ext cx="271259" cy="228676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735259" y="3020298"/>
            <a:ext cx="322580" cy="1706245"/>
          </a:xfrm>
          <a:custGeom>
            <a:avLst/>
            <a:gdLst/>
            <a:ahLst/>
            <a:cxnLst/>
            <a:rect l="l" t="t" r="r" b="b"/>
            <a:pathLst>
              <a:path w="322579" h="1706245">
                <a:moveTo>
                  <a:pt x="12924" y="1663700"/>
                </a:moveTo>
                <a:lnTo>
                  <a:pt x="11226" y="1663700"/>
                </a:lnTo>
                <a:lnTo>
                  <a:pt x="11027" y="1676400"/>
                </a:lnTo>
                <a:lnTo>
                  <a:pt x="10845" y="1701800"/>
                </a:lnTo>
                <a:lnTo>
                  <a:pt x="12062" y="1689100"/>
                </a:lnTo>
                <a:lnTo>
                  <a:pt x="12979" y="1676400"/>
                </a:lnTo>
                <a:lnTo>
                  <a:pt x="12924" y="1663700"/>
                </a:lnTo>
                <a:close/>
              </a:path>
              <a:path w="322579" h="1706245">
                <a:moveTo>
                  <a:pt x="12679" y="1689100"/>
                </a:moveTo>
                <a:lnTo>
                  <a:pt x="12490" y="1689100"/>
                </a:lnTo>
                <a:lnTo>
                  <a:pt x="12217" y="1701800"/>
                </a:lnTo>
                <a:lnTo>
                  <a:pt x="12837" y="1701800"/>
                </a:lnTo>
                <a:lnTo>
                  <a:pt x="12679" y="1689100"/>
                </a:lnTo>
                <a:close/>
              </a:path>
              <a:path w="322579" h="1706245">
                <a:moveTo>
                  <a:pt x="15392" y="1612900"/>
                </a:moveTo>
                <a:lnTo>
                  <a:pt x="14973" y="1612900"/>
                </a:lnTo>
                <a:lnTo>
                  <a:pt x="14711" y="1625600"/>
                </a:lnTo>
                <a:lnTo>
                  <a:pt x="14350" y="1676400"/>
                </a:lnTo>
                <a:lnTo>
                  <a:pt x="13995" y="1701800"/>
                </a:lnTo>
                <a:lnTo>
                  <a:pt x="16179" y="1701800"/>
                </a:lnTo>
                <a:lnTo>
                  <a:pt x="16096" y="1663700"/>
                </a:lnTo>
                <a:lnTo>
                  <a:pt x="15800" y="1625600"/>
                </a:lnTo>
                <a:lnTo>
                  <a:pt x="15392" y="1612900"/>
                </a:lnTo>
                <a:close/>
              </a:path>
              <a:path w="322579" h="1706245">
                <a:moveTo>
                  <a:pt x="83426" y="1524000"/>
                </a:moveTo>
                <a:lnTo>
                  <a:pt x="21158" y="1524000"/>
                </a:lnTo>
                <a:lnTo>
                  <a:pt x="22682" y="1536700"/>
                </a:lnTo>
                <a:lnTo>
                  <a:pt x="22961" y="1536700"/>
                </a:lnTo>
                <a:lnTo>
                  <a:pt x="23164" y="1549400"/>
                </a:lnTo>
                <a:lnTo>
                  <a:pt x="22041" y="1587500"/>
                </a:lnTo>
                <a:lnTo>
                  <a:pt x="18319" y="1663700"/>
                </a:lnTo>
                <a:lnTo>
                  <a:pt x="17132" y="1701800"/>
                </a:lnTo>
                <a:lnTo>
                  <a:pt x="209780" y="1701800"/>
                </a:lnTo>
                <a:lnTo>
                  <a:pt x="229184" y="1689100"/>
                </a:lnTo>
                <a:lnTo>
                  <a:pt x="314092" y="1689100"/>
                </a:lnTo>
                <a:lnTo>
                  <a:pt x="322275" y="1676400"/>
                </a:lnTo>
                <a:lnTo>
                  <a:pt x="278091" y="1676400"/>
                </a:lnTo>
                <a:lnTo>
                  <a:pt x="291828" y="1663700"/>
                </a:lnTo>
                <a:lnTo>
                  <a:pt x="247177" y="1663700"/>
                </a:lnTo>
                <a:lnTo>
                  <a:pt x="257098" y="1651000"/>
                </a:lnTo>
                <a:lnTo>
                  <a:pt x="71729" y="1651000"/>
                </a:lnTo>
                <a:lnTo>
                  <a:pt x="72097" y="1625600"/>
                </a:lnTo>
                <a:lnTo>
                  <a:pt x="74311" y="1625600"/>
                </a:lnTo>
                <a:lnTo>
                  <a:pt x="74447" y="1562100"/>
                </a:lnTo>
                <a:lnTo>
                  <a:pt x="78092" y="1562100"/>
                </a:lnTo>
                <a:lnTo>
                  <a:pt x="78181" y="1549400"/>
                </a:lnTo>
                <a:lnTo>
                  <a:pt x="83073" y="1549400"/>
                </a:lnTo>
                <a:lnTo>
                  <a:pt x="83151" y="1536700"/>
                </a:lnTo>
                <a:lnTo>
                  <a:pt x="83426" y="1524000"/>
                </a:lnTo>
                <a:close/>
              </a:path>
              <a:path w="322579" h="1706245">
                <a:moveTo>
                  <a:pt x="9817" y="1346200"/>
                </a:moveTo>
                <a:lnTo>
                  <a:pt x="9258" y="1384300"/>
                </a:lnTo>
                <a:lnTo>
                  <a:pt x="9141" y="1409700"/>
                </a:lnTo>
                <a:lnTo>
                  <a:pt x="9031" y="1498600"/>
                </a:lnTo>
                <a:lnTo>
                  <a:pt x="9147" y="1663700"/>
                </a:lnTo>
                <a:lnTo>
                  <a:pt x="9055" y="1689100"/>
                </a:lnTo>
                <a:lnTo>
                  <a:pt x="9988" y="1651000"/>
                </a:lnTo>
                <a:lnTo>
                  <a:pt x="10438" y="1600200"/>
                </a:lnTo>
                <a:lnTo>
                  <a:pt x="10542" y="1562100"/>
                </a:lnTo>
                <a:lnTo>
                  <a:pt x="10660" y="1422400"/>
                </a:lnTo>
                <a:lnTo>
                  <a:pt x="10833" y="1384300"/>
                </a:lnTo>
                <a:lnTo>
                  <a:pt x="14107" y="1384300"/>
                </a:lnTo>
                <a:lnTo>
                  <a:pt x="14219" y="1358900"/>
                </a:lnTo>
                <a:lnTo>
                  <a:pt x="10109" y="1358900"/>
                </a:lnTo>
                <a:lnTo>
                  <a:pt x="9817" y="1346200"/>
                </a:lnTo>
                <a:close/>
              </a:path>
              <a:path w="322579" h="1706245">
                <a:moveTo>
                  <a:pt x="74311" y="1625600"/>
                </a:moveTo>
                <a:lnTo>
                  <a:pt x="72415" y="1625600"/>
                </a:lnTo>
                <a:lnTo>
                  <a:pt x="72555" y="1651000"/>
                </a:lnTo>
                <a:lnTo>
                  <a:pt x="74256" y="1651000"/>
                </a:lnTo>
                <a:lnTo>
                  <a:pt x="74311" y="1625600"/>
                </a:lnTo>
                <a:close/>
              </a:path>
              <a:path w="322579" h="1706245">
                <a:moveTo>
                  <a:pt x="151955" y="1638300"/>
                </a:moveTo>
                <a:lnTo>
                  <a:pt x="111221" y="1638300"/>
                </a:lnTo>
                <a:lnTo>
                  <a:pt x="130482" y="1651000"/>
                </a:lnTo>
                <a:lnTo>
                  <a:pt x="154533" y="1651000"/>
                </a:lnTo>
                <a:lnTo>
                  <a:pt x="151955" y="1638300"/>
                </a:lnTo>
                <a:close/>
              </a:path>
              <a:path w="322579" h="1706245">
                <a:moveTo>
                  <a:pt x="82588" y="1346200"/>
                </a:moveTo>
                <a:lnTo>
                  <a:pt x="81876" y="1346200"/>
                </a:lnTo>
                <a:lnTo>
                  <a:pt x="82016" y="1358900"/>
                </a:lnTo>
                <a:lnTo>
                  <a:pt x="15481" y="1358900"/>
                </a:lnTo>
                <a:lnTo>
                  <a:pt x="16097" y="1397000"/>
                </a:lnTo>
                <a:lnTo>
                  <a:pt x="16321" y="1435100"/>
                </a:lnTo>
                <a:lnTo>
                  <a:pt x="16438" y="1460500"/>
                </a:lnTo>
                <a:lnTo>
                  <a:pt x="16565" y="1498600"/>
                </a:lnTo>
                <a:lnTo>
                  <a:pt x="16792" y="1549400"/>
                </a:lnTo>
                <a:lnTo>
                  <a:pt x="17266" y="1600200"/>
                </a:lnTo>
                <a:lnTo>
                  <a:pt x="18173" y="1638300"/>
                </a:lnTo>
                <a:lnTo>
                  <a:pt x="18896" y="1612900"/>
                </a:lnTo>
                <a:lnTo>
                  <a:pt x="19272" y="1574800"/>
                </a:lnTo>
                <a:lnTo>
                  <a:pt x="19666" y="1549400"/>
                </a:lnTo>
                <a:lnTo>
                  <a:pt x="20902" y="1549400"/>
                </a:lnTo>
                <a:lnTo>
                  <a:pt x="21056" y="1536700"/>
                </a:lnTo>
                <a:lnTo>
                  <a:pt x="21158" y="1524000"/>
                </a:lnTo>
                <a:lnTo>
                  <a:pt x="84212" y="1524000"/>
                </a:lnTo>
                <a:lnTo>
                  <a:pt x="84324" y="1511300"/>
                </a:lnTo>
                <a:lnTo>
                  <a:pt x="84849" y="1409700"/>
                </a:lnTo>
                <a:lnTo>
                  <a:pt x="83513" y="1409700"/>
                </a:lnTo>
                <a:lnTo>
                  <a:pt x="83040" y="1371600"/>
                </a:lnTo>
                <a:lnTo>
                  <a:pt x="82588" y="1346200"/>
                </a:lnTo>
                <a:close/>
              </a:path>
              <a:path w="322579" h="1706245">
                <a:moveTo>
                  <a:pt x="78092" y="1562100"/>
                </a:moveTo>
                <a:lnTo>
                  <a:pt x="74447" y="1562100"/>
                </a:lnTo>
                <a:lnTo>
                  <a:pt x="75086" y="1574800"/>
                </a:lnTo>
                <a:lnTo>
                  <a:pt x="75318" y="1600200"/>
                </a:lnTo>
                <a:lnTo>
                  <a:pt x="75437" y="1638300"/>
                </a:lnTo>
                <a:lnTo>
                  <a:pt x="76428" y="1638300"/>
                </a:lnTo>
                <a:lnTo>
                  <a:pt x="76631" y="1625600"/>
                </a:lnTo>
                <a:lnTo>
                  <a:pt x="78950" y="1625600"/>
                </a:lnTo>
                <a:lnTo>
                  <a:pt x="78698" y="1612900"/>
                </a:lnTo>
                <a:lnTo>
                  <a:pt x="78595" y="1587500"/>
                </a:lnTo>
                <a:lnTo>
                  <a:pt x="77914" y="1587500"/>
                </a:lnTo>
                <a:lnTo>
                  <a:pt x="78092" y="1562100"/>
                </a:lnTo>
                <a:close/>
              </a:path>
              <a:path w="322579" h="1706245">
                <a:moveTo>
                  <a:pt x="78950" y="1625600"/>
                </a:moveTo>
                <a:lnTo>
                  <a:pt x="76631" y="1625600"/>
                </a:lnTo>
                <a:lnTo>
                  <a:pt x="77304" y="1638300"/>
                </a:lnTo>
                <a:lnTo>
                  <a:pt x="79247" y="1638300"/>
                </a:lnTo>
                <a:lnTo>
                  <a:pt x="78950" y="1625600"/>
                </a:lnTo>
                <a:close/>
              </a:path>
              <a:path w="322579" h="1706245">
                <a:moveTo>
                  <a:pt x="80721" y="1574800"/>
                </a:moveTo>
                <a:lnTo>
                  <a:pt x="78625" y="1574800"/>
                </a:lnTo>
                <a:lnTo>
                  <a:pt x="78886" y="1600200"/>
                </a:lnTo>
                <a:lnTo>
                  <a:pt x="79241" y="1625600"/>
                </a:lnTo>
                <a:lnTo>
                  <a:pt x="79552" y="1638300"/>
                </a:lnTo>
                <a:lnTo>
                  <a:pt x="80073" y="1638300"/>
                </a:lnTo>
                <a:lnTo>
                  <a:pt x="80292" y="1625600"/>
                </a:lnTo>
                <a:lnTo>
                  <a:pt x="80373" y="1587500"/>
                </a:lnTo>
                <a:lnTo>
                  <a:pt x="80721" y="1574800"/>
                </a:lnTo>
                <a:close/>
              </a:path>
              <a:path w="322579" h="1706245">
                <a:moveTo>
                  <a:pt x="83997" y="1612900"/>
                </a:moveTo>
                <a:lnTo>
                  <a:pt x="83362" y="1612900"/>
                </a:lnTo>
                <a:lnTo>
                  <a:pt x="83184" y="1625600"/>
                </a:lnTo>
                <a:lnTo>
                  <a:pt x="83096" y="1638300"/>
                </a:lnTo>
                <a:lnTo>
                  <a:pt x="84137" y="1638300"/>
                </a:lnTo>
                <a:lnTo>
                  <a:pt x="84150" y="1625600"/>
                </a:lnTo>
                <a:lnTo>
                  <a:pt x="83997" y="1612900"/>
                </a:lnTo>
                <a:close/>
              </a:path>
              <a:path w="322579" h="1706245">
                <a:moveTo>
                  <a:pt x="14284" y="1587500"/>
                </a:moveTo>
                <a:lnTo>
                  <a:pt x="12390" y="1587500"/>
                </a:lnTo>
                <a:lnTo>
                  <a:pt x="12179" y="1625600"/>
                </a:lnTo>
                <a:lnTo>
                  <a:pt x="13397" y="1612900"/>
                </a:lnTo>
                <a:lnTo>
                  <a:pt x="14320" y="1600200"/>
                </a:lnTo>
                <a:lnTo>
                  <a:pt x="14284" y="1587500"/>
                </a:lnTo>
                <a:close/>
              </a:path>
              <a:path w="322579" h="1706245">
                <a:moveTo>
                  <a:pt x="82919" y="1574800"/>
                </a:moveTo>
                <a:lnTo>
                  <a:pt x="80721" y="1574800"/>
                </a:lnTo>
                <a:lnTo>
                  <a:pt x="80969" y="1587500"/>
                </a:lnTo>
                <a:lnTo>
                  <a:pt x="81126" y="1612900"/>
                </a:lnTo>
                <a:lnTo>
                  <a:pt x="81635" y="1612900"/>
                </a:lnTo>
                <a:lnTo>
                  <a:pt x="81889" y="1600200"/>
                </a:lnTo>
                <a:lnTo>
                  <a:pt x="82714" y="1600200"/>
                </a:lnTo>
                <a:lnTo>
                  <a:pt x="82842" y="1587500"/>
                </a:lnTo>
                <a:lnTo>
                  <a:pt x="82919" y="1574800"/>
                </a:lnTo>
                <a:close/>
              </a:path>
              <a:path w="322579" h="1706245">
                <a:moveTo>
                  <a:pt x="83073" y="1549400"/>
                </a:moveTo>
                <a:lnTo>
                  <a:pt x="78181" y="1549400"/>
                </a:lnTo>
                <a:lnTo>
                  <a:pt x="78358" y="1574800"/>
                </a:lnTo>
                <a:lnTo>
                  <a:pt x="77914" y="1587500"/>
                </a:lnTo>
                <a:lnTo>
                  <a:pt x="78595" y="1587500"/>
                </a:lnTo>
                <a:lnTo>
                  <a:pt x="78625" y="1574800"/>
                </a:lnTo>
                <a:lnTo>
                  <a:pt x="82919" y="1574800"/>
                </a:lnTo>
                <a:lnTo>
                  <a:pt x="83073" y="1549400"/>
                </a:lnTo>
                <a:close/>
              </a:path>
              <a:path w="322579" h="1706245">
                <a:moveTo>
                  <a:pt x="14523" y="1460500"/>
                </a:moveTo>
                <a:lnTo>
                  <a:pt x="12433" y="1460500"/>
                </a:lnTo>
                <a:lnTo>
                  <a:pt x="13311" y="1485900"/>
                </a:lnTo>
                <a:lnTo>
                  <a:pt x="13573" y="1511300"/>
                </a:lnTo>
                <a:lnTo>
                  <a:pt x="13665" y="1574800"/>
                </a:lnTo>
                <a:lnTo>
                  <a:pt x="14625" y="1536700"/>
                </a:lnTo>
                <a:lnTo>
                  <a:pt x="14523" y="1460500"/>
                </a:lnTo>
                <a:close/>
              </a:path>
              <a:path w="322579" h="1706245">
                <a:moveTo>
                  <a:pt x="20699" y="1549400"/>
                </a:moveTo>
                <a:lnTo>
                  <a:pt x="19666" y="1549400"/>
                </a:lnTo>
                <a:lnTo>
                  <a:pt x="20446" y="1562100"/>
                </a:lnTo>
                <a:lnTo>
                  <a:pt x="20699" y="1549400"/>
                </a:lnTo>
                <a:close/>
              </a:path>
              <a:path w="322579" h="1706245">
                <a:moveTo>
                  <a:pt x="84212" y="1524000"/>
                </a:moveTo>
                <a:lnTo>
                  <a:pt x="83426" y="1524000"/>
                </a:lnTo>
                <a:lnTo>
                  <a:pt x="83635" y="1536700"/>
                </a:lnTo>
                <a:lnTo>
                  <a:pt x="84099" y="1536700"/>
                </a:lnTo>
                <a:lnTo>
                  <a:pt x="84212" y="1524000"/>
                </a:lnTo>
                <a:close/>
              </a:path>
              <a:path w="322579" h="1706245">
                <a:moveTo>
                  <a:pt x="85826" y="1511300"/>
                </a:moveTo>
                <a:lnTo>
                  <a:pt x="85115" y="1524000"/>
                </a:lnTo>
                <a:lnTo>
                  <a:pt x="84874" y="1524000"/>
                </a:lnTo>
                <a:lnTo>
                  <a:pt x="84886" y="1536700"/>
                </a:lnTo>
                <a:lnTo>
                  <a:pt x="86321" y="1536700"/>
                </a:lnTo>
                <a:lnTo>
                  <a:pt x="85775" y="1524000"/>
                </a:lnTo>
                <a:lnTo>
                  <a:pt x="85826" y="1511300"/>
                </a:lnTo>
                <a:close/>
              </a:path>
              <a:path w="322579" h="1706245">
                <a:moveTo>
                  <a:pt x="14107" y="1384300"/>
                </a:moveTo>
                <a:lnTo>
                  <a:pt x="10833" y="1384300"/>
                </a:lnTo>
                <a:lnTo>
                  <a:pt x="11427" y="1409700"/>
                </a:lnTo>
                <a:lnTo>
                  <a:pt x="11481" y="1473200"/>
                </a:lnTo>
                <a:lnTo>
                  <a:pt x="12039" y="1498600"/>
                </a:lnTo>
                <a:lnTo>
                  <a:pt x="12369" y="1485900"/>
                </a:lnTo>
                <a:lnTo>
                  <a:pt x="12433" y="1460500"/>
                </a:lnTo>
                <a:lnTo>
                  <a:pt x="14523" y="1460500"/>
                </a:lnTo>
                <a:lnTo>
                  <a:pt x="14150" y="1409700"/>
                </a:lnTo>
                <a:lnTo>
                  <a:pt x="14107" y="1384300"/>
                </a:lnTo>
                <a:close/>
              </a:path>
              <a:path w="322579" h="1706245">
                <a:moveTo>
                  <a:pt x="3244" y="1257300"/>
                </a:moveTo>
                <a:lnTo>
                  <a:pt x="2400" y="1282700"/>
                </a:lnTo>
                <a:lnTo>
                  <a:pt x="2484" y="1320800"/>
                </a:lnTo>
                <a:lnTo>
                  <a:pt x="2901" y="1371600"/>
                </a:lnTo>
                <a:lnTo>
                  <a:pt x="3784" y="1460500"/>
                </a:lnTo>
                <a:lnTo>
                  <a:pt x="4186" y="1460500"/>
                </a:lnTo>
                <a:lnTo>
                  <a:pt x="4824" y="1435100"/>
                </a:lnTo>
                <a:lnTo>
                  <a:pt x="5479" y="1371600"/>
                </a:lnTo>
                <a:lnTo>
                  <a:pt x="5930" y="1333500"/>
                </a:lnTo>
                <a:lnTo>
                  <a:pt x="6327" y="1320800"/>
                </a:lnTo>
                <a:lnTo>
                  <a:pt x="9316" y="1320800"/>
                </a:lnTo>
                <a:lnTo>
                  <a:pt x="9525" y="1270000"/>
                </a:lnTo>
                <a:lnTo>
                  <a:pt x="4876" y="1270000"/>
                </a:lnTo>
                <a:lnTo>
                  <a:pt x="3244" y="1257300"/>
                </a:lnTo>
                <a:close/>
              </a:path>
              <a:path w="322579" h="1706245">
                <a:moveTo>
                  <a:pt x="88761" y="1447800"/>
                </a:moveTo>
                <a:lnTo>
                  <a:pt x="88072" y="1447800"/>
                </a:lnTo>
                <a:lnTo>
                  <a:pt x="87617" y="1460500"/>
                </a:lnTo>
                <a:lnTo>
                  <a:pt x="88371" y="1460500"/>
                </a:lnTo>
                <a:lnTo>
                  <a:pt x="88761" y="1447800"/>
                </a:lnTo>
                <a:close/>
              </a:path>
              <a:path w="322579" h="1706245">
                <a:moveTo>
                  <a:pt x="89001" y="1435100"/>
                </a:moveTo>
                <a:lnTo>
                  <a:pt x="88274" y="1435100"/>
                </a:lnTo>
                <a:lnTo>
                  <a:pt x="88128" y="1447800"/>
                </a:lnTo>
                <a:lnTo>
                  <a:pt x="88926" y="1447800"/>
                </a:lnTo>
                <a:lnTo>
                  <a:pt x="89001" y="1435100"/>
                </a:lnTo>
                <a:close/>
              </a:path>
              <a:path w="322579" h="1706245">
                <a:moveTo>
                  <a:pt x="9316" y="1320800"/>
                </a:moveTo>
                <a:lnTo>
                  <a:pt x="6888" y="1320800"/>
                </a:lnTo>
                <a:lnTo>
                  <a:pt x="7493" y="1346200"/>
                </a:lnTo>
                <a:lnTo>
                  <a:pt x="8026" y="1397000"/>
                </a:lnTo>
                <a:lnTo>
                  <a:pt x="8393" y="1422400"/>
                </a:lnTo>
                <a:lnTo>
                  <a:pt x="8738" y="1409700"/>
                </a:lnTo>
                <a:lnTo>
                  <a:pt x="9050" y="1371600"/>
                </a:lnTo>
                <a:lnTo>
                  <a:pt x="9316" y="1320800"/>
                </a:lnTo>
                <a:close/>
              </a:path>
              <a:path w="322579" h="1706245">
                <a:moveTo>
                  <a:pt x="85223" y="1320800"/>
                </a:moveTo>
                <a:lnTo>
                  <a:pt x="84528" y="1320800"/>
                </a:lnTo>
                <a:lnTo>
                  <a:pt x="84399" y="1358900"/>
                </a:lnTo>
                <a:lnTo>
                  <a:pt x="84301" y="1397000"/>
                </a:lnTo>
                <a:lnTo>
                  <a:pt x="83908" y="1409700"/>
                </a:lnTo>
                <a:lnTo>
                  <a:pt x="84849" y="1409700"/>
                </a:lnTo>
                <a:lnTo>
                  <a:pt x="84924" y="1397000"/>
                </a:lnTo>
                <a:lnTo>
                  <a:pt x="85644" y="1397000"/>
                </a:lnTo>
                <a:lnTo>
                  <a:pt x="85768" y="1371600"/>
                </a:lnTo>
                <a:lnTo>
                  <a:pt x="85966" y="1358900"/>
                </a:lnTo>
                <a:lnTo>
                  <a:pt x="88061" y="1358900"/>
                </a:lnTo>
                <a:lnTo>
                  <a:pt x="88022" y="1346200"/>
                </a:lnTo>
                <a:lnTo>
                  <a:pt x="85456" y="1346200"/>
                </a:lnTo>
                <a:lnTo>
                  <a:pt x="85223" y="1320800"/>
                </a:lnTo>
                <a:close/>
              </a:path>
              <a:path w="322579" h="1706245">
                <a:moveTo>
                  <a:pt x="85644" y="1397000"/>
                </a:moveTo>
                <a:lnTo>
                  <a:pt x="85132" y="1397000"/>
                </a:lnTo>
                <a:lnTo>
                  <a:pt x="85219" y="1409700"/>
                </a:lnTo>
                <a:lnTo>
                  <a:pt x="85582" y="1409700"/>
                </a:lnTo>
                <a:lnTo>
                  <a:pt x="85644" y="1397000"/>
                </a:lnTo>
                <a:close/>
              </a:path>
              <a:path w="322579" h="1706245">
                <a:moveTo>
                  <a:pt x="89280" y="1384300"/>
                </a:moveTo>
                <a:lnTo>
                  <a:pt x="87185" y="1384300"/>
                </a:lnTo>
                <a:lnTo>
                  <a:pt x="88125" y="1397000"/>
                </a:lnTo>
                <a:lnTo>
                  <a:pt x="87883" y="1409700"/>
                </a:lnTo>
                <a:lnTo>
                  <a:pt x="88658" y="1397000"/>
                </a:lnTo>
                <a:lnTo>
                  <a:pt x="89280" y="1384300"/>
                </a:lnTo>
                <a:close/>
              </a:path>
              <a:path w="322579" h="1706245">
                <a:moveTo>
                  <a:pt x="81737" y="1346200"/>
                </a:moveTo>
                <a:lnTo>
                  <a:pt x="14274" y="1346200"/>
                </a:lnTo>
                <a:lnTo>
                  <a:pt x="14706" y="1358900"/>
                </a:lnTo>
                <a:lnTo>
                  <a:pt x="15024" y="1371600"/>
                </a:lnTo>
                <a:lnTo>
                  <a:pt x="15392" y="1371600"/>
                </a:lnTo>
                <a:lnTo>
                  <a:pt x="15481" y="1358900"/>
                </a:lnTo>
                <a:lnTo>
                  <a:pt x="82016" y="1358900"/>
                </a:lnTo>
                <a:lnTo>
                  <a:pt x="81737" y="1346200"/>
                </a:lnTo>
                <a:close/>
              </a:path>
              <a:path w="322579" h="1706245">
                <a:moveTo>
                  <a:pt x="87302" y="1358900"/>
                </a:moveTo>
                <a:lnTo>
                  <a:pt x="86613" y="1358900"/>
                </a:lnTo>
                <a:lnTo>
                  <a:pt x="86194" y="1371600"/>
                </a:lnTo>
                <a:lnTo>
                  <a:pt x="87008" y="1371600"/>
                </a:lnTo>
                <a:lnTo>
                  <a:pt x="87302" y="1358900"/>
                </a:lnTo>
                <a:close/>
              </a:path>
              <a:path w="322579" h="1706245">
                <a:moveTo>
                  <a:pt x="88061" y="1358900"/>
                </a:moveTo>
                <a:lnTo>
                  <a:pt x="87302" y="1358900"/>
                </a:lnTo>
                <a:lnTo>
                  <a:pt x="87688" y="1371600"/>
                </a:lnTo>
                <a:lnTo>
                  <a:pt x="88061" y="1358900"/>
                </a:lnTo>
                <a:close/>
              </a:path>
              <a:path w="322579" h="1706245">
                <a:moveTo>
                  <a:pt x="87566" y="1257300"/>
                </a:moveTo>
                <a:lnTo>
                  <a:pt x="12128" y="1257300"/>
                </a:lnTo>
                <a:lnTo>
                  <a:pt x="11277" y="1346200"/>
                </a:lnTo>
                <a:lnTo>
                  <a:pt x="10566" y="1358900"/>
                </a:lnTo>
                <a:lnTo>
                  <a:pt x="14219" y="1358900"/>
                </a:lnTo>
                <a:lnTo>
                  <a:pt x="14274" y="1346200"/>
                </a:lnTo>
                <a:lnTo>
                  <a:pt x="81737" y="1346200"/>
                </a:lnTo>
                <a:lnTo>
                  <a:pt x="83145" y="1320800"/>
                </a:lnTo>
                <a:lnTo>
                  <a:pt x="84553" y="1308100"/>
                </a:lnTo>
                <a:lnTo>
                  <a:pt x="85851" y="1282700"/>
                </a:lnTo>
                <a:lnTo>
                  <a:pt x="86931" y="1270000"/>
                </a:lnTo>
                <a:lnTo>
                  <a:pt x="87319" y="1270000"/>
                </a:lnTo>
                <a:lnTo>
                  <a:pt x="87566" y="1257300"/>
                </a:lnTo>
                <a:close/>
              </a:path>
              <a:path w="322579" h="1706245">
                <a:moveTo>
                  <a:pt x="86539" y="1308100"/>
                </a:moveTo>
                <a:lnTo>
                  <a:pt x="86044" y="1308100"/>
                </a:lnTo>
                <a:lnTo>
                  <a:pt x="85896" y="1320800"/>
                </a:lnTo>
                <a:lnTo>
                  <a:pt x="85737" y="1346200"/>
                </a:lnTo>
                <a:lnTo>
                  <a:pt x="88022" y="1346200"/>
                </a:lnTo>
                <a:lnTo>
                  <a:pt x="87982" y="1333500"/>
                </a:lnTo>
                <a:lnTo>
                  <a:pt x="86845" y="1333500"/>
                </a:lnTo>
                <a:lnTo>
                  <a:pt x="86539" y="1308100"/>
                </a:lnTo>
                <a:close/>
              </a:path>
              <a:path w="322579" h="1706245">
                <a:moveTo>
                  <a:pt x="87769" y="1320800"/>
                </a:moveTo>
                <a:lnTo>
                  <a:pt x="87249" y="1320800"/>
                </a:lnTo>
                <a:lnTo>
                  <a:pt x="87071" y="1333500"/>
                </a:lnTo>
                <a:lnTo>
                  <a:pt x="87982" y="1333500"/>
                </a:lnTo>
                <a:lnTo>
                  <a:pt x="87769" y="1320800"/>
                </a:lnTo>
                <a:close/>
              </a:path>
              <a:path w="322579" h="1706245">
                <a:moveTo>
                  <a:pt x="91960" y="1282700"/>
                </a:moveTo>
                <a:lnTo>
                  <a:pt x="90182" y="1282700"/>
                </a:lnTo>
                <a:lnTo>
                  <a:pt x="91135" y="1295400"/>
                </a:lnTo>
                <a:lnTo>
                  <a:pt x="90881" y="1308100"/>
                </a:lnTo>
                <a:lnTo>
                  <a:pt x="92252" y="1308100"/>
                </a:lnTo>
                <a:lnTo>
                  <a:pt x="91960" y="1282700"/>
                </a:lnTo>
                <a:close/>
              </a:path>
              <a:path w="322579" h="1706245">
                <a:moveTo>
                  <a:pt x="89252" y="1244600"/>
                </a:moveTo>
                <a:lnTo>
                  <a:pt x="9716" y="1244600"/>
                </a:lnTo>
                <a:lnTo>
                  <a:pt x="9866" y="1257300"/>
                </a:lnTo>
                <a:lnTo>
                  <a:pt x="10023" y="1282700"/>
                </a:lnTo>
                <a:lnTo>
                  <a:pt x="10236" y="1295400"/>
                </a:lnTo>
                <a:lnTo>
                  <a:pt x="10947" y="1295400"/>
                </a:lnTo>
                <a:lnTo>
                  <a:pt x="10807" y="1282700"/>
                </a:lnTo>
                <a:lnTo>
                  <a:pt x="11607" y="1257300"/>
                </a:lnTo>
                <a:lnTo>
                  <a:pt x="88706" y="1257300"/>
                </a:lnTo>
                <a:lnTo>
                  <a:pt x="89252" y="1244600"/>
                </a:lnTo>
                <a:close/>
              </a:path>
              <a:path w="322579" h="1706245">
                <a:moveTo>
                  <a:pt x="87319" y="1270000"/>
                </a:moveTo>
                <a:lnTo>
                  <a:pt x="86931" y="1270000"/>
                </a:lnTo>
                <a:lnTo>
                  <a:pt x="86957" y="1282700"/>
                </a:lnTo>
                <a:lnTo>
                  <a:pt x="87101" y="1282700"/>
                </a:lnTo>
                <a:lnTo>
                  <a:pt x="87319" y="1270000"/>
                </a:lnTo>
                <a:close/>
              </a:path>
              <a:path w="322579" h="1706245">
                <a:moveTo>
                  <a:pt x="7550" y="1028700"/>
                </a:moveTo>
                <a:lnTo>
                  <a:pt x="4292" y="1028700"/>
                </a:lnTo>
                <a:lnTo>
                  <a:pt x="4738" y="1041400"/>
                </a:lnTo>
                <a:lnTo>
                  <a:pt x="5000" y="1066800"/>
                </a:lnTo>
                <a:lnTo>
                  <a:pt x="5181" y="1079500"/>
                </a:lnTo>
                <a:lnTo>
                  <a:pt x="5384" y="1104900"/>
                </a:lnTo>
                <a:lnTo>
                  <a:pt x="5664" y="1206500"/>
                </a:lnTo>
                <a:lnTo>
                  <a:pt x="6912" y="1206500"/>
                </a:lnTo>
                <a:lnTo>
                  <a:pt x="7162" y="1231900"/>
                </a:lnTo>
                <a:lnTo>
                  <a:pt x="6461" y="1270000"/>
                </a:lnTo>
                <a:lnTo>
                  <a:pt x="9525" y="1270000"/>
                </a:lnTo>
                <a:lnTo>
                  <a:pt x="9716" y="1244600"/>
                </a:lnTo>
                <a:lnTo>
                  <a:pt x="90731" y="1244600"/>
                </a:lnTo>
                <a:lnTo>
                  <a:pt x="91013" y="1231900"/>
                </a:lnTo>
                <a:lnTo>
                  <a:pt x="90809" y="1219200"/>
                </a:lnTo>
                <a:lnTo>
                  <a:pt x="89750" y="1181100"/>
                </a:lnTo>
                <a:lnTo>
                  <a:pt x="88518" y="1181100"/>
                </a:lnTo>
                <a:lnTo>
                  <a:pt x="88652" y="1168400"/>
                </a:lnTo>
                <a:lnTo>
                  <a:pt x="11010" y="1168400"/>
                </a:lnTo>
                <a:lnTo>
                  <a:pt x="11114" y="1092200"/>
                </a:lnTo>
                <a:lnTo>
                  <a:pt x="11152" y="1079500"/>
                </a:lnTo>
                <a:lnTo>
                  <a:pt x="9639" y="1079500"/>
                </a:lnTo>
                <a:lnTo>
                  <a:pt x="9391" y="1054100"/>
                </a:lnTo>
                <a:lnTo>
                  <a:pt x="7902" y="1054100"/>
                </a:lnTo>
                <a:lnTo>
                  <a:pt x="7683" y="1041400"/>
                </a:lnTo>
                <a:lnTo>
                  <a:pt x="7550" y="1028700"/>
                </a:lnTo>
                <a:close/>
              </a:path>
              <a:path w="322579" h="1706245">
                <a:moveTo>
                  <a:pt x="90731" y="1244600"/>
                </a:moveTo>
                <a:lnTo>
                  <a:pt x="90169" y="1244600"/>
                </a:lnTo>
                <a:lnTo>
                  <a:pt x="90182" y="1257300"/>
                </a:lnTo>
                <a:lnTo>
                  <a:pt x="90449" y="1257300"/>
                </a:lnTo>
                <a:lnTo>
                  <a:pt x="90731" y="1244600"/>
                </a:lnTo>
                <a:close/>
              </a:path>
              <a:path w="322579" h="1706245">
                <a:moveTo>
                  <a:pt x="12966" y="1092200"/>
                </a:moveTo>
                <a:lnTo>
                  <a:pt x="12526" y="1092200"/>
                </a:lnTo>
                <a:lnTo>
                  <a:pt x="11960" y="1117600"/>
                </a:lnTo>
                <a:lnTo>
                  <a:pt x="11201" y="1168400"/>
                </a:lnTo>
                <a:lnTo>
                  <a:pt x="13789" y="1168400"/>
                </a:lnTo>
                <a:lnTo>
                  <a:pt x="13501" y="1155700"/>
                </a:lnTo>
                <a:lnTo>
                  <a:pt x="13282" y="1130300"/>
                </a:lnTo>
                <a:lnTo>
                  <a:pt x="13169" y="1104900"/>
                </a:lnTo>
                <a:lnTo>
                  <a:pt x="12966" y="1092200"/>
                </a:lnTo>
                <a:close/>
              </a:path>
              <a:path w="322579" h="1706245">
                <a:moveTo>
                  <a:pt x="86859" y="1054100"/>
                </a:moveTo>
                <a:lnTo>
                  <a:pt x="11226" y="1054100"/>
                </a:lnTo>
                <a:lnTo>
                  <a:pt x="12360" y="1066800"/>
                </a:lnTo>
                <a:lnTo>
                  <a:pt x="13330" y="1079500"/>
                </a:lnTo>
                <a:lnTo>
                  <a:pt x="14093" y="1092200"/>
                </a:lnTo>
                <a:lnTo>
                  <a:pt x="14604" y="1104900"/>
                </a:lnTo>
                <a:lnTo>
                  <a:pt x="14109" y="1168400"/>
                </a:lnTo>
                <a:lnTo>
                  <a:pt x="88652" y="1168400"/>
                </a:lnTo>
                <a:lnTo>
                  <a:pt x="88785" y="1155700"/>
                </a:lnTo>
                <a:lnTo>
                  <a:pt x="89061" y="1143000"/>
                </a:lnTo>
                <a:lnTo>
                  <a:pt x="89574" y="1130300"/>
                </a:lnTo>
                <a:lnTo>
                  <a:pt x="87083" y="1130300"/>
                </a:lnTo>
                <a:lnTo>
                  <a:pt x="86436" y="1092200"/>
                </a:lnTo>
                <a:lnTo>
                  <a:pt x="87006" y="1079500"/>
                </a:lnTo>
                <a:lnTo>
                  <a:pt x="86859" y="1054100"/>
                </a:lnTo>
                <a:close/>
              </a:path>
              <a:path w="322579" h="1706245">
                <a:moveTo>
                  <a:pt x="91882" y="952500"/>
                </a:moveTo>
                <a:lnTo>
                  <a:pt x="88163" y="952500"/>
                </a:lnTo>
                <a:lnTo>
                  <a:pt x="87744" y="990600"/>
                </a:lnTo>
                <a:lnTo>
                  <a:pt x="87433" y="1028700"/>
                </a:lnTo>
                <a:lnTo>
                  <a:pt x="87183" y="1092200"/>
                </a:lnTo>
                <a:lnTo>
                  <a:pt x="87083" y="1130300"/>
                </a:lnTo>
                <a:lnTo>
                  <a:pt x="89574" y="1130300"/>
                </a:lnTo>
                <a:lnTo>
                  <a:pt x="90223" y="1143000"/>
                </a:lnTo>
                <a:lnTo>
                  <a:pt x="90906" y="1155700"/>
                </a:lnTo>
                <a:lnTo>
                  <a:pt x="91195" y="1168400"/>
                </a:lnTo>
                <a:lnTo>
                  <a:pt x="91472" y="1143000"/>
                </a:lnTo>
                <a:lnTo>
                  <a:pt x="91713" y="1092200"/>
                </a:lnTo>
                <a:lnTo>
                  <a:pt x="91804" y="1066800"/>
                </a:lnTo>
                <a:lnTo>
                  <a:pt x="91882" y="952500"/>
                </a:lnTo>
                <a:close/>
              </a:path>
              <a:path w="322579" h="1706245">
                <a:moveTo>
                  <a:pt x="39776" y="0"/>
                </a:moveTo>
                <a:lnTo>
                  <a:pt x="18305" y="0"/>
                </a:lnTo>
                <a:lnTo>
                  <a:pt x="12738" y="12700"/>
                </a:lnTo>
                <a:lnTo>
                  <a:pt x="10698" y="25400"/>
                </a:lnTo>
                <a:lnTo>
                  <a:pt x="9440" y="25400"/>
                </a:lnTo>
                <a:lnTo>
                  <a:pt x="8457" y="38100"/>
                </a:lnTo>
                <a:lnTo>
                  <a:pt x="7238" y="50800"/>
                </a:lnTo>
                <a:lnTo>
                  <a:pt x="3530" y="63500"/>
                </a:lnTo>
                <a:lnTo>
                  <a:pt x="2016" y="88900"/>
                </a:lnTo>
                <a:lnTo>
                  <a:pt x="1649" y="114300"/>
                </a:lnTo>
                <a:lnTo>
                  <a:pt x="1384" y="152400"/>
                </a:lnTo>
                <a:lnTo>
                  <a:pt x="812" y="190500"/>
                </a:lnTo>
                <a:lnTo>
                  <a:pt x="409" y="215900"/>
                </a:lnTo>
                <a:lnTo>
                  <a:pt x="88" y="266700"/>
                </a:lnTo>
                <a:lnTo>
                  <a:pt x="73" y="304800"/>
                </a:lnTo>
                <a:lnTo>
                  <a:pt x="571" y="342900"/>
                </a:lnTo>
                <a:lnTo>
                  <a:pt x="1489" y="368300"/>
                </a:lnTo>
                <a:lnTo>
                  <a:pt x="2730" y="419100"/>
                </a:lnTo>
                <a:lnTo>
                  <a:pt x="1687" y="444500"/>
                </a:lnTo>
                <a:lnTo>
                  <a:pt x="846" y="469900"/>
                </a:lnTo>
                <a:lnTo>
                  <a:pt x="264" y="508000"/>
                </a:lnTo>
                <a:lnTo>
                  <a:pt x="0" y="520700"/>
                </a:lnTo>
                <a:lnTo>
                  <a:pt x="2524" y="571500"/>
                </a:lnTo>
                <a:lnTo>
                  <a:pt x="2882" y="622300"/>
                </a:lnTo>
                <a:lnTo>
                  <a:pt x="2864" y="647700"/>
                </a:lnTo>
                <a:lnTo>
                  <a:pt x="2543" y="685800"/>
                </a:lnTo>
                <a:lnTo>
                  <a:pt x="2438" y="711200"/>
                </a:lnTo>
                <a:lnTo>
                  <a:pt x="2708" y="723900"/>
                </a:lnTo>
                <a:lnTo>
                  <a:pt x="2990" y="749300"/>
                </a:lnTo>
                <a:lnTo>
                  <a:pt x="3549" y="787400"/>
                </a:lnTo>
                <a:lnTo>
                  <a:pt x="4648" y="825500"/>
                </a:lnTo>
                <a:lnTo>
                  <a:pt x="4553" y="927100"/>
                </a:lnTo>
                <a:lnTo>
                  <a:pt x="4635" y="939800"/>
                </a:lnTo>
                <a:lnTo>
                  <a:pt x="3610" y="939800"/>
                </a:lnTo>
                <a:lnTo>
                  <a:pt x="3240" y="965200"/>
                </a:lnTo>
                <a:lnTo>
                  <a:pt x="3292" y="1028700"/>
                </a:lnTo>
                <a:lnTo>
                  <a:pt x="3416" y="1079500"/>
                </a:lnTo>
                <a:lnTo>
                  <a:pt x="3806" y="1079500"/>
                </a:lnTo>
                <a:lnTo>
                  <a:pt x="3944" y="1041400"/>
                </a:lnTo>
                <a:lnTo>
                  <a:pt x="4292" y="1028700"/>
                </a:lnTo>
                <a:lnTo>
                  <a:pt x="7550" y="1028700"/>
                </a:lnTo>
                <a:lnTo>
                  <a:pt x="7531" y="1016000"/>
                </a:lnTo>
                <a:lnTo>
                  <a:pt x="86803" y="1016000"/>
                </a:lnTo>
                <a:lnTo>
                  <a:pt x="86812" y="1003300"/>
                </a:lnTo>
                <a:lnTo>
                  <a:pt x="7569" y="1003300"/>
                </a:lnTo>
                <a:lnTo>
                  <a:pt x="7175" y="990600"/>
                </a:lnTo>
                <a:lnTo>
                  <a:pt x="6705" y="990600"/>
                </a:lnTo>
                <a:lnTo>
                  <a:pt x="7010" y="952500"/>
                </a:lnTo>
                <a:lnTo>
                  <a:pt x="91882" y="952500"/>
                </a:lnTo>
                <a:lnTo>
                  <a:pt x="91879" y="927100"/>
                </a:lnTo>
                <a:lnTo>
                  <a:pt x="90158" y="927100"/>
                </a:lnTo>
                <a:lnTo>
                  <a:pt x="89992" y="914400"/>
                </a:lnTo>
                <a:lnTo>
                  <a:pt x="91135" y="901700"/>
                </a:lnTo>
                <a:lnTo>
                  <a:pt x="91875" y="901700"/>
                </a:lnTo>
                <a:lnTo>
                  <a:pt x="91871" y="876300"/>
                </a:lnTo>
                <a:lnTo>
                  <a:pt x="92741" y="850900"/>
                </a:lnTo>
                <a:lnTo>
                  <a:pt x="93284" y="825500"/>
                </a:lnTo>
                <a:lnTo>
                  <a:pt x="93346" y="800100"/>
                </a:lnTo>
                <a:lnTo>
                  <a:pt x="92773" y="774700"/>
                </a:lnTo>
                <a:lnTo>
                  <a:pt x="92519" y="736600"/>
                </a:lnTo>
                <a:lnTo>
                  <a:pt x="92679" y="736600"/>
                </a:lnTo>
                <a:lnTo>
                  <a:pt x="92938" y="723900"/>
                </a:lnTo>
                <a:lnTo>
                  <a:pt x="95105" y="723900"/>
                </a:lnTo>
                <a:lnTo>
                  <a:pt x="95656" y="711200"/>
                </a:lnTo>
                <a:lnTo>
                  <a:pt x="96354" y="711200"/>
                </a:lnTo>
                <a:lnTo>
                  <a:pt x="96513" y="698500"/>
                </a:lnTo>
                <a:lnTo>
                  <a:pt x="96573" y="673100"/>
                </a:lnTo>
                <a:lnTo>
                  <a:pt x="96087" y="660400"/>
                </a:lnTo>
                <a:lnTo>
                  <a:pt x="94602" y="647700"/>
                </a:lnTo>
                <a:lnTo>
                  <a:pt x="95285" y="635000"/>
                </a:lnTo>
                <a:lnTo>
                  <a:pt x="95597" y="622300"/>
                </a:lnTo>
                <a:lnTo>
                  <a:pt x="95507" y="596900"/>
                </a:lnTo>
                <a:lnTo>
                  <a:pt x="94983" y="584200"/>
                </a:lnTo>
                <a:lnTo>
                  <a:pt x="93795" y="571500"/>
                </a:lnTo>
                <a:lnTo>
                  <a:pt x="93006" y="558800"/>
                </a:lnTo>
                <a:lnTo>
                  <a:pt x="92549" y="533400"/>
                </a:lnTo>
                <a:lnTo>
                  <a:pt x="92354" y="520700"/>
                </a:lnTo>
                <a:lnTo>
                  <a:pt x="92437" y="495300"/>
                </a:lnTo>
                <a:lnTo>
                  <a:pt x="92754" y="469900"/>
                </a:lnTo>
                <a:lnTo>
                  <a:pt x="92775" y="431800"/>
                </a:lnTo>
                <a:lnTo>
                  <a:pt x="91973" y="406400"/>
                </a:lnTo>
                <a:lnTo>
                  <a:pt x="91706" y="368300"/>
                </a:lnTo>
                <a:lnTo>
                  <a:pt x="91425" y="342900"/>
                </a:lnTo>
                <a:lnTo>
                  <a:pt x="91051" y="330200"/>
                </a:lnTo>
                <a:lnTo>
                  <a:pt x="90540" y="304800"/>
                </a:lnTo>
                <a:lnTo>
                  <a:pt x="89852" y="279400"/>
                </a:lnTo>
                <a:lnTo>
                  <a:pt x="89065" y="241300"/>
                </a:lnTo>
                <a:lnTo>
                  <a:pt x="87532" y="203200"/>
                </a:lnTo>
                <a:lnTo>
                  <a:pt x="85288" y="165100"/>
                </a:lnTo>
                <a:lnTo>
                  <a:pt x="82208" y="127000"/>
                </a:lnTo>
                <a:lnTo>
                  <a:pt x="78168" y="76200"/>
                </a:lnTo>
                <a:lnTo>
                  <a:pt x="72682" y="63500"/>
                </a:lnTo>
                <a:lnTo>
                  <a:pt x="66056" y="38100"/>
                </a:lnTo>
                <a:lnTo>
                  <a:pt x="58319" y="25400"/>
                </a:lnTo>
                <a:lnTo>
                  <a:pt x="49538" y="12700"/>
                </a:lnTo>
                <a:lnTo>
                  <a:pt x="39776" y="0"/>
                </a:lnTo>
                <a:close/>
              </a:path>
              <a:path w="322579" h="1706245">
                <a:moveTo>
                  <a:pt x="86794" y="1028700"/>
                </a:moveTo>
                <a:lnTo>
                  <a:pt x="9804" y="1028700"/>
                </a:lnTo>
                <a:lnTo>
                  <a:pt x="9639" y="1079500"/>
                </a:lnTo>
                <a:lnTo>
                  <a:pt x="11152" y="1079500"/>
                </a:lnTo>
                <a:lnTo>
                  <a:pt x="11226" y="1054100"/>
                </a:lnTo>
                <a:lnTo>
                  <a:pt x="86859" y="1054100"/>
                </a:lnTo>
                <a:lnTo>
                  <a:pt x="86794" y="1028700"/>
                </a:lnTo>
                <a:close/>
              </a:path>
              <a:path w="322579" h="1706245">
                <a:moveTo>
                  <a:pt x="86803" y="1016000"/>
                </a:moveTo>
                <a:lnTo>
                  <a:pt x="8407" y="1016000"/>
                </a:lnTo>
                <a:lnTo>
                  <a:pt x="8178" y="1041400"/>
                </a:lnTo>
                <a:lnTo>
                  <a:pt x="7902" y="1054100"/>
                </a:lnTo>
                <a:lnTo>
                  <a:pt x="9391" y="1054100"/>
                </a:lnTo>
                <a:lnTo>
                  <a:pt x="9143" y="1028700"/>
                </a:lnTo>
                <a:lnTo>
                  <a:pt x="86794" y="1028700"/>
                </a:lnTo>
                <a:lnTo>
                  <a:pt x="86803" y="1016000"/>
                </a:lnTo>
                <a:close/>
              </a:path>
              <a:path w="322579" h="1706245">
                <a:moveTo>
                  <a:pt x="88163" y="952500"/>
                </a:moveTo>
                <a:lnTo>
                  <a:pt x="7563" y="952500"/>
                </a:lnTo>
                <a:lnTo>
                  <a:pt x="7658" y="1003300"/>
                </a:lnTo>
                <a:lnTo>
                  <a:pt x="86812" y="1003300"/>
                </a:lnTo>
                <a:lnTo>
                  <a:pt x="86821" y="990600"/>
                </a:lnTo>
                <a:lnTo>
                  <a:pt x="88163" y="952500"/>
                </a:lnTo>
                <a:close/>
              </a:path>
              <a:path w="322579" h="1706245">
                <a:moveTo>
                  <a:pt x="91875" y="901700"/>
                </a:moveTo>
                <a:lnTo>
                  <a:pt x="91135" y="901700"/>
                </a:lnTo>
                <a:lnTo>
                  <a:pt x="90779" y="927100"/>
                </a:lnTo>
                <a:lnTo>
                  <a:pt x="91879" y="927100"/>
                </a:lnTo>
                <a:lnTo>
                  <a:pt x="91875" y="901700"/>
                </a:lnTo>
                <a:close/>
              </a:path>
              <a:path w="322579" h="1706245">
                <a:moveTo>
                  <a:pt x="94699" y="723900"/>
                </a:moveTo>
                <a:lnTo>
                  <a:pt x="93585" y="723900"/>
                </a:lnTo>
                <a:lnTo>
                  <a:pt x="93886" y="736600"/>
                </a:lnTo>
                <a:lnTo>
                  <a:pt x="94437" y="736600"/>
                </a:lnTo>
                <a:lnTo>
                  <a:pt x="94699" y="723900"/>
                </a:lnTo>
                <a:close/>
              </a:path>
              <a:path w="322579" h="1706245">
                <a:moveTo>
                  <a:pt x="23596" y="1704888"/>
                </a:moveTo>
                <a:lnTo>
                  <a:pt x="28068" y="1705840"/>
                </a:lnTo>
                <a:lnTo>
                  <a:pt x="35271" y="1706179"/>
                </a:lnTo>
                <a:lnTo>
                  <a:pt x="44374" y="1706101"/>
                </a:lnTo>
                <a:lnTo>
                  <a:pt x="54546" y="1705803"/>
                </a:lnTo>
                <a:lnTo>
                  <a:pt x="48678" y="1705345"/>
                </a:lnTo>
                <a:lnTo>
                  <a:pt x="41433" y="1705050"/>
                </a:lnTo>
                <a:lnTo>
                  <a:pt x="33008" y="1704902"/>
                </a:lnTo>
                <a:lnTo>
                  <a:pt x="23596" y="17048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616700" y="3098800"/>
            <a:ext cx="1257300" cy="107950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743700" y="3187700"/>
            <a:ext cx="1003300" cy="82550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118100" y="1587500"/>
            <a:ext cx="1244600" cy="106680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245100" y="1676400"/>
            <a:ext cx="990600" cy="81280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841500" y="5041900"/>
            <a:ext cx="2184400" cy="71120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866900" y="5041900"/>
            <a:ext cx="2133600" cy="660400"/>
          </a:xfrm>
          <a:custGeom>
            <a:avLst/>
            <a:gdLst/>
            <a:ahLst/>
            <a:cxnLst/>
            <a:rect l="l" t="t" r="r" b="b"/>
            <a:pathLst>
              <a:path w="2133600" h="660400">
                <a:moveTo>
                  <a:pt x="20373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564108"/>
                </a:lnTo>
                <a:lnTo>
                  <a:pt x="7567" y="601587"/>
                </a:lnTo>
                <a:lnTo>
                  <a:pt x="28205" y="632194"/>
                </a:lnTo>
                <a:lnTo>
                  <a:pt x="58812" y="652832"/>
                </a:lnTo>
                <a:lnTo>
                  <a:pt x="96291" y="660400"/>
                </a:lnTo>
                <a:lnTo>
                  <a:pt x="2037308" y="660400"/>
                </a:lnTo>
                <a:lnTo>
                  <a:pt x="2074787" y="652832"/>
                </a:lnTo>
                <a:lnTo>
                  <a:pt x="2105394" y="632194"/>
                </a:lnTo>
                <a:lnTo>
                  <a:pt x="2126032" y="601587"/>
                </a:lnTo>
                <a:lnTo>
                  <a:pt x="2133600" y="564108"/>
                </a:lnTo>
                <a:lnTo>
                  <a:pt x="2133600" y="96291"/>
                </a:lnTo>
                <a:lnTo>
                  <a:pt x="2126032" y="58812"/>
                </a:lnTo>
                <a:lnTo>
                  <a:pt x="2105394" y="28205"/>
                </a:lnTo>
                <a:lnTo>
                  <a:pt x="2074787" y="7567"/>
                </a:lnTo>
                <a:lnTo>
                  <a:pt x="2037308" y="0"/>
                </a:lnTo>
                <a:close/>
              </a:path>
            </a:pathLst>
          </a:custGeom>
          <a:solidFill>
            <a:srgbClr val="1D2D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2159000" y="5092700"/>
            <a:ext cx="1531620" cy="50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90" dirty="0">
                <a:solidFill>
                  <a:srgbClr val="EBEBEB"/>
                </a:solidFill>
                <a:latin typeface="Arial"/>
                <a:cs typeface="Arial"/>
              </a:rPr>
              <a:t>selection</a:t>
            </a:r>
            <a:endParaRPr sz="3200">
              <a:latin typeface="Arial"/>
              <a:cs typeface="Aria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4102100" y="5041900"/>
            <a:ext cx="2057400" cy="71120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127500" y="5041900"/>
            <a:ext cx="2006600" cy="660400"/>
          </a:xfrm>
          <a:custGeom>
            <a:avLst/>
            <a:gdLst/>
            <a:ahLst/>
            <a:cxnLst/>
            <a:rect l="l" t="t" r="r" b="b"/>
            <a:pathLst>
              <a:path w="2006600" h="660400">
                <a:moveTo>
                  <a:pt x="19103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564108"/>
                </a:lnTo>
                <a:lnTo>
                  <a:pt x="7567" y="601587"/>
                </a:lnTo>
                <a:lnTo>
                  <a:pt x="28205" y="632194"/>
                </a:lnTo>
                <a:lnTo>
                  <a:pt x="58812" y="652832"/>
                </a:lnTo>
                <a:lnTo>
                  <a:pt x="96291" y="660400"/>
                </a:lnTo>
                <a:lnTo>
                  <a:pt x="1910308" y="660400"/>
                </a:lnTo>
                <a:lnTo>
                  <a:pt x="1947787" y="652832"/>
                </a:lnTo>
                <a:lnTo>
                  <a:pt x="1978394" y="632194"/>
                </a:lnTo>
                <a:lnTo>
                  <a:pt x="1999032" y="601587"/>
                </a:lnTo>
                <a:lnTo>
                  <a:pt x="2006600" y="564108"/>
                </a:lnTo>
                <a:lnTo>
                  <a:pt x="2006600" y="96291"/>
                </a:lnTo>
                <a:lnTo>
                  <a:pt x="1999032" y="58812"/>
                </a:lnTo>
                <a:lnTo>
                  <a:pt x="1978394" y="28205"/>
                </a:lnTo>
                <a:lnTo>
                  <a:pt x="1947787" y="7567"/>
                </a:lnTo>
                <a:lnTo>
                  <a:pt x="1910308" y="0"/>
                </a:lnTo>
                <a:close/>
              </a:path>
            </a:pathLst>
          </a:custGeom>
          <a:solidFill>
            <a:srgbClr val="1D2D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4381500" y="5092700"/>
            <a:ext cx="1482725" cy="50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90" dirty="0">
                <a:solidFill>
                  <a:srgbClr val="EBEBEB"/>
                </a:solidFill>
                <a:latin typeface="Arial"/>
                <a:cs typeface="Arial"/>
              </a:rPr>
              <a:t>traversal</a:t>
            </a:r>
            <a:endParaRPr sz="3200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4889672" y="5983553"/>
            <a:ext cx="461930" cy="61392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101291" y="5846833"/>
            <a:ext cx="124250" cy="12446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526317" y="5836130"/>
            <a:ext cx="813205" cy="75020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879085" y="3860260"/>
            <a:ext cx="498526" cy="106467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685618" y="3860869"/>
            <a:ext cx="498521" cy="106467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290327" y="8252778"/>
            <a:ext cx="316928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229" dirty="0">
                <a:solidFill>
                  <a:srgbClr val="7999AF"/>
                </a:solidFill>
                <a:latin typeface="Arial"/>
                <a:cs typeface="Arial"/>
              </a:rPr>
              <a:t>2.2</a:t>
            </a:r>
            <a:r>
              <a:rPr sz="4200" spc="-355" dirty="0">
                <a:solidFill>
                  <a:srgbClr val="7999AF"/>
                </a:solidFill>
                <a:latin typeface="Arial"/>
                <a:cs typeface="Arial"/>
              </a:rPr>
              <a:t> </a:t>
            </a:r>
            <a:r>
              <a:rPr sz="4200" b="1" spc="50" dirty="0">
                <a:solidFill>
                  <a:srgbClr val="7999AF"/>
                </a:solidFill>
                <a:latin typeface="Calibri"/>
                <a:cs typeface="Calibri"/>
              </a:rPr>
              <a:t>Traversing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25100" y="1524000"/>
            <a:ext cx="5410200" cy="6832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350500" y="1524000"/>
            <a:ext cx="5359400" cy="6781800"/>
          </a:xfrm>
          <a:custGeom>
            <a:avLst/>
            <a:gdLst/>
            <a:ahLst/>
            <a:cxnLst/>
            <a:rect l="l" t="t" r="r" b="b"/>
            <a:pathLst>
              <a:path w="5359400" h="6781800">
                <a:moveTo>
                  <a:pt x="52631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685508"/>
                </a:lnTo>
                <a:lnTo>
                  <a:pt x="7568" y="6722989"/>
                </a:lnTo>
                <a:lnTo>
                  <a:pt x="28206" y="6753596"/>
                </a:lnTo>
                <a:lnTo>
                  <a:pt x="58818" y="6774232"/>
                </a:lnTo>
                <a:lnTo>
                  <a:pt x="96291" y="6781798"/>
                </a:lnTo>
                <a:lnTo>
                  <a:pt x="5263140" y="6781798"/>
                </a:lnTo>
                <a:lnTo>
                  <a:pt x="5300626" y="6774231"/>
                </a:lnTo>
                <a:lnTo>
                  <a:pt x="5331222" y="6753595"/>
                </a:lnTo>
                <a:lnTo>
                  <a:pt x="5351841" y="6722988"/>
                </a:lnTo>
                <a:lnTo>
                  <a:pt x="5359400" y="6685508"/>
                </a:lnTo>
                <a:lnTo>
                  <a:pt x="5359400" y="96291"/>
                </a:lnTo>
                <a:lnTo>
                  <a:pt x="5351841" y="58812"/>
                </a:lnTo>
                <a:lnTo>
                  <a:pt x="5331221" y="28205"/>
                </a:lnTo>
                <a:lnTo>
                  <a:pt x="5300624" y="7567"/>
                </a:lnTo>
                <a:lnTo>
                  <a:pt x="52631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582400" y="49530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760200" y="5041900"/>
            <a:ext cx="355600" cy="292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82400" y="49530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DAB3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8800" y="495300"/>
            <a:ext cx="5994400" cy="812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70" dirty="0"/>
              <a:t>Filtering </a:t>
            </a:r>
            <a:r>
              <a:rPr spc="-215" dirty="0"/>
              <a:t>by</a:t>
            </a:r>
            <a:r>
              <a:rPr spc="-570" dirty="0"/>
              <a:t> </a:t>
            </a:r>
            <a:r>
              <a:rPr spc="-135" dirty="0"/>
              <a:t>traversing</a:t>
            </a:r>
          </a:p>
        </p:txBody>
      </p:sp>
      <p:sp>
        <p:nvSpPr>
          <p:cNvPr id="9" name="object 9"/>
          <p:cNvSpPr/>
          <p:nvPr/>
        </p:nvSpPr>
        <p:spPr>
          <a:xfrm>
            <a:off x="685800" y="1676400"/>
            <a:ext cx="4165600" cy="863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1200" y="1676400"/>
            <a:ext cx="4114800" cy="812800"/>
          </a:xfrm>
          <a:custGeom>
            <a:avLst/>
            <a:gdLst/>
            <a:ahLst/>
            <a:cxnLst/>
            <a:rect l="l" t="t" r="r" b="b"/>
            <a:pathLst>
              <a:path w="4114800" h="812800">
                <a:moveTo>
                  <a:pt x="40185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16508"/>
                </a:lnTo>
                <a:lnTo>
                  <a:pt x="7567" y="753987"/>
                </a:lnTo>
                <a:lnTo>
                  <a:pt x="28203" y="784594"/>
                </a:lnTo>
                <a:lnTo>
                  <a:pt x="58810" y="805232"/>
                </a:lnTo>
                <a:lnTo>
                  <a:pt x="96291" y="812800"/>
                </a:lnTo>
                <a:lnTo>
                  <a:pt x="4018508" y="812800"/>
                </a:lnTo>
                <a:lnTo>
                  <a:pt x="4055987" y="805232"/>
                </a:lnTo>
                <a:lnTo>
                  <a:pt x="4086594" y="784594"/>
                </a:lnTo>
                <a:lnTo>
                  <a:pt x="4107232" y="753987"/>
                </a:lnTo>
                <a:lnTo>
                  <a:pt x="4114800" y="716508"/>
                </a:lnTo>
                <a:lnTo>
                  <a:pt x="4114800" y="96291"/>
                </a:lnTo>
                <a:lnTo>
                  <a:pt x="4107232" y="58812"/>
                </a:lnTo>
                <a:lnTo>
                  <a:pt x="4086594" y="28205"/>
                </a:lnTo>
                <a:lnTo>
                  <a:pt x="4055987" y="7567"/>
                </a:lnTo>
                <a:lnTo>
                  <a:pt x="40185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39800" y="1892300"/>
            <a:ext cx="258572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$("li:first");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85800" y="3200400"/>
            <a:ext cx="4533900" cy="863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1200" y="3200400"/>
            <a:ext cx="4483100" cy="812800"/>
          </a:xfrm>
          <a:custGeom>
            <a:avLst/>
            <a:gdLst/>
            <a:ahLst/>
            <a:cxnLst/>
            <a:rect l="l" t="t" r="r" b="b"/>
            <a:pathLst>
              <a:path w="4483100" h="812800">
                <a:moveTo>
                  <a:pt x="43868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16508"/>
                </a:lnTo>
                <a:lnTo>
                  <a:pt x="7567" y="753987"/>
                </a:lnTo>
                <a:lnTo>
                  <a:pt x="28203" y="784594"/>
                </a:lnTo>
                <a:lnTo>
                  <a:pt x="58810" y="805232"/>
                </a:lnTo>
                <a:lnTo>
                  <a:pt x="96291" y="812800"/>
                </a:lnTo>
                <a:lnTo>
                  <a:pt x="4386808" y="812800"/>
                </a:lnTo>
                <a:lnTo>
                  <a:pt x="4424287" y="805232"/>
                </a:lnTo>
                <a:lnTo>
                  <a:pt x="4454894" y="784594"/>
                </a:lnTo>
                <a:lnTo>
                  <a:pt x="4475532" y="753987"/>
                </a:lnTo>
                <a:lnTo>
                  <a:pt x="4483100" y="716508"/>
                </a:lnTo>
                <a:lnTo>
                  <a:pt x="4483100" y="96291"/>
                </a:lnTo>
                <a:lnTo>
                  <a:pt x="4475532" y="58812"/>
                </a:lnTo>
                <a:lnTo>
                  <a:pt x="4454894" y="28205"/>
                </a:lnTo>
                <a:lnTo>
                  <a:pt x="4424287" y="7567"/>
                </a:lnTo>
                <a:lnTo>
                  <a:pt x="43868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39800" y="3416300"/>
            <a:ext cx="295148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$("li").first();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566400" y="18161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33" y="444500"/>
                </a:lnTo>
                <a:lnTo>
                  <a:pt x="950233" y="436757"/>
                </a:lnTo>
                <a:lnTo>
                  <a:pt x="991922" y="415197"/>
                </a:lnTo>
                <a:lnTo>
                  <a:pt x="1024797" y="382322"/>
                </a:lnTo>
                <a:lnTo>
                  <a:pt x="1046357" y="340633"/>
                </a:lnTo>
                <a:lnTo>
                  <a:pt x="1054100" y="292633"/>
                </a:lnTo>
                <a:lnTo>
                  <a:pt x="1054100" y="151866"/>
                </a:lnTo>
                <a:lnTo>
                  <a:pt x="1046357" y="103866"/>
                </a:lnTo>
                <a:lnTo>
                  <a:pt x="1024797" y="62177"/>
                </a:lnTo>
                <a:lnTo>
                  <a:pt x="991922" y="29302"/>
                </a:lnTo>
                <a:lnTo>
                  <a:pt x="950233" y="7742"/>
                </a:lnTo>
                <a:lnTo>
                  <a:pt x="9022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744200" y="1905000"/>
            <a:ext cx="711200" cy="342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074400" y="23368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264900" y="2425700"/>
            <a:ext cx="381000" cy="279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745469" y="1854200"/>
            <a:ext cx="883919" cy="8775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body</a:t>
            </a:r>
            <a:endParaRPr sz="2200">
              <a:latin typeface="Courier New"/>
              <a:cs typeface="Courier New"/>
            </a:endParaRPr>
          </a:p>
          <a:p>
            <a:pPr marL="535305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h1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1074400" y="33909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264900" y="3479800"/>
            <a:ext cx="368300" cy="2794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1268709" y="34290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h2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735695" y="2311356"/>
            <a:ext cx="283536" cy="3111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582400" y="2857500"/>
            <a:ext cx="2781300" cy="444500"/>
          </a:xfrm>
          <a:custGeom>
            <a:avLst/>
            <a:gdLst/>
            <a:ahLst/>
            <a:cxnLst/>
            <a:rect l="l" t="t" r="r" b="b"/>
            <a:pathLst>
              <a:path w="2781300" h="444500">
                <a:moveTo>
                  <a:pt x="2629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629407" y="444500"/>
                </a:lnTo>
                <a:lnTo>
                  <a:pt x="2677440" y="436757"/>
                </a:lnTo>
                <a:lnTo>
                  <a:pt x="2719139" y="415197"/>
                </a:lnTo>
                <a:lnTo>
                  <a:pt x="2752010" y="382322"/>
                </a:lnTo>
                <a:lnTo>
                  <a:pt x="2773562" y="340633"/>
                </a:lnTo>
                <a:lnTo>
                  <a:pt x="2781300" y="292633"/>
                </a:lnTo>
                <a:lnTo>
                  <a:pt x="2781300" y="151866"/>
                </a:lnTo>
                <a:lnTo>
                  <a:pt x="2773562" y="103866"/>
                </a:lnTo>
                <a:lnTo>
                  <a:pt x="2752010" y="62177"/>
                </a:lnTo>
                <a:lnTo>
                  <a:pt x="2719139" y="29302"/>
                </a:lnTo>
                <a:lnTo>
                  <a:pt x="2677440" y="7742"/>
                </a:lnTo>
                <a:lnTo>
                  <a:pt x="26294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001500" y="2946400"/>
            <a:ext cx="1866900" cy="2921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2038330" y="2895600"/>
            <a:ext cx="86360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Where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044169" y="2895600"/>
            <a:ext cx="86360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do...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1243695" y="2819351"/>
            <a:ext cx="283536" cy="3111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582400" y="3911600"/>
            <a:ext cx="2781300" cy="444500"/>
          </a:xfrm>
          <a:custGeom>
            <a:avLst/>
            <a:gdLst/>
            <a:ahLst/>
            <a:cxnLst/>
            <a:rect l="l" t="t" r="r" b="b"/>
            <a:pathLst>
              <a:path w="2781300" h="444500">
                <a:moveTo>
                  <a:pt x="2629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629407" y="444500"/>
                </a:lnTo>
                <a:lnTo>
                  <a:pt x="2677440" y="436757"/>
                </a:lnTo>
                <a:lnTo>
                  <a:pt x="2719139" y="415197"/>
                </a:lnTo>
                <a:lnTo>
                  <a:pt x="2752010" y="382322"/>
                </a:lnTo>
                <a:lnTo>
                  <a:pt x="2773562" y="340633"/>
                </a:lnTo>
                <a:lnTo>
                  <a:pt x="2781300" y="292633"/>
                </a:lnTo>
                <a:lnTo>
                  <a:pt x="2781300" y="151866"/>
                </a:lnTo>
                <a:lnTo>
                  <a:pt x="2773562" y="103866"/>
                </a:lnTo>
                <a:lnTo>
                  <a:pt x="2752010" y="62177"/>
                </a:lnTo>
                <a:lnTo>
                  <a:pt x="2719139" y="29302"/>
                </a:lnTo>
                <a:lnTo>
                  <a:pt x="2677440" y="7742"/>
                </a:lnTo>
                <a:lnTo>
                  <a:pt x="26294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950700" y="4000500"/>
            <a:ext cx="2006600" cy="3429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1954509" y="3949700"/>
            <a:ext cx="69596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Plan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2792709" y="3949700"/>
            <a:ext cx="11988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your...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1243695" y="3873456"/>
            <a:ext cx="283536" cy="3111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735347" y="2503690"/>
            <a:ext cx="321741" cy="118186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074400" y="44450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252200" y="4533900"/>
            <a:ext cx="393700" cy="2921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090400" y="54737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07" y="444500"/>
                </a:lnTo>
                <a:lnTo>
                  <a:pt x="950240" y="436757"/>
                </a:lnTo>
                <a:lnTo>
                  <a:pt x="991939" y="415197"/>
                </a:lnTo>
                <a:lnTo>
                  <a:pt x="1024810" y="382322"/>
                </a:lnTo>
                <a:lnTo>
                  <a:pt x="1046362" y="340633"/>
                </a:lnTo>
                <a:lnTo>
                  <a:pt x="1054100" y="292633"/>
                </a:lnTo>
                <a:lnTo>
                  <a:pt x="1054100" y="151866"/>
                </a:lnTo>
                <a:lnTo>
                  <a:pt x="1046362" y="103866"/>
                </a:lnTo>
                <a:lnTo>
                  <a:pt x="1024810" y="62177"/>
                </a:lnTo>
                <a:lnTo>
                  <a:pt x="991939" y="29302"/>
                </a:lnTo>
                <a:lnTo>
                  <a:pt x="950240" y="7742"/>
                </a:lnTo>
                <a:lnTo>
                  <a:pt x="9022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268200" y="5575300"/>
            <a:ext cx="711200" cy="2794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243695" y="4927551"/>
            <a:ext cx="283536" cy="3111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751695" y="5460956"/>
            <a:ext cx="283536" cy="31115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090400" y="6527800"/>
            <a:ext cx="1244600" cy="444500"/>
          </a:xfrm>
          <a:custGeom>
            <a:avLst/>
            <a:gdLst/>
            <a:ahLst/>
            <a:cxnLst/>
            <a:rect l="l" t="t" r="r" b="b"/>
            <a:pathLst>
              <a:path w="1244600" h="444500">
                <a:moveTo>
                  <a:pt x="10927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092707" y="444500"/>
                </a:lnTo>
                <a:lnTo>
                  <a:pt x="1140740" y="436757"/>
                </a:lnTo>
                <a:lnTo>
                  <a:pt x="1182439" y="415197"/>
                </a:lnTo>
                <a:lnTo>
                  <a:pt x="1215310" y="382322"/>
                </a:lnTo>
                <a:lnTo>
                  <a:pt x="1236862" y="340633"/>
                </a:lnTo>
                <a:lnTo>
                  <a:pt x="1244600" y="292633"/>
                </a:lnTo>
                <a:lnTo>
                  <a:pt x="1244600" y="151866"/>
                </a:lnTo>
                <a:lnTo>
                  <a:pt x="1236862" y="103866"/>
                </a:lnTo>
                <a:lnTo>
                  <a:pt x="1215310" y="62177"/>
                </a:lnTo>
                <a:lnTo>
                  <a:pt x="1182439" y="29302"/>
                </a:lnTo>
                <a:lnTo>
                  <a:pt x="1140740" y="7742"/>
                </a:lnTo>
                <a:lnTo>
                  <a:pt x="10927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280900" y="6616700"/>
            <a:ext cx="876300" cy="2921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582400" y="60071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760200" y="6096000"/>
            <a:ext cx="355600" cy="292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1751695" y="6515056"/>
            <a:ext cx="283536" cy="31115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090400" y="75819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29"/>
                </a:lnTo>
                <a:lnTo>
                  <a:pt x="7742" y="340632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07" y="444500"/>
                </a:lnTo>
                <a:lnTo>
                  <a:pt x="950240" y="436757"/>
                </a:lnTo>
                <a:lnTo>
                  <a:pt x="991939" y="415197"/>
                </a:lnTo>
                <a:lnTo>
                  <a:pt x="1024810" y="382322"/>
                </a:lnTo>
                <a:lnTo>
                  <a:pt x="1046362" y="340632"/>
                </a:lnTo>
                <a:lnTo>
                  <a:pt x="1054100" y="292629"/>
                </a:lnTo>
                <a:lnTo>
                  <a:pt x="1054100" y="151866"/>
                </a:lnTo>
                <a:lnTo>
                  <a:pt x="1046362" y="103866"/>
                </a:lnTo>
                <a:lnTo>
                  <a:pt x="1024810" y="62177"/>
                </a:lnTo>
                <a:lnTo>
                  <a:pt x="991939" y="29302"/>
                </a:lnTo>
                <a:lnTo>
                  <a:pt x="950240" y="7742"/>
                </a:lnTo>
                <a:lnTo>
                  <a:pt x="9022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2344400" y="7670800"/>
            <a:ext cx="546100" cy="2921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582400" y="70612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1760200" y="7150100"/>
            <a:ext cx="355600" cy="292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11268709" y="4483100"/>
            <a:ext cx="1875789" cy="3493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ul</a:t>
            </a:r>
            <a:endParaRPr sz="2200">
              <a:latin typeface="Courier New"/>
              <a:cs typeface="Courier New"/>
            </a:endParaRPr>
          </a:p>
          <a:p>
            <a:pPr marL="520700">
              <a:lnSpc>
                <a:spcPct val="100000"/>
              </a:lnSpc>
              <a:spcBef>
                <a:spcPts val="1360"/>
              </a:spcBef>
            </a:pPr>
            <a:r>
              <a:rPr sz="2200" spc="-5" dirty="0"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  <a:p>
            <a:pPr marL="1013460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Rome</a:t>
            </a:r>
            <a:endParaRPr sz="2200">
              <a:latin typeface="Courier New"/>
              <a:cs typeface="Courier New"/>
            </a:endParaRPr>
          </a:p>
          <a:p>
            <a:pPr marL="520700">
              <a:lnSpc>
                <a:spcPct val="100000"/>
              </a:lnSpc>
              <a:spcBef>
                <a:spcPts val="15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  <a:p>
            <a:pPr marL="1024890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Paris</a:t>
            </a:r>
            <a:endParaRPr sz="2200">
              <a:latin typeface="Courier New"/>
              <a:cs typeface="Courier New"/>
            </a:endParaRPr>
          </a:p>
          <a:p>
            <a:pPr marL="520700">
              <a:lnSpc>
                <a:spcPct val="100000"/>
              </a:lnSpc>
              <a:spcBef>
                <a:spcPts val="15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  <a:p>
            <a:pPr marL="821055" algn="ctr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Rio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11751695" y="7569155"/>
            <a:ext cx="283536" cy="31115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1243094" y="5056390"/>
            <a:ext cx="271259" cy="228676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735259" y="3020298"/>
            <a:ext cx="322580" cy="1706245"/>
          </a:xfrm>
          <a:custGeom>
            <a:avLst/>
            <a:gdLst/>
            <a:ahLst/>
            <a:cxnLst/>
            <a:rect l="l" t="t" r="r" b="b"/>
            <a:pathLst>
              <a:path w="322579" h="1706245">
                <a:moveTo>
                  <a:pt x="12924" y="1663700"/>
                </a:moveTo>
                <a:lnTo>
                  <a:pt x="11226" y="1663700"/>
                </a:lnTo>
                <a:lnTo>
                  <a:pt x="11027" y="1676400"/>
                </a:lnTo>
                <a:lnTo>
                  <a:pt x="10845" y="1701800"/>
                </a:lnTo>
                <a:lnTo>
                  <a:pt x="12062" y="1689100"/>
                </a:lnTo>
                <a:lnTo>
                  <a:pt x="12979" y="1676400"/>
                </a:lnTo>
                <a:lnTo>
                  <a:pt x="12924" y="1663700"/>
                </a:lnTo>
                <a:close/>
              </a:path>
              <a:path w="322579" h="1706245">
                <a:moveTo>
                  <a:pt x="12679" y="1689100"/>
                </a:moveTo>
                <a:lnTo>
                  <a:pt x="12490" y="1689100"/>
                </a:lnTo>
                <a:lnTo>
                  <a:pt x="12217" y="1701800"/>
                </a:lnTo>
                <a:lnTo>
                  <a:pt x="12837" y="1701800"/>
                </a:lnTo>
                <a:lnTo>
                  <a:pt x="12679" y="1689100"/>
                </a:lnTo>
                <a:close/>
              </a:path>
              <a:path w="322579" h="1706245">
                <a:moveTo>
                  <a:pt x="15392" y="1612900"/>
                </a:moveTo>
                <a:lnTo>
                  <a:pt x="14973" y="1612900"/>
                </a:lnTo>
                <a:lnTo>
                  <a:pt x="14711" y="1625600"/>
                </a:lnTo>
                <a:lnTo>
                  <a:pt x="14350" y="1676400"/>
                </a:lnTo>
                <a:lnTo>
                  <a:pt x="13995" y="1701800"/>
                </a:lnTo>
                <a:lnTo>
                  <a:pt x="16179" y="1701800"/>
                </a:lnTo>
                <a:lnTo>
                  <a:pt x="16096" y="1663700"/>
                </a:lnTo>
                <a:lnTo>
                  <a:pt x="15800" y="1625600"/>
                </a:lnTo>
                <a:lnTo>
                  <a:pt x="15392" y="1612900"/>
                </a:lnTo>
                <a:close/>
              </a:path>
              <a:path w="322579" h="1706245">
                <a:moveTo>
                  <a:pt x="83426" y="1524000"/>
                </a:moveTo>
                <a:lnTo>
                  <a:pt x="21158" y="1524000"/>
                </a:lnTo>
                <a:lnTo>
                  <a:pt x="22682" y="1536700"/>
                </a:lnTo>
                <a:lnTo>
                  <a:pt x="22961" y="1536700"/>
                </a:lnTo>
                <a:lnTo>
                  <a:pt x="23164" y="1549400"/>
                </a:lnTo>
                <a:lnTo>
                  <a:pt x="22041" y="1587500"/>
                </a:lnTo>
                <a:lnTo>
                  <a:pt x="18319" y="1663700"/>
                </a:lnTo>
                <a:lnTo>
                  <a:pt x="17132" y="1701800"/>
                </a:lnTo>
                <a:lnTo>
                  <a:pt x="209780" y="1701800"/>
                </a:lnTo>
                <a:lnTo>
                  <a:pt x="229184" y="1689100"/>
                </a:lnTo>
                <a:lnTo>
                  <a:pt x="314092" y="1689100"/>
                </a:lnTo>
                <a:lnTo>
                  <a:pt x="322275" y="1676400"/>
                </a:lnTo>
                <a:lnTo>
                  <a:pt x="278091" y="1676400"/>
                </a:lnTo>
                <a:lnTo>
                  <a:pt x="291828" y="1663700"/>
                </a:lnTo>
                <a:lnTo>
                  <a:pt x="247177" y="1663700"/>
                </a:lnTo>
                <a:lnTo>
                  <a:pt x="257098" y="1651000"/>
                </a:lnTo>
                <a:lnTo>
                  <a:pt x="71729" y="1651000"/>
                </a:lnTo>
                <a:lnTo>
                  <a:pt x="72097" y="1625600"/>
                </a:lnTo>
                <a:lnTo>
                  <a:pt x="74311" y="1625600"/>
                </a:lnTo>
                <a:lnTo>
                  <a:pt x="74447" y="1562100"/>
                </a:lnTo>
                <a:lnTo>
                  <a:pt x="78092" y="1562100"/>
                </a:lnTo>
                <a:lnTo>
                  <a:pt x="78181" y="1549400"/>
                </a:lnTo>
                <a:lnTo>
                  <a:pt x="83073" y="1549400"/>
                </a:lnTo>
                <a:lnTo>
                  <a:pt x="83151" y="1536700"/>
                </a:lnTo>
                <a:lnTo>
                  <a:pt x="83426" y="1524000"/>
                </a:lnTo>
                <a:close/>
              </a:path>
              <a:path w="322579" h="1706245">
                <a:moveTo>
                  <a:pt x="9817" y="1346200"/>
                </a:moveTo>
                <a:lnTo>
                  <a:pt x="9258" y="1384300"/>
                </a:lnTo>
                <a:lnTo>
                  <a:pt x="9141" y="1409700"/>
                </a:lnTo>
                <a:lnTo>
                  <a:pt x="9031" y="1498600"/>
                </a:lnTo>
                <a:lnTo>
                  <a:pt x="9147" y="1663700"/>
                </a:lnTo>
                <a:lnTo>
                  <a:pt x="9055" y="1689100"/>
                </a:lnTo>
                <a:lnTo>
                  <a:pt x="9988" y="1651000"/>
                </a:lnTo>
                <a:lnTo>
                  <a:pt x="10438" y="1600200"/>
                </a:lnTo>
                <a:lnTo>
                  <a:pt x="10542" y="1562100"/>
                </a:lnTo>
                <a:lnTo>
                  <a:pt x="10660" y="1422400"/>
                </a:lnTo>
                <a:lnTo>
                  <a:pt x="10833" y="1384300"/>
                </a:lnTo>
                <a:lnTo>
                  <a:pt x="14107" y="1384300"/>
                </a:lnTo>
                <a:lnTo>
                  <a:pt x="14219" y="1358900"/>
                </a:lnTo>
                <a:lnTo>
                  <a:pt x="10109" y="1358900"/>
                </a:lnTo>
                <a:lnTo>
                  <a:pt x="9817" y="1346200"/>
                </a:lnTo>
                <a:close/>
              </a:path>
              <a:path w="322579" h="1706245">
                <a:moveTo>
                  <a:pt x="74311" y="1625600"/>
                </a:moveTo>
                <a:lnTo>
                  <a:pt x="72415" y="1625600"/>
                </a:lnTo>
                <a:lnTo>
                  <a:pt x="72555" y="1651000"/>
                </a:lnTo>
                <a:lnTo>
                  <a:pt x="74256" y="1651000"/>
                </a:lnTo>
                <a:lnTo>
                  <a:pt x="74311" y="1625600"/>
                </a:lnTo>
                <a:close/>
              </a:path>
              <a:path w="322579" h="1706245">
                <a:moveTo>
                  <a:pt x="151955" y="1638300"/>
                </a:moveTo>
                <a:lnTo>
                  <a:pt x="111221" y="1638300"/>
                </a:lnTo>
                <a:lnTo>
                  <a:pt x="130482" y="1651000"/>
                </a:lnTo>
                <a:lnTo>
                  <a:pt x="154533" y="1651000"/>
                </a:lnTo>
                <a:lnTo>
                  <a:pt x="151955" y="1638300"/>
                </a:lnTo>
                <a:close/>
              </a:path>
              <a:path w="322579" h="1706245">
                <a:moveTo>
                  <a:pt x="82588" y="1346200"/>
                </a:moveTo>
                <a:lnTo>
                  <a:pt x="81876" y="1346200"/>
                </a:lnTo>
                <a:lnTo>
                  <a:pt x="82016" y="1358900"/>
                </a:lnTo>
                <a:lnTo>
                  <a:pt x="15481" y="1358900"/>
                </a:lnTo>
                <a:lnTo>
                  <a:pt x="16097" y="1397000"/>
                </a:lnTo>
                <a:lnTo>
                  <a:pt x="16321" y="1435100"/>
                </a:lnTo>
                <a:lnTo>
                  <a:pt x="16438" y="1460500"/>
                </a:lnTo>
                <a:lnTo>
                  <a:pt x="16565" y="1498600"/>
                </a:lnTo>
                <a:lnTo>
                  <a:pt x="16792" y="1549400"/>
                </a:lnTo>
                <a:lnTo>
                  <a:pt x="17266" y="1600200"/>
                </a:lnTo>
                <a:lnTo>
                  <a:pt x="18173" y="1638300"/>
                </a:lnTo>
                <a:lnTo>
                  <a:pt x="18896" y="1612900"/>
                </a:lnTo>
                <a:lnTo>
                  <a:pt x="19272" y="1574800"/>
                </a:lnTo>
                <a:lnTo>
                  <a:pt x="19666" y="1549400"/>
                </a:lnTo>
                <a:lnTo>
                  <a:pt x="20902" y="1549400"/>
                </a:lnTo>
                <a:lnTo>
                  <a:pt x="21056" y="1536700"/>
                </a:lnTo>
                <a:lnTo>
                  <a:pt x="21158" y="1524000"/>
                </a:lnTo>
                <a:lnTo>
                  <a:pt x="84212" y="1524000"/>
                </a:lnTo>
                <a:lnTo>
                  <a:pt x="84324" y="1511300"/>
                </a:lnTo>
                <a:lnTo>
                  <a:pt x="84849" y="1409700"/>
                </a:lnTo>
                <a:lnTo>
                  <a:pt x="83513" y="1409700"/>
                </a:lnTo>
                <a:lnTo>
                  <a:pt x="83040" y="1371600"/>
                </a:lnTo>
                <a:lnTo>
                  <a:pt x="82588" y="1346200"/>
                </a:lnTo>
                <a:close/>
              </a:path>
              <a:path w="322579" h="1706245">
                <a:moveTo>
                  <a:pt x="78092" y="1562100"/>
                </a:moveTo>
                <a:lnTo>
                  <a:pt x="74447" y="1562100"/>
                </a:lnTo>
                <a:lnTo>
                  <a:pt x="75086" y="1574800"/>
                </a:lnTo>
                <a:lnTo>
                  <a:pt x="75318" y="1600200"/>
                </a:lnTo>
                <a:lnTo>
                  <a:pt x="75437" y="1638300"/>
                </a:lnTo>
                <a:lnTo>
                  <a:pt x="76428" y="1638300"/>
                </a:lnTo>
                <a:lnTo>
                  <a:pt x="76631" y="1625600"/>
                </a:lnTo>
                <a:lnTo>
                  <a:pt x="78950" y="1625600"/>
                </a:lnTo>
                <a:lnTo>
                  <a:pt x="78698" y="1612900"/>
                </a:lnTo>
                <a:lnTo>
                  <a:pt x="78595" y="1587500"/>
                </a:lnTo>
                <a:lnTo>
                  <a:pt x="77914" y="1587500"/>
                </a:lnTo>
                <a:lnTo>
                  <a:pt x="78092" y="1562100"/>
                </a:lnTo>
                <a:close/>
              </a:path>
              <a:path w="322579" h="1706245">
                <a:moveTo>
                  <a:pt x="78950" y="1625600"/>
                </a:moveTo>
                <a:lnTo>
                  <a:pt x="76631" y="1625600"/>
                </a:lnTo>
                <a:lnTo>
                  <a:pt x="77304" y="1638300"/>
                </a:lnTo>
                <a:lnTo>
                  <a:pt x="79247" y="1638300"/>
                </a:lnTo>
                <a:lnTo>
                  <a:pt x="78950" y="1625600"/>
                </a:lnTo>
                <a:close/>
              </a:path>
              <a:path w="322579" h="1706245">
                <a:moveTo>
                  <a:pt x="80721" y="1574800"/>
                </a:moveTo>
                <a:lnTo>
                  <a:pt x="78625" y="1574800"/>
                </a:lnTo>
                <a:lnTo>
                  <a:pt x="78886" y="1600200"/>
                </a:lnTo>
                <a:lnTo>
                  <a:pt x="79241" y="1625600"/>
                </a:lnTo>
                <a:lnTo>
                  <a:pt x="79552" y="1638300"/>
                </a:lnTo>
                <a:lnTo>
                  <a:pt x="80073" y="1638300"/>
                </a:lnTo>
                <a:lnTo>
                  <a:pt x="80292" y="1625600"/>
                </a:lnTo>
                <a:lnTo>
                  <a:pt x="80373" y="1587500"/>
                </a:lnTo>
                <a:lnTo>
                  <a:pt x="80721" y="1574800"/>
                </a:lnTo>
                <a:close/>
              </a:path>
              <a:path w="322579" h="1706245">
                <a:moveTo>
                  <a:pt x="83997" y="1612900"/>
                </a:moveTo>
                <a:lnTo>
                  <a:pt x="83362" y="1612900"/>
                </a:lnTo>
                <a:lnTo>
                  <a:pt x="83184" y="1625600"/>
                </a:lnTo>
                <a:lnTo>
                  <a:pt x="83096" y="1638300"/>
                </a:lnTo>
                <a:lnTo>
                  <a:pt x="84137" y="1638300"/>
                </a:lnTo>
                <a:lnTo>
                  <a:pt x="84150" y="1625600"/>
                </a:lnTo>
                <a:lnTo>
                  <a:pt x="83997" y="1612900"/>
                </a:lnTo>
                <a:close/>
              </a:path>
              <a:path w="322579" h="1706245">
                <a:moveTo>
                  <a:pt x="14284" y="1587500"/>
                </a:moveTo>
                <a:lnTo>
                  <a:pt x="12390" y="1587500"/>
                </a:lnTo>
                <a:lnTo>
                  <a:pt x="12179" y="1625600"/>
                </a:lnTo>
                <a:lnTo>
                  <a:pt x="13397" y="1612900"/>
                </a:lnTo>
                <a:lnTo>
                  <a:pt x="14320" y="1600200"/>
                </a:lnTo>
                <a:lnTo>
                  <a:pt x="14284" y="1587500"/>
                </a:lnTo>
                <a:close/>
              </a:path>
              <a:path w="322579" h="1706245">
                <a:moveTo>
                  <a:pt x="82919" y="1574800"/>
                </a:moveTo>
                <a:lnTo>
                  <a:pt x="80721" y="1574800"/>
                </a:lnTo>
                <a:lnTo>
                  <a:pt x="80969" y="1587500"/>
                </a:lnTo>
                <a:lnTo>
                  <a:pt x="81126" y="1612900"/>
                </a:lnTo>
                <a:lnTo>
                  <a:pt x="81635" y="1612900"/>
                </a:lnTo>
                <a:lnTo>
                  <a:pt x="81889" y="1600200"/>
                </a:lnTo>
                <a:lnTo>
                  <a:pt x="82714" y="1600200"/>
                </a:lnTo>
                <a:lnTo>
                  <a:pt x="82842" y="1587500"/>
                </a:lnTo>
                <a:lnTo>
                  <a:pt x="82919" y="1574800"/>
                </a:lnTo>
                <a:close/>
              </a:path>
              <a:path w="322579" h="1706245">
                <a:moveTo>
                  <a:pt x="83073" y="1549400"/>
                </a:moveTo>
                <a:lnTo>
                  <a:pt x="78181" y="1549400"/>
                </a:lnTo>
                <a:lnTo>
                  <a:pt x="78358" y="1574800"/>
                </a:lnTo>
                <a:lnTo>
                  <a:pt x="77914" y="1587500"/>
                </a:lnTo>
                <a:lnTo>
                  <a:pt x="78595" y="1587500"/>
                </a:lnTo>
                <a:lnTo>
                  <a:pt x="78625" y="1574800"/>
                </a:lnTo>
                <a:lnTo>
                  <a:pt x="82919" y="1574800"/>
                </a:lnTo>
                <a:lnTo>
                  <a:pt x="83073" y="1549400"/>
                </a:lnTo>
                <a:close/>
              </a:path>
              <a:path w="322579" h="1706245">
                <a:moveTo>
                  <a:pt x="14523" y="1460500"/>
                </a:moveTo>
                <a:lnTo>
                  <a:pt x="12433" y="1460500"/>
                </a:lnTo>
                <a:lnTo>
                  <a:pt x="13311" y="1485900"/>
                </a:lnTo>
                <a:lnTo>
                  <a:pt x="13573" y="1511300"/>
                </a:lnTo>
                <a:lnTo>
                  <a:pt x="13665" y="1574800"/>
                </a:lnTo>
                <a:lnTo>
                  <a:pt x="14625" y="1536700"/>
                </a:lnTo>
                <a:lnTo>
                  <a:pt x="14523" y="1460500"/>
                </a:lnTo>
                <a:close/>
              </a:path>
              <a:path w="322579" h="1706245">
                <a:moveTo>
                  <a:pt x="20699" y="1549400"/>
                </a:moveTo>
                <a:lnTo>
                  <a:pt x="19666" y="1549400"/>
                </a:lnTo>
                <a:lnTo>
                  <a:pt x="20446" y="1562100"/>
                </a:lnTo>
                <a:lnTo>
                  <a:pt x="20699" y="1549400"/>
                </a:lnTo>
                <a:close/>
              </a:path>
              <a:path w="322579" h="1706245">
                <a:moveTo>
                  <a:pt x="84212" y="1524000"/>
                </a:moveTo>
                <a:lnTo>
                  <a:pt x="83426" y="1524000"/>
                </a:lnTo>
                <a:lnTo>
                  <a:pt x="83635" y="1536700"/>
                </a:lnTo>
                <a:lnTo>
                  <a:pt x="84099" y="1536700"/>
                </a:lnTo>
                <a:lnTo>
                  <a:pt x="84212" y="1524000"/>
                </a:lnTo>
                <a:close/>
              </a:path>
              <a:path w="322579" h="1706245">
                <a:moveTo>
                  <a:pt x="85826" y="1511300"/>
                </a:moveTo>
                <a:lnTo>
                  <a:pt x="85115" y="1524000"/>
                </a:lnTo>
                <a:lnTo>
                  <a:pt x="84874" y="1524000"/>
                </a:lnTo>
                <a:lnTo>
                  <a:pt x="84886" y="1536700"/>
                </a:lnTo>
                <a:lnTo>
                  <a:pt x="86321" y="1536700"/>
                </a:lnTo>
                <a:lnTo>
                  <a:pt x="85775" y="1524000"/>
                </a:lnTo>
                <a:lnTo>
                  <a:pt x="85826" y="1511300"/>
                </a:lnTo>
                <a:close/>
              </a:path>
              <a:path w="322579" h="1706245">
                <a:moveTo>
                  <a:pt x="14107" y="1384300"/>
                </a:moveTo>
                <a:lnTo>
                  <a:pt x="10833" y="1384300"/>
                </a:lnTo>
                <a:lnTo>
                  <a:pt x="11427" y="1409700"/>
                </a:lnTo>
                <a:lnTo>
                  <a:pt x="11481" y="1473200"/>
                </a:lnTo>
                <a:lnTo>
                  <a:pt x="12039" y="1498600"/>
                </a:lnTo>
                <a:lnTo>
                  <a:pt x="12369" y="1485900"/>
                </a:lnTo>
                <a:lnTo>
                  <a:pt x="12433" y="1460500"/>
                </a:lnTo>
                <a:lnTo>
                  <a:pt x="14523" y="1460500"/>
                </a:lnTo>
                <a:lnTo>
                  <a:pt x="14150" y="1409700"/>
                </a:lnTo>
                <a:lnTo>
                  <a:pt x="14107" y="1384300"/>
                </a:lnTo>
                <a:close/>
              </a:path>
              <a:path w="322579" h="1706245">
                <a:moveTo>
                  <a:pt x="3244" y="1257300"/>
                </a:moveTo>
                <a:lnTo>
                  <a:pt x="2400" y="1282700"/>
                </a:lnTo>
                <a:lnTo>
                  <a:pt x="2484" y="1320800"/>
                </a:lnTo>
                <a:lnTo>
                  <a:pt x="2901" y="1371600"/>
                </a:lnTo>
                <a:lnTo>
                  <a:pt x="3784" y="1460500"/>
                </a:lnTo>
                <a:lnTo>
                  <a:pt x="4186" y="1460500"/>
                </a:lnTo>
                <a:lnTo>
                  <a:pt x="4824" y="1435100"/>
                </a:lnTo>
                <a:lnTo>
                  <a:pt x="5479" y="1371600"/>
                </a:lnTo>
                <a:lnTo>
                  <a:pt x="5930" y="1333500"/>
                </a:lnTo>
                <a:lnTo>
                  <a:pt x="6327" y="1320800"/>
                </a:lnTo>
                <a:lnTo>
                  <a:pt x="9316" y="1320800"/>
                </a:lnTo>
                <a:lnTo>
                  <a:pt x="9525" y="1270000"/>
                </a:lnTo>
                <a:lnTo>
                  <a:pt x="4876" y="1270000"/>
                </a:lnTo>
                <a:lnTo>
                  <a:pt x="3244" y="1257300"/>
                </a:lnTo>
                <a:close/>
              </a:path>
              <a:path w="322579" h="1706245">
                <a:moveTo>
                  <a:pt x="88761" y="1447800"/>
                </a:moveTo>
                <a:lnTo>
                  <a:pt x="88072" y="1447800"/>
                </a:lnTo>
                <a:lnTo>
                  <a:pt x="87617" y="1460500"/>
                </a:lnTo>
                <a:lnTo>
                  <a:pt x="88371" y="1460500"/>
                </a:lnTo>
                <a:lnTo>
                  <a:pt x="88761" y="1447800"/>
                </a:lnTo>
                <a:close/>
              </a:path>
              <a:path w="322579" h="1706245">
                <a:moveTo>
                  <a:pt x="89001" y="1435100"/>
                </a:moveTo>
                <a:lnTo>
                  <a:pt x="88274" y="1435100"/>
                </a:lnTo>
                <a:lnTo>
                  <a:pt x="88128" y="1447800"/>
                </a:lnTo>
                <a:lnTo>
                  <a:pt x="88926" y="1447800"/>
                </a:lnTo>
                <a:lnTo>
                  <a:pt x="89001" y="1435100"/>
                </a:lnTo>
                <a:close/>
              </a:path>
              <a:path w="322579" h="1706245">
                <a:moveTo>
                  <a:pt x="9316" y="1320800"/>
                </a:moveTo>
                <a:lnTo>
                  <a:pt x="6888" y="1320800"/>
                </a:lnTo>
                <a:lnTo>
                  <a:pt x="7493" y="1346200"/>
                </a:lnTo>
                <a:lnTo>
                  <a:pt x="8026" y="1397000"/>
                </a:lnTo>
                <a:lnTo>
                  <a:pt x="8393" y="1422400"/>
                </a:lnTo>
                <a:lnTo>
                  <a:pt x="8738" y="1409700"/>
                </a:lnTo>
                <a:lnTo>
                  <a:pt x="9050" y="1371600"/>
                </a:lnTo>
                <a:lnTo>
                  <a:pt x="9316" y="1320800"/>
                </a:lnTo>
                <a:close/>
              </a:path>
              <a:path w="322579" h="1706245">
                <a:moveTo>
                  <a:pt x="85223" y="1320800"/>
                </a:moveTo>
                <a:lnTo>
                  <a:pt x="84528" y="1320800"/>
                </a:lnTo>
                <a:lnTo>
                  <a:pt x="84399" y="1358900"/>
                </a:lnTo>
                <a:lnTo>
                  <a:pt x="84301" y="1397000"/>
                </a:lnTo>
                <a:lnTo>
                  <a:pt x="83908" y="1409700"/>
                </a:lnTo>
                <a:lnTo>
                  <a:pt x="84849" y="1409700"/>
                </a:lnTo>
                <a:lnTo>
                  <a:pt x="84924" y="1397000"/>
                </a:lnTo>
                <a:lnTo>
                  <a:pt x="85644" y="1397000"/>
                </a:lnTo>
                <a:lnTo>
                  <a:pt x="85768" y="1371600"/>
                </a:lnTo>
                <a:lnTo>
                  <a:pt x="85966" y="1358900"/>
                </a:lnTo>
                <a:lnTo>
                  <a:pt x="88061" y="1358900"/>
                </a:lnTo>
                <a:lnTo>
                  <a:pt x="88022" y="1346200"/>
                </a:lnTo>
                <a:lnTo>
                  <a:pt x="85456" y="1346200"/>
                </a:lnTo>
                <a:lnTo>
                  <a:pt x="85223" y="1320800"/>
                </a:lnTo>
                <a:close/>
              </a:path>
              <a:path w="322579" h="1706245">
                <a:moveTo>
                  <a:pt x="85644" y="1397000"/>
                </a:moveTo>
                <a:lnTo>
                  <a:pt x="85132" y="1397000"/>
                </a:lnTo>
                <a:lnTo>
                  <a:pt x="85219" y="1409700"/>
                </a:lnTo>
                <a:lnTo>
                  <a:pt x="85582" y="1409700"/>
                </a:lnTo>
                <a:lnTo>
                  <a:pt x="85644" y="1397000"/>
                </a:lnTo>
                <a:close/>
              </a:path>
              <a:path w="322579" h="1706245">
                <a:moveTo>
                  <a:pt x="89280" y="1384300"/>
                </a:moveTo>
                <a:lnTo>
                  <a:pt x="87185" y="1384300"/>
                </a:lnTo>
                <a:lnTo>
                  <a:pt x="88125" y="1397000"/>
                </a:lnTo>
                <a:lnTo>
                  <a:pt x="87883" y="1409700"/>
                </a:lnTo>
                <a:lnTo>
                  <a:pt x="88658" y="1397000"/>
                </a:lnTo>
                <a:lnTo>
                  <a:pt x="89280" y="1384300"/>
                </a:lnTo>
                <a:close/>
              </a:path>
              <a:path w="322579" h="1706245">
                <a:moveTo>
                  <a:pt x="81737" y="1346200"/>
                </a:moveTo>
                <a:lnTo>
                  <a:pt x="14274" y="1346200"/>
                </a:lnTo>
                <a:lnTo>
                  <a:pt x="14706" y="1358900"/>
                </a:lnTo>
                <a:lnTo>
                  <a:pt x="15024" y="1371600"/>
                </a:lnTo>
                <a:lnTo>
                  <a:pt x="15392" y="1371600"/>
                </a:lnTo>
                <a:lnTo>
                  <a:pt x="15481" y="1358900"/>
                </a:lnTo>
                <a:lnTo>
                  <a:pt x="82016" y="1358900"/>
                </a:lnTo>
                <a:lnTo>
                  <a:pt x="81737" y="1346200"/>
                </a:lnTo>
                <a:close/>
              </a:path>
              <a:path w="322579" h="1706245">
                <a:moveTo>
                  <a:pt x="87302" y="1358900"/>
                </a:moveTo>
                <a:lnTo>
                  <a:pt x="86613" y="1358900"/>
                </a:lnTo>
                <a:lnTo>
                  <a:pt x="86194" y="1371600"/>
                </a:lnTo>
                <a:lnTo>
                  <a:pt x="87008" y="1371600"/>
                </a:lnTo>
                <a:lnTo>
                  <a:pt x="87302" y="1358900"/>
                </a:lnTo>
                <a:close/>
              </a:path>
              <a:path w="322579" h="1706245">
                <a:moveTo>
                  <a:pt x="88061" y="1358900"/>
                </a:moveTo>
                <a:lnTo>
                  <a:pt x="87302" y="1358900"/>
                </a:lnTo>
                <a:lnTo>
                  <a:pt x="87688" y="1371600"/>
                </a:lnTo>
                <a:lnTo>
                  <a:pt x="88061" y="1358900"/>
                </a:lnTo>
                <a:close/>
              </a:path>
              <a:path w="322579" h="1706245">
                <a:moveTo>
                  <a:pt x="87566" y="1257300"/>
                </a:moveTo>
                <a:lnTo>
                  <a:pt x="12128" y="1257300"/>
                </a:lnTo>
                <a:lnTo>
                  <a:pt x="11277" y="1346200"/>
                </a:lnTo>
                <a:lnTo>
                  <a:pt x="10566" y="1358900"/>
                </a:lnTo>
                <a:lnTo>
                  <a:pt x="14219" y="1358900"/>
                </a:lnTo>
                <a:lnTo>
                  <a:pt x="14274" y="1346200"/>
                </a:lnTo>
                <a:lnTo>
                  <a:pt x="81737" y="1346200"/>
                </a:lnTo>
                <a:lnTo>
                  <a:pt x="83145" y="1320800"/>
                </a:lnTo>
                <a:lnTo>
                  <a:pt x="84553" y="1308100"/>
                </a:lnTo>
                <a:lnTo>
                  <a:pt x="85851" y="1282700"/>
                </a:lnTo>
                <a:lnTo>
                  <a:pt x="86931" y="1270000"/>
                </a:lnTo>
                <a:lnTo>
                  <a:pt x="87319" y="1270000"/>
                </a:lnTo>
                <a:lnTo>
                  <a:pt x="87566" y="1257300"/>
                </a:lnTo>
                <a:close/>
              </a:path>
              <a:path w="322579" h="1706245">
                <a:moveTo>
                  <a:pt x="86539" y="1308100"/>
                </a:moveTo>
                <a:lnTo>
                  <a:pt x="86044" y="1308100"/>
                </a:lnTo>
                <a:lnTo>
                  <a:pt x="85896" y="1320800"/>
                </a:lnTo>
                <a:lnTo>
                  <a:pt x="85737" y="1346200"/>
                </a:lnTo>
                <a:lnTo>
                  <a:pt x="88022" y="1346200"/>
                </a:lnTo>
                <a:lnTo>
                  <a:pt x="87982" y="1333500"/>
                </a:lnTo>
                <a:lnTo>
                  <a:pt x="86845" y="1333500"/>
                </a:lnTo>
                <a:lnTo>
                  <a:pt x="86539" y="1308100"/>
                </a:lnTo>
                <a:close/>
              </a:path>
              <a:path w="322579" h="1706245">
                <a:moveTo>
                  <a:pt x="87769" y="1320800"/>
                </a:moveTo>
                <a:lnTo>
                  <a:pt x="87249" y="1320800"/>
                </a:lnTo>
                <a:lnTo>
                  <a:pt x="87071" y="1333500"/>
                </a:lnTo>
                <a:lnTo>
                  <a:pt x="87982" y="1333500"/>
                </a:lnTo>
                <a:lnTo>
                  <a:pt x="87769" y="1320800"/>
                </a:lnTo>
                <a:close/>
              </a:path>
              <a:path w="322579" h="1706245">
                <a:moveTo>
                  <a:pt x="91960" y="1282700"/>
                </a:moveTo>
                <a:lnTo>
                  <a:pt x="90182" y="1282700"/>
                </a:lnTo>
                <a:lnTo>
                  <a:pt x="91135" y="1295400"/>
                </a:lnTo>
                <a:lnTo>
                  <a:pt x="90881" y="1308100"/>
                </a:lnTo>
                <a:lnTo>
                  <a:pt x="92252" y="1308100"/>
                </a:lnTo>
                <a:lnTo>
                  <a:pt x="91960" y="1282700"/>
                </a:lnTo>
                <a:close/>
              </a:path>
              <a:path w="322579" h="1706245">
                <a:moveTo>
                  <a:pt x="89252" y="1244600"/>
                </a:moveTo>
                <a:lnTo>
                  <a:pt x="9716" y="1244600"/>
                </a:lnTo>
                <a:lnTo>
                  <a:pt x="9866" y="1257300"/>
                </a:lnTo>
                <a:lnTo>
                  <a:pt x="10023" y="1282700"/>
                </a:lnTo>
                <a:lnTo>
                  <a:pt x="10236" y="1295400"/>
                </a:lnTo>
                <a:lnTo>
                  <a:pt x="10947" y="1295400"/>
                </a:lnTo>
                <a:lnTo>
                  <a:pt x="10807" y="1282700"/>
                </a:lnTo>
                <a:lnTo>
                  <a:pt x="11607" y="1257300"/>
                </a:lnTo>
                <a:lnTo>
                  <a:pt x="88706" y="1257300"/>
                </a:lnTo>
                <a:lnTo>
                  <a:pt x="89252" y="1244600"/>
                </a:lnTo>
                <a:close/>
              </a:path>
              <a:path w="322579" h="1706245">
                <a:moveTo>
                  <a:pt x="87319" y="1270000"/>
                </a:moveTo>
                <a:lnTo>
                  <a:pt x="86931" y="1270000"/>
                </a:lnTo>
                <a:lnTo>
                  <a:pt x="86957" y="1282700"/>
                </a:lnTo>
                <a:lnTo>
                  <a:pt x="87101" y="1282700"/>
                </a:lnTo>
                <a:lnTo>
                  <a:pt x="87319" y="1270000"/>
                </a:lnTo>
                <a:close/>
              </a:path>
              <a:path w="322579" h="1706245">
                <a:moveTo>
                  <a:pt x="7550" y="1028700"/>
                </a:moveTo>
                <a:lnTo>
                  <a:pt x="4292" y="1028700"/>
                </a:lnTo>
                <a:lnTo>
                  <a:pt x="4738" y="1041400"/>
                </a:lnTo>
                <a:lnTo>
                  <a:pt x="5000" y="1066800"/>
                </a:lnTo>
                <a:lnTo>
                  <a:pt x="5181" y="1079500"/>
                </a:lnTo>
                <a:lnTo>
                  <a:pt x="5384" y="1104900"/>
                </a:lnTo>
                <a:lnTo>
                  <a:pt x="5664" y="1206500"/>
                </a:lnTo>
                <a:lnTo>
                  <a:pt x="6912" y="1206500"/>
                </a:lnTo>
                <a:lnTo>
                  <a:pt x="7162" y="1231900"/>
                </a:lnTo>
                <a:lnTo>
                  <a:pt x="6461" y="1270000"/>
                </a:lnTo>
                <a:lnTo>
                  <a:pt x="9525" y="1270000"/>
                </a:lnTo>
                <a:lnTo>
                  <a:pt x="9716" y="1244600"/>
                </a:lnTo>
                <a:lnTo>
                  <a:pt x="90731" y="1244600"/>
                </a:lnTo>
                <a:lnTo>
                  <a:pt x="91013" y="1231900"/>
                </a:lnTo>
                <a:lnTo>
                  <a:pt x="90809" y="1219200"/>
                </a:lnTo>
                <a:lnTo>
                  <a:pt x="89750" y="1181100"/>
                </a:lnTo>
                <a:lnTo>
                  <a:pt x="88518" y="1181100"/>
                </a:lnTo>
                <a:lnTo>
                  <a:pt x="88652" y="1168400"/>
                </a:lnTo>
                <a:lnTo>
                  <a:pt x="11010" y="1168400"/>
                </a:lnTo>
                <a:lnTo>
                  <a:pt x="11114" y="1092200"/>
                </a:lnTo>
                <a:lnTo>
                  <a:pt x="11152" y="1079500"/>
                </a:lnTo>
                <a:lnTo>
                  <a:pt x="9639" y="1079500"/>
                </a:lnTo>
                <a:lnTo>
                  <a:pt x="9391" y="1054100"/>
                </a:lnTo>
                <a:lnTo>
                  <a:pt x="7902" y="1054100"/>
                </a:lnTo>
                <a:lnTo>
                  <a:pt x="7683" y="1041400"/>
                </a:lnTo>
                <a:lnTo>
                  <a:pt x="7550" y="1028700"/>
                </a:lnTo>
                <a:close/>
              </a:path>
              <a:path w="322579" h="1706245">
                <a:moveTo>
                  <a:pt x="90731" y="1244600"/>
                </a:moveTo>
                <a:lnTo>
                  <a:pt x="90169" y="1244600"/>
                </a:lnTo>
                <a:lnTo>
                  <a:pt x="90182" y="1257300"/>
                </a:lnTo>
                <a:lnTo>
                  <a:pt x="90449" y="1257300"/>
                </a:lnTo>
                <a:lnTo>
                  <a:pt x="90731" y="1244600"/>
                </a:lnTo>
                <a:close/>
              </a:path>
              <a:path w="322579" h="1706245">
                <a:moveTo>
                  <a:pt x="12966" y="1092200"/>
                </a:moveTo>
                <a:lnTo>
                  <a:pt x="12526" y="1092200"/>
                </a:lnTo>
                <a:lnTo>
                  <a:pt x="11960" y="1117600"/>
                </a:lnTo>
                <a:lnTo>
                  <a:pt x="11201" y="1168400"/>
                </a:lnTo>
                <a:lnTo>
                  <a:pt x="13789" y="1168400"/>
                </a:lnTo>
                <a:lnTo>
                  <a:pt x="13501" y="1155700"/>
                </a:lnTo>
                <a:lnTo>
                  <a:pt x="13282" y="1130300"/>
                </a:lnTo>
                <a:lnTo>
                  <a:pt x="13169" y="1104900"/>
                </a:lnTo>
                <a:lnTo>
                  <a:pt x="12966" y="1092200"/>
                </a:lnTo>
                <a:close/>
              </a:path>
              <a:path w="322579" h="1706245">
                <a:moveTo>
                  <a:pt x="86859" y="1054100"/>
                </a:moveTo>
                <a:lnTo>
                  <a:pt x="11226" y="1054100"/>
                </a:lnTo>
                <a:lnTo>
                  <a:pt x="12360" y="1066800"/>
                </a:lnTo>
                <a:lnTo>
                  <a:pt x="13330" y="1079500"/>
                </a:lnTo>
                <a:lnTo>
                  <a:pt x="14093" y="1092200"/>
                </a:lnTo>
                <a:lnTo>
                  <a:pt x="14604" y="1104900"/>
                </a:lnTo>
                <a:lnTo>
                  <a:pt x="14109" y="1168400"/>
                </a:lnTo>
                <a:lnTo>
                  <a:pt x="88652" y="1168400"/>
                </a:lnTo>
                <a:lnTo>
                  <a:pt x="88785" y="1155700"/>
                </a:lnTo>
                <a:lnTo>
                  <a:pt x="89061" y="1143000"/>
                </a:lnTo>
                <a:lnTo>
                  <a:pt x="89574" y="1130300"/>
                </a:lnTo>
                <a:lnTo>
                  <a:pt x="87083" y="1130300"/>
                </a:lnTo>
                <a:lnTo>
                  <a:pt x="86436" y="1092200"/>
                </a:lnTo>
                <a:lnTo>
                  <a:pt x="87006" y="1079500"/>
                </a:lnTo>
                <a:lnTo>
                  <a:pt x="86859" y="1054100"/>
                </a:lnTo>
                <a:close/>
              </a:path>
              <a:path w="322579" h="1706245">
                <a:moveTo>
                  <a:pt x="91882" y="952500"/>
                </a:moveTo>
                <a:lnTo>
                  <a:pt x="88163" y="952500"/>
                </a:lnTo>
                <a:lnTo>
                  <a:pt x="87744" y="990600"/>
                </a:lnTo>
                <a:lnTo>
                  <a:pt x="87433" y="1028700"/>
                </a:lnTo>
                <a:lnTo>
                  <a:pt x="87183" y="1092200"/>
                </a:lnTo>
                <a:lnTo>
                  <a:pt x="87083" y="1130300"/>
                </a:lnTo>
                <a:lnTo>
                  <a:pt x="89574" y="1130300"/>
                </a:lnTo>
                <a:lnTo>
                  <a:pt x="90223" y="1143000"/>
                </a:lnTo>
                <a:lnTo>
                  <a:pt x="90906" y="1155700"/>
                </a:lnTo>
                <a:lnTo>
                  <a:pt x="91195" y="1168400"/>
                </a:lnTo>
                <a:lnTo>
                  <a:pt x="91472" y="1143000"/>
                </a:lnTo>
                <a:lnTo>
                  <a:pt x="91713" y="1092200"/>
                </a:lnTo>
                <a:lnTo>
                  <a:pt x="91804" y="1066800"/>
                </a:lnTo>
                <a:lnTo>
                  <a:pt x="91882" y="952500"/>
                </a:lnTo>
                <a:close/>
              </a:path>
              <a:path w="322579" h="1706245">
                <a:moveTo>
                  <a:pt x="39776" y="0"/>
                </a:moveTo>
                <a:lnTo>
                  <a:pt x="18305" y="0"/>
                </a:lnTo>
                <a:lnTo>
                  <a:pt x="12738" y="12700"/>
                </a:lnTo>
                <a:lnTo>
                  <a:pt x="10698" y="25400"/>
                </a:lnTo>
                <a:lnTo>
                  <a:pt x="9440" y="25400"/>
                </a:lnTo>
                <a:lnTo>
                  <a:pt x="8457" y="38100"/>
                </a:lnTo>
                <a:lnTo>
                  <a:pt x="7238" y="50800"/>
                </a:lnTo>
                <a:lnTo>
                  <a:pt x="3530" y="63500"/>
                </a:lnTo>
                <a:lnTo>
                  <a:pt x="2016" y="88900"/>
                </a:lnTo>
                <a:lnTo>
                  <a:pt x="1649" y="114300"/>
                </a:lnTo>
                <a:lnTo>
                  <a:pt x="1384" y="152400"/>
                </a:lnTo>
                <a:lnTo>
                  <a:pt x="812" y="190500"/>
                </a:lnTo>
                <a:lnTo>
                  <a:pt x="409" y="215900"/>
                </a:lnTo>
                <a:lnTo>
                  <a:pt x="88" y="266700"/>
                </a:lnTo>
                <a:lnTo>
                  <a:pt x="73" y="304800"/>
                </a:lnTo>
                <a:lnTo>
                  <a:pt x="571" y="342900"/>
                </a:lnTo>
                <a:lnTo>
                  <a:pt x="1489" y="368300"/>
                </a:lnTo>
                <a:lnTo>
                  <a:pt x="2730" y="419100"/>
                </a:lnTo>
                <a:lnTo>
                  <a:pt x="1687" y="444500"/>
                </a:lnTo>
                <a:lnTo>
                  <a:pt x="846" y="469900"/>
                </a:lnTo>
                <a:lnTo>
                  <a:pt x="264" y="508000"/>
                </a:lnTo>
                <a:lnTo>
                  <a:pt x="0" y="520700"/>
                </a:lnTo>
                <a:lnTo>
                  <a:pt x="2524" y="571500"/>
                </a:lnTo>
                <a:lnTo>
                  <a:pt x="2882" y="622300"/>
                </a:lnTo>
                <a:lnTo>
                  <a:pt x="2864" y="647700"/>
                </a:lnTo>
                <a:lnTo>
                  <a:pt x="2543" y="685800"/>
                </a:lnTo>
                <a:lnTo>
                  <a:pt x="2438" y="711200"/>
                </a:lnTo>
                <a:lnTo>
                  <a:pt x="2708" y="723900"/>
                </a:lnTo>
                <a:lnTo>
                  <a:pt x="2990" y="749300"/>
                </a:lnTo>
                <a:lnTo>
                  <a:pt x="3549" y="787400"/>
                </a:lnTo>
                <a:lnTo>
                  <a:pt x="4648" y="825500"/>
                </a:lnTo>
                <a:lnTo>
                  <a:pt x="4553" y="927100"/>
                </a:lnTo>
                <a:lnTo>
                  <a:pt x="4635" y="939800"/>
                </a:lnTo>
                <a:lnTo>
                  <a:pt x="3610" y="939800"/>
                </a:lnTo>
                <a:lnTo>
                  <a:pt x="3240" y="965200"/>
                </a:lnTo>
                <a:lnTo>
                  <a:pt x="3292" y="1028700"/>
                </a:lnTo>
                <a:lnTo>
                  <a:pt x="3416" y="1079500"/>
                </a:lnTo>
                <a:lnTo>
                  <a:pt x="3806" y="1079500"/>
                </a:lnTo>
                <a:lnTo>
                  <a:pt x="3944" y="1041400"/>
                </a:lnTo>
                <a:lnTo>
                  <a:pt x="4292" y="1028700"/>
                </a:lnTo>
                <a:lnTo>
                  <a:pt x="7550" y="1028700"/>
                </a:lnTo>
                <a:lnTo>
                  <a:pt x="7531" y="1016000"/>
                </a:lnTo>
                <a:lnTo>
                  <a:pt x="86803" y="1016000"/>
                </a:lnTo>
                <a:lnTo>
                  <a:pt x="86812" y="1003300"/>
                </a:lnTo>
                <a:lnTo>
                  <a:pt x="7569" y="1003300"/>
                </a:lnTo>
                <a:lnTo>
                  <a:pt x="7175" y="990600"/>
                </a:lnTo>
                <a:lnTo>
                  <a:pt x="6705" y="990600"/>
                </a:lnTo>
                <a:lnTo>
                  <a:pt x="7010" y="952500"/>
                </a:lnTo>
                <a:lnTo>
                  <a:pt x="91882" y="952500"/>
                </a:lnTo>
                <a:lnTo>
                  <a:pt x="91879" y="927100"/>
                </a:lnTo>
                <a:lnTo>
                  <a:pt x="90158" y="927100"/>
                </a:lnTo>
                <a:lnTo>
                  <a:pt x="89992" y="914400"/>
                </a:lnTo>
                <a:lnTo>
                  <a:pt x="91135" y="901700"/>
                </a:lnTo>
                <a:lnTo>
                  <a:pt x="91875" y="901700"/>
                </a:lnTo>
                <a:lnTo>
                  <a:pt x="91871" y="876300"/>
                </a:lnTo>
                <a:lnTo>
                  <a:pt x="92741" y="850900"/>
                </a:lnTo>
                <a:lnTo>
                  <a:pt x="93284" y="825500"/>
                </a:lnTo>
                <a:lnTo>
                  <a:pt x="93346" y="800100"/>
                </a:lnTo>
                <a:lnTo>
                  <a:pt x="92773" y="774700"/>
                </a:lnTo>
                <a:lnTo>
                  <a:pt x="92519" y="736600"/>
                </a:lnTo>
                <a:lnTo>
                  <a:pt x="92679" y="736600"/>
                </a:lnTo>
                <a:lnTo>
                  <a:pt x="92938" y="723900"/>
                </a:lnTo>
                <a:lnTo>
                  <a:pt x="95105" y="723900"/>
                </a:lnTo>
                <a:lnTo>
                  <a:pt x="95656" y="711200"/>
                </a:lnTo>
                <a:lnTo>
                  <a:pt x="96354" y="711200"/>
                </a:lnTo>
                <a:lnTo>
                  <a:pt x="96513" y="698500"/>
                </a:lnTo>
                <a:lnTo>
                  <a:pt x="96573" y="673100"/>
                </a:lnTo>
                <a:lnTo>
                  <a:pt x="96087" y="660400"/>
                </a:lnTo>
                <a:lnTo>
                  <a:pt x="94602" y="647700"/>
                </a:lnTo>
                <a:lnTo>
                  <a:pt x="95285" y="635000"/>
                </a:lnTo>
                <a:lnTo>
                  <a:pt x="95597" y="622300"/>
                </a:lnTo>
                <a:lnTo>
                  <a:pt x="95507" y="596900"/>
                </a:lnTo>
                <a:lnTo>
                  <a:pt x="94983" y="584200"/>
                </a:lnTo>
                <a:lnTo>
                  <a:pt x="93795" y="571500"/>
                </a:lnTo>
                <a:lnTo>
                  <a:pt x="93006" y="558800"/>
                </a:lnTo>
                <a:lnTo>
                  <a:pt x="92549" y="533400"/>
                </a:lnTo>
                <a:lnTo>
                  <a:pt x="92354" y="520700"/>
                </a:lnTo>
                <a:lnTo>
                  <a:pt x="92437" y="495300"/>
                </a:lnTo>
                <a:lnTo>
                  <a:pt x="92754" y="469900"/>
                </a:lnTo>
                <a:lnTo>
                  <a:pt x="92775" y="431800"/>
                </a:lnTo>
                <a:lnTo>
                  <a:pt x="91973" y="406400"/>
                </a:lnTo>
                <a:lnTo>
                  <a:pt x="91706" y="368300"/>
                </a:lnTo>
                <a:lnTo>
                  <a:pt x="91425" y="342900"/>
                </a:lnTo>
                <a:lnTo>
                  <a:pt x="91051" y="330200"/>
                </a:lnTo>
                <a:lnTo>
                  <a:pt x="90540" y="304800"/>
                </a:lnTo>
                <a:lnTo>
                  <a:pt x="89852" y="279400"/>
                </a:lnTo>
                <a:lnTo>
                  <a:pt x="89065" y="241300"/>
                </a:lnTo>
                <a:lnTo>
                  <a:pt x="87532" y="203200"/>
                </a:lnTo>
                <a:lnTo>
                  <a:pt x="85288" y="165100"/>
                </a:lnTo>
                <a:lnTo>
                  <a:pt x="82208" y="127000"/>
                </a:lnTo>
                <a:lnTo>
                  <a:pt x="78168" y="76200"/>
                </a:lnTo>
                <a:lnTo>
                  <a:pt x="72682" y="63500"/>
                </a:lnTo>
                <a:lnTo>
                  <a:pt x="66056" y="38100"/>
                </a:lnTo>
                <a:lnTo>
                  <a:pt x="58319" y="25400"/>
                </a:lnTo>
                <a:lnTo>
                  <a:pt x="49538" y="12700"/>
                </a:lnTo>
                <a:lnTo>
                  <a:pt x="39776" y="0"/>
                </a:lnTo>
                <a:close/>
              </a:path>
              <a:path w="322579" h="1706245">
                <a:moveTo>
                  <a:pt x="86794" y="1028700"/>
                </a:moveTo>
                <a:lnTo>
                  <a:pt x="9804" y="1028700"/>
                </a:lnTo>
                <a:lnTo>
                  <a:pt x="9639" y="1079500"/>
                </a:lnTo>
                <a:lnTo>
                  <a:pt x="11152" y="1079500"/>
                </a:lnTo>
                <a:lnTo>
                  <a:pt x="11226" y="1054100"/>
                </a:lnTo>
                <a:lnTo>
                  <a:pt x="86859" y="1054100"/>
                </a:lnTo>
                <a:lnTo>
                  <a:pt x="86794" y="1028700"/>
                </a:lnTo>
                <a:close/>
              </a:path>
              <a:path w="322579" h="1706245">
                <a:moveTo>
                  <a:pt x="86803" y="1016000"/>
                </a:moveTo>
                <a:lnTo>
                  <a:pt x="8407" y="1016000"/>
                </a:lnTo>
                <a:lnTo>
                  <a:pt x="8178" y="1041400"/>
                </a:lnTo>
                <a:lnTo>
                  <a:pt x="7902" y="1054100"/>
                </a:lnTo>
                <a:lnTo>
                  <a:pt x="9391" y="1054100"/>
                </a:lnTo>
                <a:lnTo>
                  <a:pt x="9143" y="1028700"/>
                </a:lnTo>
                <a:lnTo>
                  <a:pt x="86794" y="1028700"/>
                </a:lnTo>
                <a:lnTo>
                  <a:pt x="86803" y="1016000"/>
                </a:lnTo>
                <a:close/>
              </a:path>
              <a:path w="322579" h="1706245">
                <a:moveTo>
                  <a:pt x="88163" y="952500"/>
                </a:moveTo>
                <a:lnTo>
                  <a:pt x="7563" y="952500"/>
                </a:lnTo>
                <a:lnTo>
                  <a:pt x="7658" y="1003300"/>
                </a:lnTo>
                <a:lnTo>
                  <a:pt x="86812" y="1003300"/>
                </a:lnTo>
                <a:lnTo>
                  <a:pt x="86821" y="990600"/>
                </a:lnTo>
                <a:lnTo>
                  <a:pt x="88163" y="952500"/>
                </a:lnTo>
                <a:close/>
              </a:path>
              <a:path w="322579" h="1706245">
                <a:moveTo>
                  <a:pt x="91875" y="901700"/>
                </a:moveTo>
                <a:lnTo>
                  <a:pt x="91135" y="901700"/>
                </a:lnTo>
                <a:lnTo>
                  <a:pt x="90779" y="927100"/>
                </a:lnTo>
                <a:lnTo>
                  <a:pt x="91879" y="927100"/>
                </a:lnTo>
                <a:lnTo>
                  <a:pt x="91875" y="901700"/>
                </a:lnTo>
                <a:close/>
              </a:path>
              <a:path w="322579" h="1706245">
                <a:moveTo>
                  <a:pt x="94699" y="723900"/>
                </a:moveTo>
                <a:lnTo>
                  <a:pt x="93585" y="723900"/>
                </a:lnTo>
                <a:lnTo>
                  <a:pt x="93886" y="736600"/>
                </a:lnTo>
                <a:lnTo>
                  <a:pt x="94437" y="736600"/>
                </a:lnTo>
                <a:lnTo>
                  <a:pt x="94699" y="723900"/>
                </a:lnTo>
                <a:close/>
              </a:path>
              <a:path w="322579" h="1706245">
                <a:moveTo>
                  <a:pt x="23596" y="1704888"/>
                </a:moveTo>
                <a:lnTo>
                  <a:pt x="28068" y="1705840"/>
                </a:lnTo>
                <a:lnTo>
                  <a:pt x="35271" y="1706179"/>
                </a:lnTo>
                <a:lnTo>
                  <a:pt x="44374" y="1706101"/>
                </a:lnTo>
                <a:lnTo>
                  <a:pt x="54546" y="1705803"/>
                </a:lnTo>
                <a:lnTo>
                  <a:pt x="48678" y="1705345"/>
                </a:lnTo>
                <a:lnTo>
                  <a:pt x="41433" y="1705050"/>
                </a:lnTo>
                <a:lnTo>
                  <a:pt x="33008" y="1704902"/>
                </a:lnTo>
                <a:lnTo>
                  <a:pt x="23596" y="17048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064000" y="3111500"/>
            <a:ext cx="1257300" cy="107950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191000" y="3200400"/>
            <a:ext cx="1003300" cy="82550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708400" y="1587500"/>
            <a:ext cx="1244600" cy="106680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835400" y="1676400"/>
            <a:ext cx="990600" cy="81280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290327" y="8252778"/>
            <a:ext cx="316928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229" dirty="0">
                <a:solidFill>
                  <a:srgbClr val="7999AF"/>
                </a:solidFill>
                <a:latin typeface="Arial"/>
                <a:cs typeface="Arial"/>
              </a:rPr>
              <a:t>2.2</a:t>
            </a:r>
            <a:r>
              <a:rPr sz="4200" spc="-355" dirty="0">
                <a:solidFill>
                  <a:srgbClr val="7999AF"/>
                </a:solidFill>
                <a:latin typeface="Arial"/>
                <a:cs typeface="Arial"/>
              </a:rPr>
              <a:t> </a:t>
            </a:r>
            <a:r>
              <a:rPr sz="4200" b="1" spc="50" dirty="0">
                <a:solidFill>
                  <a:srgbClr val="7999AF"/>
                </a:solidFill>
                <a:latin typeface="Calibri"/>
                <a:cs typeface="Calibri"/>
              </a:rPr>
              <a:t>Traversing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25100" y="1524000"/>
            <a:ext cx="5410200" cy="6832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350500" y="1524000"/>
            <a:ext cx="5359400" cy="6781800"/>
          </a:xfrm>
          <a:custGeom>
            <a:avLst/>
            <a:gdLst/>
            <a:ahLst/>
            <a:cxnLst/>
            <a:rect l="l" t="t" r="r" b="b"/>
            <a:pathLst>
              <a:path w="5359400" h="6781800">
                <a:moveTo>
                  <a:pt x="52631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685508"/>
                </a:lnTo>
                <a:lnTo>
                  <a:pt x="7568" y="6722989"/>
                </a:lnTo>
                <a:lnTo>
                  <a:pt x="28206" y="6753596"/>
                </a:lnTo>
                <a:lnTo>
                  <a:pt x="58818" y="6774232"/>
                </a:lnTo>
                <a:lnTo>
                  <a:pt x="96291" y="6781798"/>
                </a:lnTo>
                <a:lnTo>
                  <a:pt x="5263140" y="6781798"/>
                </a:lnTo>
                <a:lnTo>
                  <a:pt x="5300626" y="6774231"/>
                </a:lnTo>
                <a:lnTo>
                  <a:pt x="5331222" y="6753595"/>
                </a:lnTo>
                <a:lnTo>
                  <a:pt x="5351841" y="6722988"/>
                </a:lnTo>
                <a:lnTo>
                  <a:pt x="5359400" y="6685508"/>
                </a:lnTo>
                <a:lnTo>
                  <a:pt x="5359400" y="96291"/>
                </a:lnTo>
                <a:lnTo>
                  <a:pt x="5351841" y="58812"/>
                </a:lnTo>
                <a:lnTo>
                  <a:pt x="5331221" y="28205"/>
                </a:lnTo>
                <a:lnTo>
                  <a:pt x="5300624" y="7567"/>
                </a:lnTo>
                <a:lnTo>
                  <a:pt x="52631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582400" y="70612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760200" y="7150100"/>
            <a:ext cx="355600" cy="292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82400" y="70612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DAB3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8800" y="495300"/>
            <a:ext cx="5994400" cy="812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70" dirty="0"/>
              <a:t>Filtering </a:t>
            </a:r>
            <a:r>
              <a:rPr spc="-215" dirty="0"/>
              <a:t>by</a:t>
            </a:r>
            <a:r>
              <a:rPr spc="-570" dirty="0"/>
              <a:t> </a:t>
            </a:r>
            <a:r>
              <a:rPr spc="-135" dirty="0"/>
              <a:t>traversing</a:t>
            </a:r>
          </a:p>
        </p:txBody>
      </p:sp>
      <p:sp>
        <p:nvSpPr>
          <p:cNvPr id="9" name="object 9"/>
          <p:cNvSpPr/>
          <p:nvPr/>
        </p:nvSpPr>
        <p:spPr>
          <a:xfrm>
            <a:off x="685800" y="1676400"/>
            <a:ext cx="3975100" cy="863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1200" y="1676400"/>
            <a:ext cx="3924300" cy="812800"/>
          </a:xfrm>
          <a:custGeom>
            <a:avLst/>
            <a:gdLst/>
            <a:ahLst/>
            <a:cxnLst/>
            <a:rect l="l" t="t" r="r" b="b"/>
            <a:pathLst>
              <a:path w="3924300" h="812800">
                <a:moveTo>
                  <a:pt x="38280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16508"/>
                </a:lnTo>
                <a:lnTo>
                  <a:pt x="7567" y="753987"/>
                </a:lnTo>
                <a:lnTo>
                  <a:pt x="28203" y="784594"/>
                </a:lnTo>
                <a:lnTo>
                  <a:pt x="58810" y="805232"/>
                </a:lnTo>
                <a:lnTo>
                  <a:pt x="96291" y="812800"/>
                </a:lnTo>
                <a:lnTo>
                  <a:pt x="3828008" y="812800"/>
                </a:lnTo>
                <a:lnTo>
                  <a:pt x="3865487" y="805232"/>
                </a:lnTo>
                <a:lnTo>
                  <a:pt x="3896094" y="784594"/>
                </a:lnTo>
                <a:lnTo>
                  <a:pt x="3916732" y="753987"/>
                </a:lnTo>
                <a:lnTo>
                  <a:pt x="3924300" y="716508"/>
                </a:lnTo>
                <a:lnTo>
                  <a:pt x="3924300" y="96291"/>
                </a:lnTo>
                <a:lnTo>
                  <a:pt x="3916732" y="58812"/>
                </a:lnTo>
                <a:lnTo>
                  <a:pt x="3896094" y="28205"/>
                </a:lnTo>
                <a:lnTo>
                  <a:pt x="3865487" y="7567"/>
                </a:lnTo>
                <a:lnTo>
                  <a:pt x="38280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39800" y="1892300"/>
            <a:ext cx="240284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$("li:last");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85800" y="3200400"/>
            <a:ext cx="4292600" cy="863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1200" y="3200400"/>
            <a:ext cx="4241800" cy="812800"/>
          </a:xfrm>
          <a:custGeom>
            <a:avLst/>
            <a:gdLst/>
            <a:ahLst/>
            <a:cxnLst/>
            <a:rect l="l" t="t" r="r" b="b"/>
            <a:pathLst>
              <a:path w="4241800" h="812800">
                <a:moveTo>
                  <a:pt x="41455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16508"/>
                </a:lnTo>
                <a:lnTo>
                  <a:pt x="7567" y="753987"/>
                </a:lnTo>
                <a:lnTo>
                  <a:pt x="28203" y="784594"/>
                </a:lnTo>
                <a:lnTo>
                  <a:pt x="58810" y="805232"/>
                </a:lnTo>
                <a:lnTo>
                  <a:pt x="96291" y="812800"/>
                </a:lnTo>
                <a:lnTo>
                  <a:pt x="4145508" y="812800"/>
                </a:lnTo>
                <a:lnTo>
                  <a:pt x="4182987" y="805232"/>
                </a:lnTo>
                <a:lnTo>
                  <a:pt x="4213594" y="784594"/>
                </a:lnTo>
                <a:lnTo>
                  <a:pt x="4234232" y="753987"/>
                </a:lnTo>
                <a:lnTo>
                  <a:pt x="4241800" y="716508"/>
                </a:lnTo>
                <a:lnTo>
                  <a:pt x="4241800" y="96291"/>
                </a:lnTo>
                <a:lnTo>
                  <a:pt x="4234232" y="58812"/>
                </a:lnTo>
                <a:lnTo>
                  <a:pt x="4213594" y="28205"/>
                </a:lnTo>
                <a:lnTo>
                  <a:pt x="4182987" y="7567"/>
                </a:lnTo>
                <a:lnTo>
                  <a:pt x="41455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39800" y="3416300"/>
            <a:ext cx="276860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$("li").last();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566400" y="18161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33" y="444500"/>
                </a:lnTo>
                <a:lnTo>
                  <a:pt x="950233" y="436757"/>
                </a:lnTo>
                <a:lnTo>
                  <a:pt x="991922" y="415197"/>
                </a:lnTo>
                <a:lnTo>
                  <a:pt x="1024797" y="382322"/>
                </a:lnTo>
                <a:lnTo>
                  <a:pt x="1046357" y="340633"/>
                </a:lnTo>
                <a:lnTo>
                  <a:pt x="1054100" y="292633"/>
                </a:lnTo>
                <a:lnTo>
                  <a:pt x="1054100" y="151866"/>
                </a:lnTo>
                <a:lnTo>
                  <a:pt x="1046357" y="103866"/>
                </a:lnTo>
                <a:lnTo>
                  <a:pt x="1024797" y="62177"/>
                </a:lnTo>
                <a:lnTo>
                  <a:pt x="991922" y="29302"/>
                </a:lnTo>
                <a:lnTo>
                  <a:pt x="950233" y="7742"/>
                </a:lnTo>
                <a:lnTo>
                  <a:pt x="9022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744200" y="1905000"/>
            <a:ext cx="711200" cy="342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074400" y="23368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264900" y="2425700"/>
            <a:ext cx="381000" cy="279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745469" y="1854200"/>
            <a:ext cx="883919" cy="8775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body</a:t>
            </a:r>
            <a:endParaRPr sz="2200">
              <a:latin typeface="Courier New"/>
              <a:cs typeface="Courier New"/>
            </a:endParaRPr>
          </a:p>
          <a:p>
            <a:pPr marL="535305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h1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1074400" y="33909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264900" y="3479800"/>
            <a:ext cx="368300" cy="2794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1268709" y="34290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h2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735695" y="2311356"/>
            <a:ext cx="283536" cy="3111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582400" y="2857500"/>
            <a:ext cx="2781300" cy="444500"/>
          </a:xfrm>
          <a:custGeom>
            <a:avLst/>
            <a:gdLst/>
            <a:ahLst/>
            <a:cxnLst/>
            <a:rect l="l" t="t" r="r" b="b"/>
            <a:pathLst>
              <a:path w="2781300" h="444500">
                <a:moveTo>
                  <a:pt x="2629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629407" y="444500"/>
                </a:lnTo>
                <a:lnTo>
                  <a:pt x="2677440" y="436757"/>
                </a:lnTo>
                <a:lnTo>
                  <a:pt x="2719139" y="415197"/>
                </a:lnTo>
                <a:lnTo>
                  <a:pt x="2752010" y="382322"/>
                </a:lnTo>
                <a:lnTo>
                  <a:pt x="2773562" y="340633"/>
                </a:lnTo>
                <a:lnTo>
                  <a:pt x="2781300" y="292633"/>
                </a:lnTo>
                <a:lnTo>
                  <a:pt x="2781300" y="151866"/>
                </a:lnTo>
                <a:lnTo>
                  <a:pt x="2773562" y="103866"/>
                </a:lnTo>
                <a:lnTo>
                  <a:pt x="2752010" y="62177"/>
                </a:lnTo>
                <a:lnTo>
                  <a:pt x="2719139" y="29302"/>
                </a:lnTo>
                <a:lnTo>
                  <a:pt x="2677440" y="7742"/>
                </a:lnTo>
                <a:lnTo>
                  <a:pt x="26294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001500" y="2946400"/>
            <a:ext cx="1866900" cy="2921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2038330" y="2895600"/>
            <a:ext cx="86360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Where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044169" y="2895600"/>
            <a:ext cx="86360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do...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1243695" y="2819351"/>
            <a:ext cx="283536" cy="3111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582400" y="3911600"/>
            <a:ext cx="2781300" cy="444500"/>
          </a:xfrm>
          <a:custGeom>
            <a:avLst/>
            <a:gdLst/>
            <a:ahLst/>
            <a:cxnLst/>
            <a:rect l="l" t="t" r="r" b="b"/>
            <a:pathLst>
              <a:path w="2781300" h="444500">
                <a:moveTo>
                  <a:pt x="2629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629407" y="444500"/>
                </a:lnTo>
                <a:lnTo>
                  <a:pt x="2677440" y="436757"/>
                </a:lnTo>
                <a:lnTo>
                  <a:pt x="2719139" y="415197"/>
                </a:lnTo>
                <a:lnTo>
                  <a:pt x="2752010" y="382322"/>
                </a:lnTo>
                <a:lnTo>
                  <a:pt x="2773562" y="340633"/>
                </a:lnTo>
                <a:lnTo>
                  <a:pt x="2781300" y="292633"/>
                </a:lnTo>
                <a:lnTo>
                  <a:pt x="2781300" y="151866"/>
                </a:lnTo>
                <a:lnTo>
                  <a:pt x="2773562" y="103866"/>
                </a:lnTo>
                <a:lnTo>
                  <a:pt x="2752010" y="62177"/>
                </a:lnTo>
                <a:lnTo>
                  <a:pt x="2719139" y="29302"/>
                </a:lnTo>
                <a:lnTo>
                  <a:pt x="2677440" y="7742"/>
                </a:lnTo>
                <a:lnTo>
                  <a:pt x="26294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950700" y="4000500"/>
            <a:ext cx="2006600" cy="3429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1954509" y="3949700"/>
            <a:ext cx="69596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Plan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2792709" y="3949700"/>
            <a:ext cx="11988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your...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1243695" y="3873456"/>
            <a:ext cx="283536" cy="3111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735347" y="2503690"/>
            <a:ext cx="321741" cy="118186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074400" y="44450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252200" y="4533900"/>
            <a:ext cx="393700" cy="2921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090400" y="54737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07" y="444500"/>
                </a:lnTo>
                <a:lnTo>
                  <a:pt x="950240" y="436757"/>
                </a:lnTo>
                <a:lnTo>
                  <a:pt x="991939" y="415197"/>
                </a:lnTo>
                <a:lnTo>
                  <a:pt x="1024810" y="382322"/>
                </a:lnTo>
                <a:lnTo>
                  <a:pt x="1046362" y="340633"/>
                </a:lnTo>
                <a:lnTo>
                  <a:pt x="1054100" y="292633"/>
                </a:lnTo>
                <a:lnTo>
                  <a:pt x="1054100" y="151866"/>
                </a:lnTo>
                <a:lnTo>
                  <a:pt x="1046362" y="103866"/>
                </a:lnTo>
                <a:lnTo>
                  <a:pt x="1024810" y="62177"/>
                </a:lnTo>
                <a:lnTo>
                  <a:pt x="991939" y="29302"/>
                </a:lnTo>
                <a:lnTo>
                  <a:pt x="950240" y="7742"/>
                </a:lnTo>
                <a:lnTo>
                  <a:pt x="9022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268200" y="5575300"/>
            <a:ext cx="711200" cy="2794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243695" y="4927551"/>
            <a:ext cx="1088005" cy="46994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760200" y="5041900"/>
            <a:ext cx="355600" cy="292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751695" y="5460956"/>
            <a:ext cx="283536" cy="31115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090400" y="6527800"/>
            <a:ext cx="1244600" cy="444500"/>
          </a:xfrm>
          <a:custGeom>
            <a:avLst/>
            <a:gdLst/>
            <a:ahLst/>
            <a:cxnLst/>
            <a:rect l="l" t="t" r="r" b="b"/>
            <a:pathLst>
              <a:path w="1244600" h="444500">
                <a:moveTo>
                  <a:pt x="10927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092707" y="444500"/>
                </a:lnTo>
                <a:lnTo>
                  <a:pt x="1140740" y="436757"/>
                </a:lnTo>
                <a:lnTo>
                  <a:pt x="1182439" y="415197"/>
                </a:lnTo>
                <a:lnTo>
                  <a:pt x="1215310" y="382322"/>
                </a:lnTo>
                <a:lnTo>
                  <a:pt x="1236862" y="340633"/>
                </a:lnTo>
                <a:lnTo>
                  <a:pt x="1244600" y="292633"/>
                </a:lnTo>
                <a:lnTo>
                  <a:pt x="1244600" y="151866"/>
                </a:lnTo>
                <a:lnTo>
                  <a:pt x="1236862" y="103866"/>
                </a:lnTo>
                <a:lnTo>
                  <a:pt x="1215310" y="62177"/>
                </a:lnTo>
                <a:lnTo>
                  <a:pt x="1182439" y="29302"/>
                </a:lnTo>
                <a:lnTo>
                  <a:pt x="1140740" y="7742"/>
                </a:lnTo>
                <a:lnTo>
                  <a:pt x="10927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280900" y="6616700"/>
            <a:ext cx="876300" cy="2921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582400" y="60071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1760200" y="6096000"/>
            <a:ext cx="355600" cy="292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751695" y="6515056"/>
            <a:ext cx="283536" cy="31115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2090400" y="75819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29"/>
                </a:lnTo>
                <a:lnTo>
                  <a:pt x="7742" y="340632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07" y="444500"/>
                </a:lnTo>
                <a:lnTo>
                  <a:pt x="950240" y="436757"/>
                </a:lnTo>
                <a:lnTo>
                  <a:pt x="991939" y="415197"/>
                </a:lnTo>
                <a:lnTo>
                  <a:pt x="1024810" y="382322"/>
                </a:lnTo>
                <a:lnTo>
                  <a:pt x="1046362" y="340632"/>
                </a:lnTo>
                <a:lnTo>
                  <a:pt x="1054100" y="292629"/>
                </a:lnTo>
                <a:lnTo>
                  <a:pt x="1054100" y="151866"/>
                </a:lnTo>
                <a:lnTo>
                  <a:pt x="1046362" y="103866"/>
                </a:lnTo>
                <a:lnTo>
                  <a:pt x="1024810" y="62177"/>
                </a:lnTo>
                <a:lnTo>
                  <a:pt x="991939" y="29302"/>
                </a:lnTo>
                <a:lnTo>
                  <a:pt x="950240" y="7742"/>
                </a:lnTo>
                <a:lnTo>
                  <a:pt x="9022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344400" y="7670800"/>
            <a:ext cx="546100" cy="2921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11268709" y="4483100"/>
            <a:ext cx="1875789" cy="3493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ul</a:t>
            </a:r>
            <a:endParaRPr sz="2200">
              <a:latin typeface="Courier New"/>
              <a:cs typeface="Courier New"/>
            </a:endParaRPr>
          </a:p>
          <a:p>
            <a:pPr marL="520700">
              <a:lnSpc>
                <a:spcPct val="100000"/>
              </a:lnSpc>
              <a:spcBef>
                <a:spcPts val="13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  <a:p>
            <a:pPr marL="1013460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Rome</a:t>
            </a:r>
            <a:endParaRPr sz="2200">
              <a:latin typeface="Courier New"/>
              <a:cs typeface="Courier New"/>
            </a:endParaRPr>
          </a:p>
          <a:p>
            <a:pPr marL="520700">
              <a:lnSpc>
                <a:spcPct val="100000"/>
              </a:lnSpc>
              <a:spcBef>
                <a:spcPts val="15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  <a:p>
            <a:pPr marL="1024890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Paris</a:t>
            </a:r>
            <a:endParaRPr sz="2200">
              <a:latin typeface="Courier New"/>
              <a:cs typeface="Courier New"/>
            </a:endParaRPr>
          </a:p>
          <a:p>
            <a:pPr marL="520700">
              <a:lnSpc>
                <a:spcPct val="100000"/>
              </a:lnSpc>
              <a:spcBef>
                <a:spcPts val="1560"/>
              </a:spcBef>
            </a:pPr>
            <a:r>
              <a:rPr sz="2200" spc="-5" dirty="0"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  <a:p>
            <a:pPr marL="821055" algn="ctr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Rio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1751695" y="7569155"/>
            <a:ext cx="283536" cy="31115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1243094" y="5056390"/>
            <a:ext cx="271259" cy="228676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735259" y="3020298"/>
            <a:ext cx="322580" cy="1706245"/>
          </a:xfrm>
          <a:custGeom>
            <a:avLst/>
            <a:gdLst/>
            <a:ahLst/>
            <a:cxnLst/>
            <a:rect l="l" t="t" r="r" b="b"/>
            <a:pathLst>
              <a:path w="322579" h="1706245">
                <a:moveTo>
                  <a:pt x="12924" y="1663700"/>
                </a:moveTo>
                <a:lnTo>
                  <a:pt x="11226" y="1663700"/>
                </a:lnTo>
                <a:lnTo>
                  <a:pt x="11027" y="1676400"/>
                </a:lnTo>
                <a:lnTo>
                  <a:pt x="10845" y="1701800"/>
                </a:lnTo>
                <a:lnTo>
                  <a:pt x="12062" y="1689100"/>
                </a:lnTo>
                <a:lnTo>
                  <a:pt x="12979" y="1676400"/>
                </a:lnTo>
                <a:lnTo>
                  <a:pt x="12924" y="1663700"/>
                </a:lnTo>
                <a:close/>
              </a:path>
              <a:path w="322579" h="1706245">
                <a:moveTo>
                  <a:pt x="12679" y="1689100"/>
                </a:moveTo>
                <a:lnTo>
                  <a:pt x="12490" y="1689100"/>
                </a:lnTo>
                <a:lnTo>
                  <a:pt x="12217" y="1701800"/>
                </a:lnTo>
                <a:lnTo>
                  <a:pt x="12837" y="1701800"/>
                </a:lnTo>
                <a:lnTo>
                  <a:pt x="12679" y="1689100"/>
                </a:lnTo>
                <a:close/>
              </a:path>
              <a:path w="322579" h="1706245">
                <a:moveTo>
                  <a:pt x="15392" y="1612900"/>
                </a:moveTo>
                <a:lnTo>
                  <a:pt x="14973" y="1612900"/>
                </a:lnTo>
                <a:lnTo>
                  <a:pt x="14711" y="1625600"/>
                </a:lnTo>
                <a:lnTo>
                  <a:pt x="14350" y="1676400"/>
                </a:lnTo>
                <a:lnTo>
                  <a:pt x="13995" y="1701800"/>
                </a:lnTo>
                <a:lnTo>
                  <a:pt x="16179" y="1701800"/>
                </a:lnTo>
                <a:lnTo>
                  <a:pt x="16096" y="1663700"/>
                </a:lnTo>
                <a:lnTo>
                  <a:pt x="15800" y="1625600"/>
                </a:lnTo>
                <a:lnTo>
                  <a:pt x="15392" y="1612900"/>
                </a:lnTo>
                <a:close/>
              </a:path>
              <a:path w="322579" h="1706245">
                <a:moveTo>
                  <a:pt x="83426" y="1524000"/>
                </a:moveTo>
                <a:lnTo>
                  <a:pt x="21158" y="1524000"/>
                </a:lnTo>
                <a:lnTo>
                  <a:pt x="22682" y="1536700"/>
                </a:lnTo>
                <a:lnTo>
                  <a:pt x="22961" y="1536700"/>
                </a:lnTo>
                <a:lnTo>
                  <a:pt x="23164" y="1549400"/>
                </a:lnTo>
                <a:lnTo>
                  <a:pt x="22041" y="1587500"/>
                </a:lnTo>
                <a:lnTo>
                  <a:pt x="18319" y="1663700"/>
                </a:lnTo>
                <a:lnTo>
                  <a:pt x="17132" y="1701800"/>
                </a:lnTo>
                <a:lnTo>
                  <a:pt x="209780" y="1701800"/>
                </a:lnTo>
                <a:lnTo>
                  <a:pt x="229184" y="1689100"/>
                </a:lnTo>
                <a:lnTo>
                  <a:pt x="314092" y="1689100"/>
                </a:lnTo>
                <a:lnTo>
                  <a:pt x="322275" y="1676400"/>
                </a:lnTo>
                <a:lnTo>
                  <a:pt x="278091" y="1676400"/>
                </a:lnTo>
                <a:lnTo>
                  <a:pt x="291828" y="1663700"/>
                </a:lnTo>
                <a:lnTo>
                  <a:pt x="247177" y="1663700"/>
                </a:lnTo>
                <a:lnTo>
                  <a:pt x="257098" y="1651000"/>
                </a:lnTo>
                <a:lnTo>
                  <a:pt x="71729" y="1651000"/>
                </a:lnTo>
                <a:lnTo>
                  <a:pt x="72097" y="1625600"/>
                </a:lnTo>
                <a:lnTo>
                  <a:pt x="74311" y="1625600"/>
                </a:lnTo>
                <a:lnTo>
                  <a:pt x="74447" y="1562100"/>
                </a:lnTo>
                <a:lnTo>
                  <a:pt x="78092" y="1562100"/>
                </a:lnTo>
                <a:lnTo>
                  <a:pt x="78181" y="1549400"/>
                </a:lnTo>
                <a:lnTo>
                  <a:pt x="83073" y="1549400"/>
                </a:lnTo>
                <a:lnTo>
                  <a:pt x="83151" y="1536700"/>
                </a:lnTo>
                <a:lnTo>
                  <a:pt x="83426" y="1524000"/>
                </a:lnTo>
                <a:close/>
              </a:path>
              <a:path w="322579" h="1706245">
                <a:moveTo>
                  <a:pt x="9817" y="1346200"/>
                </a:moveTo>
                <a:lnTo>
                  <a:pt x="9258" y="1384300"/>
                </a:lnTo>
                <a:lnTo>
                  <a:pt x="9141" y="1409700"/>
                </a:lnTo>
                <a:lnTo>
                  <a:pt x="9031" y="1498600"/>
                </a:lnTo>
                <a:lnTo>
                  <a:pt x="9147" y="1663700"/>
                </a:lnTo>
                <a:lnTo>
                  <a:pt x="9055" y="1689100"/>
                </a:lnTo>
                <a:lnTo>
                  <a:pt x="9988" y="1651000"/>
                </a:lnTo>
                <a:lnTo>
                  <a:pt x="10438" y="1600200"/>
                </a:lnTo>
                <a:lnTo>
                  <a:pt x="10542" y="1562100"/>
                </a:lnTo>
                <a:lnTo>
                  <a:pt x="10660" y="1422400"/>
                </a:lnTo>
                <a:lnTo>
                  <a:pt x="10833" y="1384300"/>
                </a:lnTo>
                <a:lnTo>
                  <a:pt x="14107" y="1384300"/>
                </a:lnTo>
                <a:lnTo>
                  <a:pt x="14219" y="1358900"/>
                </a:lnTo>
                <a:lnTo>
                  <a:pt x="10109" y="1358900"/>
                </a:lnTo>
                <a:lnTo>
                  <a:pt x="9817" y="1346200"/>
                </a:lnTo>
                <a:close/>
              </a:path>
              <a:path w="322579" h="1706245">
                <a:moveTo>
                  <a:pt x="74311" y="1625600"/>
                </a:moveTo>
                <a:lnTo>
                  <a:pt x="72415" y="1625600"/>
                </a:lnTo>
                <a:lnTo>
                  <a:pt x="72555" y="1651000"/>
                </a:lnTo>
                <a:lnTo>
                  <a:pt x="74256" y="1651000"/>
                </a:lnTo>
                <a:lnTo>
                  <a:pt x="74311" y="1625600"/>
                </a:lnTo>
                <a:close/>
              </a:path>
              <a:path w="322579" h="1706245">
                <a:moveTo>
                  <a:pt x="151955" y="1638300"/>
                </a:moveTo>
                <a:lnTo>
                  <a:pt x="111221" y="1638300"/>
                </a:lnTo>
                <a:lnTo>
                  <a:pt x="130482" y="1651000"/>
                </a:lnTo>
                <a:lnTo>
                  <a:pt x="154533" y="1651000"/>
                </a:lnTo>
                <a:lnTo>
                  <a:pt x="151955" y="1638300"/>
                </a:lnTo>
                <a:close/>
              </a:path>
              <a:path w="322579" h="1706245">
                <a:moveTo>
                  <a:pt x="82588" y="1346200"/>
                </a:moveTo>
                <a:lnTo>
                  <a:pt x="81876" y="1346200"/>
                </a:lnTo>
                <a:lnTo>
                  <a:pt x="82016" y="1358900"/>
                </a:lnTo>
                <a:lnTo>
                  <a:pt x="15481" y="1358900"/>
                </a:lnTo>
                <a:lnTo>
                  <a:pt x="16097" y="1397000"/>
                </a:lnTo>
                <a:lnTo>
                  <a:pt x="16321" y="1435100"/>
                </a:lnTo>
                <a:lnTo>
                  <a:pt x="16438" y="1460500"/>
                </a:lnTo>
                <a:lnTo>
                  <a:pt x="16565" y="1498600"/>
                </a:lnTo>
                <a:lnTo>
                  <a:pt x="16792" y="1549400"/>
                </a:lnTo>
                <a:lnTo>
                  <a:pt x="17266" y="1600200"/>
                </a:lnTo>
                <a:lnTo>
                  <a:pt x="18173" y="1638300"/>
                </a:lnTo>
                <a:lnTo>
                  <a:pt x="18896" y="1612900"/>
                </a:lnTo>
                <a:lnTo>
                  <a:pt x="19272" y="1574800"/>
                </a:lnTo>
                <a:lnTo>
                  <a:pt x="19666" y="1549400"/>
                </a:lnTo>
                <a:lnTo>
                  <a:pt x="20902" y="1549400"/>
                </a:lnTo>
                <a:lnTo>
                  <a:pt x="21056" y="1536700"/>
                </a:lnTo>
                <a:lnTo>
                  <a:pt x="21158" y="1524000"/>
                </a:lnTo>
                <a:lnTo>
                  <a:pt x="84212" y="1524000"/>
                </a:lnTo>
                <a:lnTo>
                  <a:pt x="84324" y="1511300"/>
                </a:lnTo>
                <a:lnTo>
                  <a:pt x="84849" y="1409700"/>
                </a:lnTo>
                <a:lnTo>
                  <a:pt x="83513" y="1409700"/>
                </a:lnTo>
                <a:lnTo>
                  <a:pt x="83040" y="1371600"/>
                </a:lnTo>
                <a:lnTo>
                  <a:pt x="82588" y="1346200"/>
                </a:lnTo>
                <a:close/>
              </a:path>
              <a:path w="322579" h="1706245">
                <a:moveTo>
                  <a:pt x="78092" y="1562100"/>
                </a:moveTo>
                <a:lnTo>
                  <a:pt x="74447" y="1562100"/>
                </a:lnTo>
                <a:lnTo>
                  <a:pt x="75086" y="1574800"/>
                </a:lnTo>
                <a:lnTo>
                  <a:pt x="75318" y="1600200"/>
                </a:lnTo>
                <a:lnTo>
                  <a:pt x="75437" y="1638300"/>
                </a:lnTo>
                <a:lnTo>
                  <a:pt x="76428" y="1638300"/>
                </a:lnTo>
                <a:lnTo>
                  <a:pt x="76631" y="1625600"/>
                </a:lnTo>
                <a:lnTo>
                  <a:pt x="78950" y="1625600"/>
                </a:lnTo>
                <a:lnTo>
                  <a:pt x="78698" y="1612900"/>
                </a:lnTo>
                <a:lnTo>
                  <a:pt x="78595" y="1587500"/>
                </a:lnTo>
                <a:lnTo>
                  <a:pt x="77914" y="1587500"/>
                </a:lnTo>
                <a:lnTo>
                  <a:pt x="78092" y="1562100"/>
                </a:lnTo>
                <a:close/>
              </a:path>
              <a:path w="322579" h="1706245">
                <a:moveTo>
                  <a:pt x="78950" y="1625600"/>
                </a:moveTo>
                <a:lnTo>
                  <a:pt x="76631" y="1625600"/>
                </a:lnTo>
                <a:lnTo>
                  <a:pt x="77304" y="1638300"/>
                </a:lnTo>
                <a:lnTo>
                  <a:pt x="79247" y="1638300"/>
                </a:lnTo>
                <a:lnTo>
                  <a:pt x="78950" y="1625600"/>
                </a:lnTo>
                <a:close/>
              </a:path>
              <a:path w="322579" h="1706245">
                <a:moveTo>
                  <a:pt x="80721" y="1574800"/>
                </a:moveTo>
                <a:lnTo>
                  <a:pt x="78625" y="1574800"/>
                </a:lnTo>
                <a:lnTo>
                  <a:pt x="78886" y="1600200"/>
                </a:lnTo>
                <a:lnTo>
                  <a:pt x="79241" y="1625600"/>
                </a:lnTo>
                <a:lnTo>
                  <a:pt x="79552" y="1638300"/>
                </a:lnTo>
                <a:lnTo>
                  <a:pt x="80073" y="1638300"/>
                </a:lnTo>
                <a:lnTo>
                  <a:pt x="80292" y="1625600"/>
                </a:lnTo>
                <a:lnTo>
                  <a:pt x="80373" y="1587500"/>
                </a:lnTo>
                <a:lnTo>
                  <a:pt x="80721" y="1574800"/>
                </a:lnTo>
                <a:close/>
              </a:path>
              <a:path w="322579" h="1706245">
                <a:moveTo>
                  <a:pt x="83997" y="1612900"/>
                </a:moveTo>
                <a:lnTo>
                  <a:pt x="83362" y="1612900"/>
                </a:lnTo>
                <a:lnTo>
                  <a:pt x="83184" y="1625600"/>
                </a:lnTo>
                <a:lnTo>
                  <a:pt x="83096" y="1638300"/>
                </a:lnTo>
                <a:lnTo>
                  <a:pt x="84137" y="1638300"/>
                </a:lnTo>
                <a:lnTo>
                  <a:pt x="84150" y="1625600"/>
                </a:lnTo>
                <a:lnTo>
                  <a:pt x="83997" y="1612900"/>
                </a:lnTo>
                <a:close/>
              </a:path>
              <a:path w="322579" h="1706245">
                <a:moveTo>
                  <a:pt x="14284" y="1587500"/>
                </a:moveTo>
                <a:lnTo>
                  <a:pt x="12390" y="1587500"/>
                </a:lnTo>
                <a:lnTo>
                  <a:pt x="12179" y="1625600"/>
                </a:lnTo>
                <a:lnTo>
                  <a:pt x="13397" y="1612900"/>
                </a:lnTo>
                <a:lnTo>
                  <a:pt x="14320" y="1600200"/>
                </a:lnTo>
                <a:lnTo>
                  <a:pt x="14284" y="1587500"/>
                </a:lnTo>
                <a:close/>
              </a:path>
              <a:path w="322579" h="1706245">
                <a:moveTo>
                  <a:pt x="82919" y="1574800"/>
                </a:moveTo>
                <a:lnTo>
                  <a:pt x="80721" y="1574800"/>
                </a:lnTo>
                <a:lnTo>
                  <a:pt x="80969" y="1587500"/>
                </a:lnTo>
                <a:lnTo>
                  <a:pt x="81126" y="1612900"/>
                </a:lnTo>
                <a:lnTo>
                  <a:pt x="81635" y="1612900"/>
                </a:lnTo>
                <a:lnTo>
                  <a:pt x="81889" y="1600200"/>
                </a:lnTo>
                <a:lnTo>
                  <a:pt x="82714" y="1600200"/>
                </a:lnTo>
                <a:lnTo>
                  <a:pt x="82842" y="1587500"/>
                </a:lnTo>
                <a:lnTo>
                  <a:pt x="82919" y="1574800"/>
                </a:lnTo>
                <a:close/>
              </a:path>
              <a:path w="322579" h="1706245">
                <a:moveTo>
                  <a:pt x="83073" y="1549400"/>
                </a:moveTo>
                <a:lnTo>
                  <a:pt x="78181" y="1549400"/>
                </a:lnTo>
                <a:lnTo>
                  <a:pt x="78358" y="1574800"/>
                </a:lnTo>
                <a:lnTo>
                  <a:pt x="77914" y="1587500"/>
                </a:lnTo>
                <a:lnTo>
                  <a:pt x="78595" y="1587500"/>
                </a:lnTo>
                <a:lnTo>
                  <a:pt x="78625" y="1574800"/>
                </a:lnTo>
                <a:lnTo>
                  <a:pt x="82919" y="1574800"/>
                </a:lnTo>
                <a:lnTo>
                  <a:pt x="83073" y="1549400"/>
                </a:lnTo>
                <a:close/>
              </a:path>
              <a:path w="322579" h="1706245">
                <a:moveTo>
                  <a:pt x="14523" y="1460500"/>
                </a:moveTo>
                <a:lnTo>
                  <a:pt x="12433" y="1460500"/>
                </a:lnTo>
                <a:lnTo>
                  <a:pt x="13311" y="1485900"/>
                </a:lnTo>
                <a:lnTo>
                  <a:pt x="13573" y="1511300"/>
                </a:lnTo>
                <a:lnTo>
                  <a:pt x="13665" y="1574800"/>
                </a:lnTo>
                <a:lnTo>
                  <a:pt x="14625" y="1536700"/>
                </a:lnTo>
                <a:lnTo>
                  <a:pt x="14523" y="1460500"/>
                </a:lnTo>
                <a:close/>
              </a:path>
              <a:path w="322579" h="1706245">
                <a:moveTo>
                  <a:pt x="20699" y="1549400"/>
                </a:moveTo>
                <a:lnTo>
                  <a:pt x="19666" y="1549400"/>
                </a:lnTo>
                <a:lnTo>
                  <a:pt x="20446" y="1562100"/>
                </a:lnTo>
                <a:lnTo>
                  <a:pt x="20699" y="1549400"/>
                </a:lnTo>
                <a:close/>
              </a:path>
              <a:path w="322579" h="1706245">
                <a:moveTo>
                  <a:pt x="84212" y="1524000"/>
                </a:moveTo>
                <a:lnTo>
                  <a:pt x="83426" y="1524000"/>
                </a:lnTo>
                <a:lnTo>
                  <a:pt x="83635" y="1536700"/>
                </a:lnTo>
                <a:lnTo>
                  <a:pt x="84099" y="1536700"/>
                </a:lnTo>
                <a:lnTo>
                  <a:pt x="84212" y="1524000"/>
                </a:lnTo>
                <a:close/>
              </a:path>
              <a:path w="322579" h="1706245">
                <a:moveTo>
                  <a:pt x="85826" y="1511300"/>
                </a:moveTo>
                <a:lnTo>
                  <a:pt x="85115" y="1524000"/>
                </a:lnTo>
                <a:lnTo>
                  <a:pt x="84874" y="1524000"/>
                </a:lnTo>
                <a:lnTo>
                  <a:pt x="84886" y="1536700"/>
                </a:lnTo>
                <a:lnTo>
                  <a:pt x="86321" y="1536700"/>
                </a:lnTo>
                <a:lnTo>
                  <a:pt x="85775" y="1524000"/>
                </a:lnTo>
                <a:lnTo>
                  <a:pt x="85826" y="1511300"/>
                </a:lnTo>
                <a:close/>
              </a:path>
              <a:path w="322579" h="1706245">
                <a:moveTo>
                  <a:pt x="14107" y="1384300"/>
                </a:moveTo>
                <a:lnTo>
                  <a:pt x="10833" y="1384300"/>
                </a:lnTo>
                <a:lnTo>
                  <a:pt x="11427" y="1409700"/>
                </a:lnTo>
                <a:lnTo>
                  <a:pt x="11481" y="1473200"/>
                </a:lnTo>
                <a:lnTo>
                  <a:pt x="12039" y="1498600"/>
                </a:lnTo>
                <a:lnTo>
                  <a:pt x="12369" y="1485900"/>
                </a:lnTo>
                <a:lnTo>
                  <a:pt x="12433" y="1460500"/>
                </a:lnTo>
                <a:lnTo>
                  <a:pt x="14523" y="1460500"/>
                </a:lnTo>
                <a:lnTo>
                  <a:pt x="14150" y="1409700"/>
                </a:lnTo>
                <a:lnTo>
                  <a:pt x="14107" y="1384300"/>
                </a:lnTo>
                <a:close/>
              </a:path>
              <a:path w="322579" h="1706245">
                <a:moveTo>
                  <a:pt x="3244" y="1257300"/>
                </a:moveTo>
                <a:lnTo>
                  <a:pt x="2400" y="1282700"/>
                </a:lnTo>
                <a:lnTo>
                  <a:pt x="2484" y="1320800"/>
                </a:lnTo>
                <a:lnTo>
                  <a:pt x="2901" y="1371600"/>
                </a:lnTo>
                <a:lnTo>
                  <a:pt x="3784" y="1460500"/>
                </a:lnTo>
                <a:lnTo>
                  <a:pt x="4186" y="1460500"/>
                </a:lnTo>
                <a:lnTo>
                  <a:pt x="4824" y="1435100"/>
                </a:lnTo>
                <a:lnTo>
                  <a:pt x="5479" y="1371600"/>
                </a:lnTo>
                <a:lnTo>
                  <a:pt x="5930" y="1333500"/>
                </a:lnTo>
                <a:lnTo>
                  <a:pt x="6327" y="1320800"/>
                </a:lnTo>
                <a:lnTo>
                  <a:pt x="9316" y="1320800"/>
                </a:lnTo>
                <a:lnTo>
                  <a:pt x="9525" y="1270000"/>
                </a:lnTo>
                <a:lnTo>
                  <a:pt x="4876" y="1270000"/>
                </a:lnTo>
                <a:lnTo>
                  <a:pt x="3244" y="1257300"/>
                </a:lnTo>
                <a:close/>
              </a:path>
              <a:path w="322579" h="1706245">
                <a:moveTo>
                  <a:pt x="88761" y="1447800"/>
                </a:moveTo>
                <a:lnTo>
                  <a:pt x="88072" y="1447800"/>
                </a:lnTo>
                <a:lnTo>
                  <a:pt x="87617" y="1460500"/>
                </a:lnTo>
                <a:lnTo>
                  <a:pt x="88371" y="1460500"/>
                </a:lnTo>
                <a:lnTo>
                  <a:pt x="88761" y="1447800"/>
                </a:lnTo>
                <a:close/>
              </a:path>
              <a:path w="322579" h="1706245">
                <a:moveTo>
                  <a:pt x="89001" y="1435100"/>
                </a:moveTo>
                <a:lnTo>
                  <a:pt x="88274" y="1435100"/>
                </a:lnTo>
                <a:lnTo>
                  <a:pt x="88128" y="1447800"/>
                </a:lnTo>
                <a:lnTo>
                  <a:pt x="88926" y="1447800"/>
                </a:lnTo>
                <a:lnTo>
                  <a:pt x="89001" y="1435100"/>
                </a:lnTo>
                <a:close/>
              </a:path>
              <a:path w="322579" h="1706245">
                <a:moveTo>
                  <a:pt x="9316" y="1320800"/>
                </a:moveTo>
                <a:lnTo>
                  <a:pt x="6888" y="1320800"/>
                </a:lnTo>
                <a:lnTo>
                  <a:pt x="7493" y="1346200"/>
                </a:lnTo>
                <a:lnTo>
                  <a:pt x="8026" y="1397000"/>
                </a:lnTo>
                <a:lnTo>
                  <a:pt x="8393" y="1422400"/>
                </a:lnTo>
                <a:lnTo>
                  <a:pt x="8738" y="1409700"/>
                </a:lnTo>
                <a:lnTo>
                  <a:pt x="9050" y="1371600"/>
                </a:lnTo>
                <a:lnTo>
                  <a:pt x="9316" y="1320800"/>
                </a:lnTo>
                <a:close/>
              </a:path>
              <a:path w="322579" h="1706245">
                <a:moveTo>
                  <a:pt x="85223" y="1320800"/>
                </a:moveTo>
                <a:lnTo>
                  <a:pt x="84528" y="1320800"/>
                </a:lnTo>
                <a:lnTo>
                  <a:pt x="84399" y="1358900"/>
                </a:lnTo>
                <a:lnTo>
                  <a:pt x="84301" y="1397000"/>
                </a:lnTo>
                <a:lnTo>
                  <a:pt x="83908" y="1409700"/>
                </a:lnTo>
                <a:lnTo>
                  <a:pt x="84849" y="1409700"/>
                </a:lnTo>
                <a:lnTo>
                  <a:pt x="84924" y="1397000"/>
                </a:lnTo>
                <a:lnTo>
                  <a:pt x="85644" y="1397000"/>
                </a:lnTo>
                <a:lnTo>
                  <a:pt x="85768" y="1371600"/>
                </a:lnTo>
                <a:lnTo>
                  <a:pt x="85966" y="1358900"/>
                </a:lnTo>
                <a:lnTo>
                  <a:pt x="88061" y="1358900"/>
                </a:lnTo>
                <a:lnTo>
                  <a:pt x="88022" y="1346200"/>
                </a:lnTo>
                <a:lnTo>
                  <a:pt x="85456" y="1346200"/>
                </a:lnTo>
                <a:lnTo>
                  <a:pt x="85223" y="1320800"/>
                </a:lnTo>
                <a:close/>
              </a:path>
              <a:path w="322579" h="1706245">
                <a:moveTo>
                  <a:pt x="85644" y="1397000"/>
                </a:moveTo>
                <a:lnTo>
                  <a:pt x="85132" y="1397000"/>
                </a:lnTo>
                <a:lnTo>
                  <a:pt x="85219" y="1409700"/>
                </a:lnTo>
                <a:lnTo>
                  <a:pt x="85582" y="1409700"/>
                </a:lnTo>
                <a:lnTo>
                  <a:pt x="85644" y="1397000"/>
                </a:lnTo>
                <a:close/>
              </a:path>
              <a:path w="322579" h="1706245">
                <a:moveTo>
                  <a:pt x="89280" y="1384300"/>
                </a:moveTo>
                <a:lnTo>
                  <a:pt x="87185" y="1384300"/>
                </a:lnTo>
                <a:lnTo>
                  <a:pt x="88125" y="1397000"/>
                </a:lnTo>
                <a:lnTo>
                  <a:pt x="87883" y="1409700"/>
                </a:lnTo>
                <a:lnTo>
                  <a:pt x="88658" y="1397000"/>
                </a:lnTo>
                <a:lnTo>
                  <a:pt x="89280" y="1384300"/>
                </a:lnTo>
                <a:close/>
              </a:path>
              <a:path w="322579" h="1706245">
                <a:moveTo>
                  <a:pt x="81737" y="1346200"/>
                </a:moveTo>
                <a:lnTo>
                  <a:pt x="14274" y="1346200"/>
                </a:lnTo>
                <a:lnTo>
                  <a:pt x="14706" y="1358900"/>
                </a:lnTo>
                <a:lnTo>
                  <a:pt x="15024" y="1371600"/>
                </a:lnTo>
                <a:lnTo>
                  <a:pt x="15392" y="1371600"/>
                </a:lnTo>
                <a:lnTo>
                  <a:pt x="15481" y="1358900"/>
                </a:lnTo>
                <a:lnTo>
                  <a:pt x="82016" y="1358900"/>
                </a:lnTo>
                <a:lnTo>
                  <a:pt x="81737" y="1346200"/>
                </a:lnTo>
                <a:close/>
              </a:path>
              <a:path w="322579" h="1706245">
                <a:moveTo>
                  <a:pt x="87302" y="1358900"/>
                </a:moveTo>
                <a:lnTo>
                  <a:pt x="86613" y="1358900"/>
                </a:lnTo>
                <a:lnTo>
                  <a:pt x="86194" y="1371600"/>
                </a:lnTo>
                <a:lnTo>
                  <a:pt x="87008" y="1371600"/>
                </a:lnTo>
                <a:lnTo>
                  <a:pt x="87302" y="1358900"/>
                </a:lnTo>
                <a:close/>
              </a:path>
              <a:path w="322579" h="1706245">
                <a:moveTo>
                  <a:pt x="88061" y="1358900"/>
                </a:moveTo>
                <a:lnTo>
                  <a:pt x="87302" y="1358900"/>
                </a:lnTo>
                <a:lnTo>
                  <a:pt x="87688" y="1371600"/>
                </a:lnTo>
                <a:lnTo>
                  <a:pt x="88061" y="1358900"/>
                </a:lnTo>
                <a:close/>
              </a:path>
              <a:path w="322579" h="1706245">
                <a:moveTo>
                  <a:pt x="87566" y="1257300"/>
                </a:moveTo>
                <a:lnTo>
                  <a:pt x="12128" y="1257300"/>
                </a:lnTo>
                <a:lnTo>
                  <a:pt x="11277" y="1346200"/>
                </a:lnTo>
                <a:lnTo>
                  <a:pt x="10566" y="1358900"/>
                </a:lnTo>
                <a:lnTo>
                  <a:pt x="14219" y="1358900"/>
                </a:lnTo>
                <a:lnTo>
                  <a:pt x="14274" y="1346200"/>
                </a:lnTo>
                <a:lnTo>
                  <a:pt x="81737" y="1346200"/>
                </a:lnTo>
                <a:lnTo>
                  <a:pt x="83145" y="1320800"/>
                </a:lnTo>
                <a:lnTo>
                  <a:pt x="84553" y="1308100"/>
                </a:lnTo>
                <a:lnTo>
                  <a:pt x="85851" y="1282700"/>
                </a:lnTo>
                <a:lnTo>
                  <a:pt x="86931" y="1270000"/>
                </a:lnTo>
                <a:lnTo>
                  <a:pt x="87319" y="1270000"/>
                </a:lnTo>
                <a:lnTo>
                  <a:pt x="87566" y="1257300"/>
                </a:lnTo>
                <a:close/>
              </a:path>
              <a:path w="322579" h="1706245">
                <a:moveTo>
                  <a:pt x="86539" y="1308100"/>
                </a:moveTo>
                <a:lnTo>
                  <a:pt x="86044" y="1308100"/>
                </a:lnTo>
                <a:lnTo>
                  <a:pt x="85896" y="1320800"/>
                </a:lnTo>
                <a:lnTo>
                  <a:pt x="85737" y="1346200"/>
                </a:lnTo>
                <a:lnTo>
                  <a:pt x="88022" y="1346200"/>
                </a:lnTo>
                <a:lnTo>
                  <a:pt x="87982" y="1333500"/>
                </a:lnTo>
                <a:lnTo>
                  <a:pt x="86845" y="1333500"/>
                </a:lnTo>
                <a:lnTo>
                  <a:pt x="86539" y="1308100"/>
                </a:lnTo>
                <a:close/>
              </a:path>
              <a:path w="322579" h="1706245">
                <a:moveTo>
                  <a:pt x="87769" y="1320800"/>
                </a:moveTo>
                <a:lnTo>
                  <a:pt x="87249" y="1320800"/>
                </a:lnTo>
                <a:lnTo>
                  <a:pt x="87071" y="1333500"/>
                </a:lnTo>
                <a:lnTo>
                  <a:pt x="87982" y="1333500"/>
                </a:lnTo>
                <a:lnTo>
                  <a:pt x="87769" y="1320800"/>
                </a:lnTo>
                <a:close/>
              </a:path>
              <a:path w="322579" h="1706245">
                <a:moveTo>
                  <a:pt x="91960" y="1282700"/>
                </a:moveTo>
                <a:lnTo>
                  <a:pt x="90182" y="1282700"/>
                </a:lnTo>
                <a:lnTo>
                  <a:pt x="91135" y="1295400"/>
                </a:lnTo>
                <a:lnTo>
                  <a:pt x="90881" y="1308100"/>
                </a:lnTo>
                <a:lnTo>
                  <a:pt x="92252" y="1308100"/>
                </a:lnTo>
                <a:lnTo>
                  <a:pt x="91960" y="1282700"/>
                </a:lnTo>
                <a:close/>
              </a:path>
              <a:path w="322579" h="1706245">
                <a:moveTo>
                  <a:pt x="89252" y="1244600"/>
                </a:moveTo>
                <a:lnTo>
                  <a:pt x="9716" y="1244600"/>
                </a:lnTo>
                <a:lnTo>
                  <a:pt x="9866" y="1257300"/>
                </a:lnTo>
                <a:lnTo>
                  <a:pt x="10023" y="1282700"/>
                </a:lnTo>
                <a:lnTo>
                  <a:pt x="10236" y="1295400"/>
                </a:lnTo>
                <a:lnTo>
                  <a:pt x="10947" y="1295400"/>
                </a:lnTo>
                <a:lnTo>
                  <a:pt x="10807" y="1282700"/>
                </a:lnTo>
                <a:lnTo>
                  <a:pt x="11607" y="1257300"/>
                </a:lnTo>
                <a:lnTo>
                  <a:pt x="88706" y="1257300"/>
                </a:lnTo>
                <a:lnTo>
                  <a:pt x="89252" y="1244600"/>
                </a:lnTo>
                <a:close/>
              </a:path>
              <a:path w="322579" h="1706245">
                <a:moveTo>
                  <a:pt x="87319" y="1270000"/>
                </a:moveTo>
                <a:lnTo>
                  <a:pt x="86931" y="1270000"/>
                </a:lnTo>
                <a:lnTo>
                  <a:pt x="86957" y="1282700"/>
                </a:lnTo>
                <a:lnTo>
                  <a:pt x="87101" y="1282700"/>
                </a:lnTo>
                <a:lnTo>
                  <a:pt x="87319" y="1270000"/>
                </a:lnTo>
                <a:close/>
              </a:path>
              <a:path w="322579" h="1706245">
                <a:moveTo>
                  <a:pt x="7550" y="1028700"/>
                </a:moveTo>
                <a:lnTo>
                  <a:pt x="4292" y="1028700"/>
                </a:lnTo>
                <a:lnTo>
                  <a:pt x="4738" y="1041400"/>
                </a:lnTo>
                <a:lnTo>
                  <a:pt x="5000" y="1066800"/>
                </a:lnTo>
                <a:lnTo>
                  <a:pt x="5181" y="1079500"/>
                </a:lnTo>
                <a:lnTo>
                  <a:pt x="5384" y="1104900"/>
                </a:lnTo>
                <a:lnTo>
                  <a:pt x="5664" y="1206500"/>
                </a:lnTo>
                <a:lnTo>
                  <a:pt x="6912" y="1206500"/>
                </a:lnTo>
                <a:lnTo>
                  <a:pt x="7162" y="1231900"/>
                </a:lnTo>
                <a:lnTo>
                  <a:pt x="6461" y="1270000"/>
                </a:lnTo>
                <a:lnTo>
                  <a:pt x="9525" y="1270000"/>
                </a:lnTo>
                <a:lnTo>
                  <a:pt x="9716" y="1244600"/>
                </a:lnTo>
                <a:lnTo>
                  <a:pt x="90731" y="1244600"/>
                </a:lnTo>
                <a:lnTo>
                  <a:pt x="91013" y="1231900"/>
                </a:lnTo>
                <a:lnTo>
                  <a:pt x="90809" y="1219200"/>
                </a:lnTo>
                <a:lnTo>
                  <a:pt x="89750" y="1181100"/>
                </a:lnTo>
                <a:lnTo>
                  <a:pt x="88518" y="1181100"/>
                </a:lnTo>
                <a:lnTo>
                  <a:pt x="88652" y="1168400"/>
                </a:lnTo>
                <a:lnTo>
                  <a:pt x="11010" y="1168400"/>
                </a:lnTo>
                <a:lnTo>
                  <a:pt x="11114" y="1092200"/>
                </a:lnTo>
                <a:lnTo>
                  <a:pt x="11152" y="1079500"/>
                </a:lnTo>
                <a:lnTo>
                  <a:pt x="9639" y="1079500"/>
                </a:lnTo>
                <a:lnTo>
                  <a:pt x="9391" y="1054100"/>
                </a:lnTo>
                <a:lnTo>
                  <a:pt x="7902" y="1054100"/>
                </a:lnTo>
                <a:lnTo>
                  <a:pt x="7683" y="1041400"/>
                </a:lnTo>
                <a:lnTo>
                  <a:pt x="7550" y="1028700"/>
                </a:lnTo>
                <a:close/>
              </a:path>
              <a:path w="322579" h="1706245">
                <a:moveTo>
                  <a:pt x="90731" y="1244600"/>
                </a:moveTo>
                <a:lnTo>
                  <a:pt x="90169" y="1244600"/>
                </a:lnTo>
                <a:lnTo>
                  <a:pt x="90182" y="1257300"/>
                </a:lnTo>
                <a:lnTo>
                  <a:pt x="90449" y="1257300"/>
                </a:lnTo>
                <a:lnTo>
                  <a:pt x="90731" y="1244600"/>
                </a:lnTo>
                <a:close/>
              </a:path>
              <a:path w="322579" h="1706245">
                <a:moveTo>
                  <a:pt x="12966" y="1092200"/>
                </a:moveTo>
                <a:lnTo>
                  <a:pt x="12526" y="1092200"/>
                </a:lnTo>
                <a:lnTo>
                  <a:pt x="11960" y="1117600"/>
                </a:lnTo>
                <a:lnTo>
                  <a:pt x="11201" y="1168400"/>
                </a:lnTo>
                <a:lnTo>
                  <a:pt x="13789" y="1168400"/>
                </a:lnTo>
                <a:lnTo>
                  <a:pt x="13501" y="1155700"/>
                </a:lnTo>
                <a:lnTo>
                  <a:pt x="13282" y="1130300"/>
                </a:lnTo>
                <a:lnTo>
                  <a:pt x="13169" y="1104900"/>
                </a:lnTo>
                <a:lnTo>
                  <a:pt x="12966" y="1092200"/>
                </a:lnTo>
                <a:close/>
              </a:path>
              <a:path w="322579" h="1706245">
                <a:moveTo>
                  <a:pt x="86859" y="1054100"/>
                </a:moveTo>
                <a:lnTo>
                  <a:pt x="11226" y="1054100"/>
                </a:lnTo>
                <a:lnTo>
                  <a:pt x="12360" y="1066800"/>
                </a:lnTo>
                <a:lnTo>
                  <a:pt x="13330" y="1079500"/>
                </a:lnTo>
                <a:lnTo>
                  <a:pt x="14093" y="1092200"/>
                </a:lnTo>
                <a:lnTo>
                  <a:pt x="14604" y="1104900"/>
                </a:lnTo>
                <a:lnTo>
                  <a:pt x="14109" y="1168400"/>
                </a:lnTo>
                <a:lnTo>
                  <a:pt x="88652" y="1168400"/>
                </a:lnTo>
                <a:lnTo>
                  <a:pt x="88785" y="1155700"/>
                </a:lnTo>
                <a:lnTo>
                  <a:pt x="89061" y="1143000"/>
                </a:lnTo>
                <a:lnTo>
                  <a:pt x="89574" y="1130300"/>
                </a:lnTo>
                <a:lnTo>
                  <a:pt x="87083" y="1130300"/>
                </a:lnTo>
                <a:lnTo>
                  <a:pt x="86436" y="1092200"/>
                </a:lnTo>
                <a:lnTo>
                  <a:pt x="87006" y="1079500"/>
                </a:lnTo>
                <a:lnTo>
                  <a:pt x="86859" y="1054100"/>
                </a:lnTo>
                <a:close/>
              </a:path>
              <a:path w="322579" h="1706245">
                <a:moveTo>
                  <a:pt x="91882" y="952500"/>
                </a:moveTo>
                <a:lnTo>
                  <a:pt x="88163" y="952500"/>
                </a:lnTo>
                <a:lnTo>
                  <a:pt x="87744" y="990600"/>
                </a:lnTo>
                <a:lnTo>
                  <a:pt x="87433" y="1028700"/>
                </a:lnTo>
                <a:lnTo>
                  <a:pt x="87183" y="1092200"/>
                </a:lnTo>
                <a:lnTo>
                  <a:pt x="87083" y="1130300"/>
                </a:lnTo>
                <a:lnTo>
                  <a:pt x="89574" y="1130300"/>
                </a:lnTo>
                <a:lnTo>
                  <a:pt x="90223" y="1143000"/>
                </a:lnTo>
                <a:lnTo>
                  <a:pt x="90906" y="1155700"/>
                </a:lnTo>
                <a:lnTo>
                  <a:pt x="91195" y="1168400"/>
                </a:lnTo>
                <a:lnTo>
                  <a:pt x="91472" y="1143000"/>
                </a:lnTo>
                <a:lnTo>
                  <a:pt x="91713" y="1092200"/>
                </a:lnTo>
                <a:lnTo>
                  <a:pt x="91804" y="1066800"/>
                </a:lnTo>
                <a:lnTo>
                  <a:pt x="91882" y="952500"/>
                </a:lnTo>
                <a:close/>
              </a:path>
              <a:path w="322579" h="1706245">
                <a:moveTo>
                  <a:pt x="39776" y="0"/>
                </a:moveTo>
                <a:lnTo>
                  <a:pt x="18305" y="0"/>
                </a:lnTo>
                <a:lnTo>
                  <a:pt x="12738" y="12700"/>
                </a:lnTo>
                <a:lnTo>
                  <a:pt x="10698" y="25400"/>
                </a:lnTo>
                <a:lnTo>
                  <a:pt x="9440" y="25400"/>
                </a:lnTo>
                <a:lnTo>
                  <a:pt x="8457" y="38100"/>
                </a:lnTo>
                <a:lnTo>
                  <a:pt x="7238" y="50800"/>
                </a:lnTo>
                <a:lnTo>
                  <a:pt x="3530" y="63500"/>
                </a:lnTo>
                <a:lnTo>
                  <a:pt x="2016" y="88900"/>
                </a:lnTo>
                <a:lnTo>
                  <a:pt x="1649" y="114300"/>
                </a:lnTo>
                <a:lnTo>
                  <a:pt x="1384" y="152400"/>
                </a:lnTo>
                <a:lnTo>
                  <a:pt x="812" y="190500"/>
                </a:lnTo>
                <a:lnTo>
                  <a:pt x="409" y="215900"/>
                </a:lnTo>
                <a:lnTo>
                  <a:pt x="88" y="266700"/>
                </a:lnTo>
                <a:lnTo>
                  <a:pt x="73" y="304800"/>
                </a:lnTo>
                <a:lnTo>
                  <a:pt x="571" y="342900"/>
                </a:lnTo>
                <a:lnTo>
                  <a:pt x="1489" y="368300"/>
                </a:lnTo>
                <a:lnTo>
                  <a:pt x="2730" y="419100"/>
                </a:lnTo>
                <a:lnTo>
                  <a:pt x="1687" y="444500"/>
                </a:lnTo>
                <a:lnTo>
                  <a:pt x="846" y="469900"/>
                </a:lnTo>
                <a:lnTo>
                  <a:pt x="264" y="508000"/>
                </a:lnTo>
                <a:lnTo>
                  <a:pt x="0" y="520700"/>
                </a:lnTo>
                <a:lnTo>
                  <a:pt x="2524" y="571500"/>
                </a:lnTo>
                <a:lnTo>
                  <a:pt x="2882" y="622300"/>
                </a:lnTo>
                <a:lnTo>
                  <a:pt x="2864" y="647700"/>
                </a:lnTo>
                <a:lnTo>
                  <a:pt x="2543" y="685800"/>
                </a:lnTo>
                <a:lnTo>
                  <a:pt x="2438" y="711200"/>
                </a:lnTo>
                <a:lnTo>
                  <a:pt x="2708" y="723900"/>
                </a:lnTo>
                <a:lnTo>
                  <a:pt x="2990" y="749300"/>
                </a:lnTo>
                <a:lnTo>
                  <a:pt x="3549" y="787400"/>
                </a:lnTo>
                <a:lnTo>
                  <a:pt x="4648" y="825500"/>
                </a:lnTo>
                <a:lnTo>
                  <a:pt x="4553" y="927100"/>
                </a:lnTo>
                <a:lnTo>
                  <a:pt x="4635" y="939800"/>
                </a:lnTo>
                <a:lnTo>
                  <a:pt x="3610" y="939800"/>
                </a:lnTo>
                <a:lnTo>
                  <a:pt x="3240" y="965200"/>
                </a:lnTo>
                <a:lnTo>
                  <a:pt x="3292" y="1028700"/>
                </a:lnTo>
                <a:lnTo>
                  <a:pt x="3416" y="1079500"/>
                </a:lnTo>
                <a:lnTo>
                  <a:pt x="3806" y="1079500"/>
                </a:lnTo>
                <a:lnTo>
                  <a:pt x="3944" y="1041400"/>
                </a:lnTo>
                <a:lnTo>
                  <a:pt x="4292" y="1028700"/>
                </a:lnTo>
                <a:lnTo>
                  <a:pt x="7550" y="1028700"/>
                </a:lnTo>
                <a:lnTo>
                  <a:pt x="7531" y="1016000"/>
                </a:lnTo>
                <a:lnTo>
                  <a:pt x="86803" y="1016000"/>
                </a:lnTo>
                <a:lnTo>
                  <a:pt x="86812" y="1003300"/>
                </a:lnTo>
                <a:lnTo>
                  <a:pt x="7569" y="1003300"/>
                </a:lnTo>
                <a:lnTo>
                  <a:pt x="7175" y="990600"/>
                </a:lnTo>
                <a:lnTo>
                  <a:pt x="6705" y="990600"/>
                </a:lnTo>
                <a:lnTo>
                  <a:pt x="7010" y="952500"/>
                </a:lnTo>
                <a:lnTo>
                  <a:pt x="91882" y="952500"/>
                </a:lnTo>
                <a:lnTo>
                  <a:pt x="91879" y="927100"/>
                </a:lnTo>
                <a:lnTo>
                  <a:pt x="90158" y="927100"/>
                </a:lnTo>
                <a:lnTo>
                  <a:pt x="89992" y="914400"/>
                </a:lnTo>
                <a:lnTo>
                  <a:pt x="91135" y="901700"/>
                </a:lnTo>
                <a:lnTo>
                  <a:pt x="91875" y="901700"/>
                </a:lnTo>
                <a:lnTo>
                  <a:pt x="91871" y="876300"/>
                </a:lnTo>
                <a:lnTo>
                  <a:pt x="92741" y="850900"/>
                </a:lnTo>
                <a:lnTo>
                  <a:pt x="93284" y="825500"/>
                </a:lnTo>
                <a:lnTo>
                  <a:pt x="93346" y="800100"/>
                </a:lnTo>
                <a:lnTo>
                  <a:pt x="92773" y="774700"/>
                </a:lnTo>
                <a:lnTo>
                  <a:pt x="92519" y="736600"/>
                </a:lnTo>
                <a:lnTo>
                  <a:pt x="92679" y="736600"/>
                </a:lnTo>
                <a:lnTo>
                  <a:pt x="92938" y="723900"/>
                </a:lnTo>
                <a:lnTo>
                  <a:pt x="95105" y="723900"/>
                </a:lnTo>
                <a:lnTo>
                  <a:pt x="95656" y="711200"/>
                </a:lnTo>
                <a:lnTo>
                  <a:pt x="96354" y="711200"/>
                </a:lnTo>
                <a:lnTo>
                  <a:pt x="96513" y="698500"/>
                </a:lnTo>
                <a:lnTo>
                  <a:pt x="96573" y="673100"/>
                </a:lnTo>
                <a:lnTo>
                  <a:pt x="96087" y="660400"/>
                </a:lnTo>
                <a:lnTo>
                  <a:pt x="94602" y="647700"/>
                </a:lnTo>
                <a:lnTo>
                  <a:pt x="95285" y="635000"/>
                </a:lnTo>
                <a:lnTo>
                  <a:pt x="95597" y="622300"/>
                </a:lnTo>
                <a:lnTo>
                  <a:pt x="95507" y="596900"/>
                </a:lnTo>
                <a:lnTo>
                  <a:pt x="94983" y="584200"/>
                </a:lnTo>
                <a:lnTo>
                  <a:pt x="93795" y="571500"/>
                </a:lnTo>
                <a:lnTo>
                  <a:pt x="93006" y="558800"/>
                </a:lnTo>
                <a:lnTo>
                  <a:pt x="92549" y="533400"/>
                </a:lnTo>
                <a:lnTo>
                  <a:pt x="92354" y="520700"/>
                </a:lnTo>
                <a:lnTo>
                  <a:pt x="92437" y="495300"/>
                </a:lnTo>
                <a:lnTo>
                  <a:pt x="92754" y="469900"/>
                </a:lnTo>
                <a:lnTo>
                  <a:pt x="92775" y="431800"/>
                </a:lnTo>
                <a:lnTo>
                  <a:pt x="91973" y="406400"/>
                </a:lnTo>
                <a:lnTo>
                  <a:pt x="91706" y="368300"/>
                </a:lnTo>
                <a:lnTo>
                  <a:pt x="91425" y="342900"/>
                </a:lnTo>
                <a:lnTo>
                  <a:pt x="91051" y="330200"/>
                </a:lnTo>
                <a:lnTo>
                  <a:pt x="90540" y="304800"/>
                </a:lnTo>
                <a:lnTo>
                  <a:pt x="89852" y="279400"/>
                </a:lnTo>
                <a:lnTo>
                  <a:pt x="89065" y="241300"/>
                </a:lnTo>
                <a:lnTo>
                  <a:pt x="87532" y="203200"/>
                </a:lnTo>
                <a:lnTo>
                  <a:pt x="85288" y="165100"/>
                </a:lnTo>
                <a:lnTo>
                  <a:pt x="82208" y="127000"/>
                </a:lnTo>
                <a:lnTo>
                  <a:pt x="78168" y="76200"/>
                </a:lnTo>
                <a:lnTo>
                  <a:pt x="72682" y="63500"/>
                </a:lnTo>
                <a:lnTo>
                  <a:pt x="66056" y="38100"/>
                </a:lnTo>
                <a:lnTo>
                  <a:pt x="58319" y="25400"/>
                </a:lnTo>
                <a:lnTo>
                  <a:pt x="49538" y="12700"/>
                </a:lnTo>
                <a:lnTo>
                  <a:pt x="39776" y="0"/>
                </a:lnTo>
                <a:close/>
              </a:path>
              <a:path w="322579" h="1706245">
                <a:moveTo>
                  <a:pt x="86794" y="1028700"/>
                </a:moveTo>
                <a:lnTo>
                  <a:pt x="9804" y="1028700"/>
                </a:lnTo>
                <a:lnTo>
                  <a:pt x="9639" y="1079500"/>
                </a:lnTo>
                <a:lnTo>
                  <a:pt x="11152" y="1079500"/>
                </a:lnTo>
                <a:lnTo>
                  <a:pt x="11226" y="1054100"/>
                </a:lnTo>
                <a:lnTo>
                  <a:pt x="86859" y="1054100"/>
                </a:lnTo>
                <a:lnTo>
                  <a:pt x="86794" y="1028700"/>
                </a:lnTo>
                <a:close/>
              </a:path>
              <a:path w="322579" h="1706245">
                <a:moveTo>
                  <a:pt x="86803" y="1016000"/>
                </a:moveTo>
                <a:lnTo>
                  <a:pt x="8407" y="1016000"/>
                </a:lnTo>
                <a:lnTo>
                  <a:pt x="8178" y="1041400"/>
                </a:lnTo>
                <a:lnTo>
                  <a:pt x="7902" y="1054100"/>
                </a:lnTo>
                <a:lnTo>
                  <a:pt x="9391" y="1054100"/>
                </a:lnTo>
                <a:lnTo>
                  <a:pt x="9143" y="1028700"/>
                </a:lnTo>
                <a:lnTo>
                  <a:pt x="86794" y="1028700"/>
                </a:lnTo>
                <a:lnTo>
                  <a:pt x="86803" y="1016000"/>
                </a:lnTo>
                <a:close/>
              </a:path>
              <a:path w="322579" h="1706245">
                <a:moveTo>
                  <a:pt x="88163" y="952500"/>
                </a:moveTo>
                <a:lnTo>
                  <a:pt x="7563" y="952500"/>
                </a:lnTo>
                <a:lnTo>
                  <a:pt x="7658" y="1003300"/>
                </a:lnTo>
                <a:lnTo>
                  <a:pt x="86812" y="1003300"/>
                </a:lnTo>
                <a:lnTo>
                  <a:pt x="86821" y="990600"/>
                </a:lnTo>
                <a:lnTo>
                  <a:pt x="88163" y="952500"/>
                </a:lnTo>
                <a:close/>
              </a:path>
              <a:path w="322579" h="1706245">
                <a:moveTo>
                  <a:pt x="91875" y="901700"/>
                </a:moveTo>
                <a:lnTo>
                  <a:pt x="91135" y="901700"/>
                </a:lnTo>
                <a:lnTo>
                  <a:pt x="90779" y="927100"/>
                </a:lnTo>
                <a:lnTo>
                  <a:pt x="91879" y="927100"/>
                </a:lnTo>
                <a:lnTo>
                  <a:pt x="91875" y="901700"/>
                </a:lnTo>
                <a:close/>
              </a:path>
              <a:path w="322579" h="1706245">
                <a:moveTo>
                  <a:pt x="94699" y="723900"/>
                </a:moveTo>
                <a:lnTo>
                  <a:pt x="93585" y="723900"/>
                </a:lnTo>
                <a:lnTo>
                  <a:pt x="93886" y="736600"/>
                </a:lnTo>
                <a:lnTo>
                  <a:pt x="94437" y="736600"/>
                </a:lnTo>
                <a:lnTo>
                  <a:pt x="94699" y="723900"/>
                </a:lnTo>
                <a:close/>
              </a:path>
              <a:path w="322579" h="1706245">
                <a:moveTo>
                  <a:pt x="23596" y="1704888"/>
                </a:moveTo>
                <a:lnTo>
                  <a:pt x="28068" y="1705840"/>
                </a:lnTo>
                <a:lnTo>
                  <a:pt x="35271" y="1706179"/>
                </a:lnTo>
                <a:lnTo>
                  <a:pt x="44374" y="1706101"/>
                </a:lnTo>
                <a:lnTo>
                  <a:pt x="54546" y="1705803"/>
                </a:lnTo>
                <a:lnTo>
                  <a:pt x="48678" y="1705345"/>
                </a:lnTo>
                <a:lnTo>
                  <a:pt x="41433" y="1705050"/>
                </a:lnTo>
                <a:lnTo>
                  <a:pt x="33008" y="1704902"/>
                </a:lnTo>
                <a:lnTo>
                  <a:pt x="23596" y="17048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835400" y="3111500"/>
            <a:ext cx="1257300" cy="107950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962400" y="3200400"/>
            <a:ext cx="1003300" cy="82550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517900" y="1587500"/>
            <a:ext cx="1244600" cy="106680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644900" y="1676400"/>
            <a:ext cx="990600" cy="81280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290327" y="8252778"/>
            <a:ext cx="316928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229" dirty="0">
                <a:solidFill>
                  <a:srgbClr val="7999AF"/>
                </a:solidFill>
                <a:latin typeface="Arial"/>
                <a:cs typeface="Arial"/>
              </a:rPr>
              <a:t>2.2</a:t>
            </a:r>
            <a:r>
              <a:rPr sz="4200" spc="-355" dirty="0">
                <a:solidFill>
                  <a:srgbClr val="7999AF"/>
                </a:solidFill>
                <a:latin typeface="Arial"/>
                <a:cs typeface="Arial"/>
              </a:rPr>
              <a:t> </a:t>
            </a:r>
            <a:r>
              <a:rPr sz="4200" b="1" spc="50" dirty="0">
                <a:solidFill>
                  <a:srgbClr val="7999AF"/>
                </a:solidFill>
                <a:latin typeface="Calibri"/>
                <a:cs typeface="Calibri"/>
              </a:rPr>
              <a:t>Traversing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1993900"/>
            <a:ext cx="6248400" cy="314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8800" y="1993900"/>
            <a:ext cx="6197600" cy="3098800"/>
          </a:xfrm>
          <a:custGeom>
            <a:avLst/>
            <a:gdLst/>
            <a:ahLst/>
            <a:cxnLst/>
            <a:rect l="l" t="t" r="r" b="b"/>
            <a:pathLst>
              <a:path w="6197600" h="3098800">
                <a:moveTo>
                  <a:pt x="61013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3002508"/>
                </a:lnTo>
                <a:lnTo>
                  <a:pt x="7567" y="3039987"/>
                </a:lnTo>
                <a:lnTo>
                  <a:pt x="28203" y="3070594"/>
                </a:lnTo>
                <a:lnTo>
                  <a:pt x="58810" y="3091232"/>
                </a:lnTo>
                <a:lnTo>
                  <a:pt x="96291" y="3098800"/>
                </a:lnTo>
                <a:lnTo>
                  <a:pt x="6101308" y="3098800"/>
                </a:lnTo>
                <a:lnTo>
                  <a:pt x="6138787" y="3091232"/>
                </a:lnTo>
                <a:lnTo>
                  <a:pt x="6169394" y="3070594"/>
                </a:lnTo>
                <a:lnTo>
                  <a:pt x="6190032" y="3039987"/>
                </a:lnTo>
                <a:lnTo>
                  <a:pt x="6197600" y="3002508"/>
                </a:lnTo>
                <a:lnTo>
                  <a:pt x="6197600" y="96291"/>
                </a:lnTo>
                <a:lnTo>
                  <a:pt x="6190032" y="58812"/>
                </a:lnTo>
                <a:lnTo>
                  <a:pt x="6169394" y="28205"/>
                </a:lnTo>
                <a:lnTo>
                  <a:pt x="6138787" y="7567"/>
                </a:lnTo>
                <a:lnTo>
                  <a:pt x="6101308" y="0"/>
                </a:lnTo>
                <a:close/>
              </a:path>
            </a:pathLst>
          </a:custGeom>
          <a:solidFill>
            <a:srgbClr val="1B2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300" y="1574800"/>
            <a:ext cx="5306060" cy="33578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ct val="100000"/>
              </a:lnSpc>
            </a:pPr>
            <a:r>
              <a:rPr sz="2200" b="1" spc="20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2200" b="1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5" dirty="0">
                <a:solidFill>
                  <a:srgbClr val="FFFFFF"/>
                </a:solidFill>
                <a:latin typeface="Calibri"/>
                <a:cs typeface="Calibri"/>
              </a:rPr>
              <a:t>document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&lt;h1&gt;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Where do you want to</a:t>
            </a:r>
            <a:r>
              <a:rPr sz="2100" spc="2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go?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&lt;/h1&gt;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&lt;h2&gt;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Travel</a:t>
            </a:r>
            <a:r>
              <a:rPr sz="2100" spc="2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Destinations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&lt;/h2&gt;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&lt;p&gt;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Plan your next</a:t>
            </a:r>
            <a:r>
              <a:rPr sz="2100" spc="3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adventure.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&lt;/p&gt;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&lt;ul id=</a:t>
            </a:r>
            <a:r>
              <a:rPr sz="2100" spc="-5" dirty="0">
                <a:solidFill>
                  <a:srgbClr val="61CE3C"/>
                </a:solidFill>
                <a:latin typeface="Courier New"/>
                <a:cs typeface="Courier New"/>
              </a:rPr>
              <a:t>"destinations"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&lt;li&gt;Rome&lt;/li&gt;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FAD959"/>
                </a:solidFill>
                <a:latin typeface="Courier New"/>
                <a:cs typeface="Courier New"/>
              </a:rPr>
              <a:t>&lt;li&gt;Paris&lt;/li&gt;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&lt;li</a:t>
            </a:r>
            <a:r>
              <a:rPr sz="2100" spc="10" dirty="0">
                <a:solidFill>
                  <a:srgbClr val="7F90AA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class=</a:t>
            </a:r>
            <a:r>
              <a:rPr sz="2100" spc="-5" dirty="0">
                <a:solidFill>
                  <a:srgbClr val="61CE3C"/>
                </a:solidFill>
                <a:latin typeface="Courier New"/>
                <a:cs typeface="Courier New"/>
              </a:rPr>
              <a:t>'promo'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&gt;Rio&lt;/li&gt;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&lt;/ul&gt;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58800" y="495300"/>
            <a:ext cx="4762500" cy="81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114" dirty="0"/>
              <a:t>Walking </a:t>
            </a:r>
            <a:r>
              <a:rPr spc="-15" dirty="0"/>
              <a:t>the</a:t>
            </a:r>
            <a:r>
              <a:rPr spc="-540" dirty="0"/>
              <a:t> </a:t>
            </a:r>
            <a:r>
              <a:rPr spc="-509" dirty="0"/>
              <a:t>DOM</a:t>
            </a:r>
          </a:p>
        </p:txBody>
      </p:sp>
      <p:sp>
        <p:nvSpPr>
          <p:cNvPr id="7" name="object 7"/>
          <p:cNvSpPr/>
          <p:nvPr/>
        </p:nvSpPr>
        <p:spPr>
          <a:xfrm>
            <a:off x="8293100" y="2971800"/>
            <a:ext cx="2209800" cy="850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18500" y="2971800"/>
            <a:ext cx="2159000" cy="800100"/>
          </a:xfrm>
          <a:custGeom>
            <a:avLst/>
            <a:gdLst/>
            <a:ahLst/>
            <a:cxnLst/>
            <a:rect l="l" t="t" r="r" b="b"/>
            <a:pathLst>
              <a:path w="2159000" h="800100">
                <a:moveTo>
                  <a:pt x="20627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5" y="771894"/>
                </a:lnTo>
                <a:lnTo>
                  <a:pt x="58812" y="792532"/>
                </a:lnTo>
                <a:lnTo>
                  <a:pt x="96291" y="800100"/>
                </a:lnTo>
                <a:lnTo>
                  <a:pt x="2062708" y="800100"/>
                </a:lnTo>
                <a:lnTo>
                  <a:pt x="2100187" y="792532"/>
                </a:lnTo>
                <a:lnTo>
                  <a:pt x="2130794" y="771894"/>
                </a:lnTo>
                <a:lnTo>
                  <a:pt x="2151432" y="741287"/>
                </a:lnTo>
                <a:lnTo>
                  <a:pt x="2159000" y="703808"/>
                </a:lnTo>
                <a:lnTo>
                  <a:pt x="2159000" y="96291"/>
                </a:lnTo>
                <a:lnTo>
                  <a:pt x="2151432" y="58812"/>
                </a:lnTo>
                <a:lnTo>
                  <a:pt x="2130794" y="28205"/>
                </a:lnTo>
                <a:lnTo>
                  <a:pt x="2100187" y="7567"/>
                </a:lnTo>
                <a:lnTo>
                  <a:pt x="2062708" y="0"/>
                </a:lnTo>
                <a:close/>
              </a:path>
            </a:pathLst>
          </a:custGeom>
          <a:solidFill>
            <a:srgbClr val="1B2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78700" y="2946400"/>
            <a:ext cx="876300" cy="850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16800" y="2971800"/>
            <a:ext cx="825500" cy="800100"/>
          </a:xfrm>
          <a:custGeom>
            <a:avLst/>
            <a:gdLst/>
            <a:ahLst/>
            <a:cxnLst/>
            <a:rect l="l" t="t" r="r" b="b"/>
            <a:pathLst>
              <a:path w="825500" h="800100">
                <a:moveTo>
                  <a:pt x="7292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5" y="771894"/>
                </a:lnTo>
                <a:lnTo>
                  <a:pt x="58812" y="792532"/>
                </a:lnTo>
                <a:lnTo>
                  <a:pt x="96291" y="800100"/>
                </a:lnTo>
                <a:lnTo>
                  <a:pt x="729208" y="800100"/>
                </a:lnTo>
                <a:lnTo>
                  <a:pt x="766687" y="792532"/>
                </a:lnTo>
                <a:lnTo>
                  <a:pt x="797294" y="771894"/>
                </a:lnTo>
                <a:lnTo>
                  <a:pt x="817932" y="741287"/>
                </a:lnTo>
                <a:lnTo>
                  <a:pt x="825500" y="703808"/>
                </a:lnTo>
                <a:lnTo>
                  <a:pt x="825500" y="96291"/>
                </a:lnTo>
                <a:lnTo>
                  <a:pt x="817932" y="58812"/>
                </a:lnTo>
                <a:lnTo>
                  <a:pt x="797294" y="28205"/>
                </a:lnTo>
                <a:lnTo>
                  <a:pt x="766687" y="7567"/>
                </a:lnTo>
                <a:lnTo>
                  <a:pt x="729208" y="0"/>
                </a:lnTo>
                <a:close/>
              </a:path>
            </a:pathLst>
          </a:custGeom>
          <a:solidFill>
            <a:srgbClr val="1E32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112000" y="1997872"/>
            <a:ext cx="8183245" cy="159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78400"/>
              </a:lnSpc>
            </a:pPr>
            <a:r>
              <a:rPr sz="3400" spc="-335" dirty="0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sz="3400" spc="-175" dirty="0">
                <a:solidFill>
                  <a:srgbClr val="FFFFFF"/>
                </a:solidFill>
                <a:latin typeface="Arial"/>
                <a:cs typeface="Arial"/>
              </a:rPr>
              <a:t>we </a:t>
            </a:r>
            <a:r>
              <a:rPr sz="3400" spc="30" dirty="0">
                <a:solidFill>
                  <a:srgbClr val="FFFFFF"/>
                </a:solidFill>
                <a:latin typeface="Arial"/>
                <a:cs typeface="Arial"/>
              </a:rPr>
              <a:t>find </a:t>
            </a:r>
            <a:r>
              <a:rPr sz="3400" spc="-1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3400" spc="-60" dirty="0">
                <a:solidFill>
                  <a:srgbClr val="FFFFFF"/>
                </a:solidFill>
                <a:latin typeface="Arial"/>
                <a:cs typeface="Arial"/>
              </a:rPr>
              <a:t>middle </a:t>
            </a:r>
            <a:r>
              <a:rPr sz="3400" spc="60" dirty="0">
                <a:solidFill>
                  <a:srgbClr val="FFFFFF"/>
                </a:solidFill>
                <a:latin typeface="Arial"/>
                <a:cs typeface="Arial"/>
              </a:rPr>
              <a:t>list </a:t>
            </a:r>
            <a:r>
              <a:rPr sz="3400" spc="5" dirty="0">
                <a:solidFill>
                  <a:srgbClr val="FFFFFF"/>
                </a:solidFill>
                <a:latin typeface="Arial"/>
                <a:cs typeface="Arial"/>
              </a:rPr>
              <a:t>item, </a:t>
            </a:r>
            <a:r>
              <a:rPr sz="3400" spc="-90" dirty="0">
                <a:solidFill>
                  <a:srgbClr val="FFFFFF"/>
                </a:solidFill>
                <a:latin typeface="Arial"/>
                <a:cs typeface="Arial"/>
              </a:rPr>
              <a:t>knowing  </a:t>
            </a:r>
            <a:r>
              <a:rPr sz="3400" spc="-75" dirty="0">
                <a:solidFill>
                  <a:srgbClr val="FFFFFF"/>
                </a:solidFill>
                <a:latin typeface="Arial"/>
                <a:cs typeface="Arial"/>
              </a:rPr>
              <a:t>there</a:t>
            </a:r>
            <a:r>
              <a:rPr sz="34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7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34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125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34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60" dirty="0">
                <a:solidFill>
                  <a:srgbClr val="FFFFFF"/>
                </a:solidFill>
                <a:latin typeface="Arial"/>
                <a:cs typeface="Arial"/>
              </a:rPr>
              <a:t>filter</a:t>
            </a:r>
            <a:r>
              <a:rPr sz="34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6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4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30" dirty="0">
                <a:solidFill>
                  <a:srgbClr val="FFFFFF"/>
                </a:solidFill>
                <a:latin typeface="Arial"/>
                <a:cs typeface="Arial"/>
              </a:rPr>
              <a:t>find</a:t>
            </a:r>
            <a:r>
              <a:rPr sz="34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19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34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55" dirty="0">
                <a:solidFill>
                  <a:srgbClr val="FFFFFF"/>
                </a:solidFill>
                <a:latin typeface="Arial"/>
                <a:cs typeface="Arial"/>
              </a:rPr>
              <a:t>unlike</a:t>
            </a:r>
            <a:r>
              <a:rPr sz="34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b="1" spc="65" dirty="0">
                <a:solidFill>
                  <a:srgbClr val="FFFFFF"/>
                </a:solidFill>
                <a:latin typeface="Calibri"/>
                <a:cs typeface="Calibri"/>
              </a:rPr>
              <a:t>:first</a:t>
            </a:r>
            <a:r>
              <a:rPr sz="34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00" spc="-130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34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b="1" spc="-5" dirty="0">
                <a:solidFill>
                  <a:srgbClr val="FFFFFF"/>
                </a:solidFill>
                <a:latin typeface="Calibri"/>
                <a:cs typeface="Calibri"/>
              </a:rPr>
              <a:t>:last</a:t>
            </a:r>
            <a:r>
              <a:rPr sz="3400" spc="-5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3400">
              <a:latin typeface="Arial"/>
              <a:cs typeface="Arial"/>
            </a:endParaRPr>
          </a:p>
          <a:p>
            <a:pPr marL="1435100">
              <a:lnSpc>
                <a:spcPct val="100000"/>
              </a:lnSpc>
              <a:spcBef>
                <a:spcPts val="2170"/>
              </a:spcBef>
            </a:pPr>
            <a:r>
              <a:rPr sz="3200" spc="-90" dirty="0">
                <a:solidFill>
                  <a:srgbClr val="FFFFFF"/>
                </a:solidFill>
                <a:latin typeface="Arial"/>
                <a:cs typeface="Arial"/>
              </a:rPr>
              <a:t>traversing</a:t>
            </a:r>
            <a:endParaRPr sz="3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654925" y="3199655"/>
            <a:ext cx="345245" cy="4578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13492" y="3097693"/>
            <a:ext cx="92664" cy="928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90327" y="8252778"/>
            <a:ext cx="316928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229" dirty="0">
                <a:solidFill>
                  <a:srgbClr val="7999AF"/>
                </a:solidFill>
                <a:latin typeface="Arial"/>
                <a:cs typeface="Arial"/>
              </a:rPr>
              <a:t>2.2</a:t>
            </a:r>
            <a:r>
              <a:rPr sz="4200" spc="-355" dirty="0">
                <a:solidFill>
                  <a:srgbClr val="7999AF"/>
                </a:solidFill>
                <a:latin typeface="Arial"/>
                <a:cs typeface="Arial"/>
              </a:rPr>
              <a:t> </a:t>
            </a:r>
            <a:r>
              <a:rPr sz="4200" b="1" spc="50" dirty="0">
                <a:solidFill>
                  <a:srgbClr val="7999AF"/>
                </a:solidFill>
                <a:latin typeface="Calibri"/>
                <a:cs typeface="Calibri"/>
              </a:rPr>
              <a:t>Traversing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28900" y="1612900"/>
            <a:ext cx="10998200" cy="6184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5300" y="495300"/>
            <a:ext cx="7772400" cy="812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40" dirty="0"/>
              <a:t>What </a:t>
            </a:r>
            <a:r>
              <a:rPr spc="-204" dirty="0"/>
              <a:t>you </a:t>
            </a:r>
            <a:r>
              <a:rPr spc="-285" dirty="0"/>
              <a:t>can </a:t>
            </a:r>
            <a:r>
              <a:rPr spc="-200" dirty="0"/>
              <a:t>do </a:t>
            </a:r>
            <a:r>
              <a:rPr spc="75" dirty="0"/>
              <a:t>with</a:t>
            </a:r>
            <a:r>
              <a:rPr spc="-840" dirty="0"/>
              <a:t> </a:t>
            </a:r>
            <a:r>
              <a:rPr spc="-254" dirty="0"/>
              <a:t>jQuery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90327" y="8316278"/>
            <a:ext cx="423608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610" dirty="0">
                <a:solidFill>
                  <a:srgbClr val="7999AF"/>
                </a:solidFill>
                <a:latin typeface="Arial"/>
                <a:cs typeface="Arial"/>
              </a:rPr>
              <a:t>1.1  </a:t>
            </a:r>
            <a:r>
              <a:rPr sz="4200" b="1" spc="75" dirty="0">
                <a:solidFill>
                  <a:srgbClr val="7999AF"/>
                </a:solidFill>
                <a:latin typeface="Calibri"/>
                <a:cs typeface="Calibri"/>
              </a:rPr>
              <a:t>What </a:t>
            </a:r>
            <a:r>
              <a:rPr sz="4200" b="1" spc="130" dirty="0">
                <a:solidFill>
                  <a:srgbClr val="7999AF"/>
                </a:solidFill>
                <a:latin typeface="Calibri"/>
                <a:cs typeface="Calibri"/>
              </a:rPr>
              <a:t>is</a:t>
            </a:r>
            <a:r>
              <a:rPr sz="4200" b="1" spc="-52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-20" dirty="0">
                <a:solidFill>
                  <a:srgbClr val="7999AF"/>
                </a:solidFill>
                <a:latin typeface="Calibri"/>
                <a:cs typeface="Calibri"/>
              </a:rPr>
              <a:t>jQuery?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97450" y="7785100"/>
            <a:ext cx="6243320" cy="50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i="1" spc="-180" dirty="0">
                <a:solidFill>
                  <a:srgbClr val="EBEBEB"/>
                </a:solidFill>
                <a:latin typeface="Arial"/>
                <a:cs typeface="Arial"/>
              </a:rPr>
              <a:t>change </a:t>
            </a:r>
            <a:r>
              <a:rPr sz="3200" i="1" spc="-60" dirty="0">
                <a:solidFill>
                  <a:srgbClr val="EBEBEB"/>
                </a:solidFill>
                <a:latin typeface="Arial"/>
                <a:cs typeface="Arial"/>
              </a:rPr>
              <a:t>content </a:t>
            </a:r>
            <a:r>
              <a:rPr sz="3200" i="1" spc="-204" dirty="0">
                <a:solidFill>
                  <a:srgbClr val="EBEBEB"/>
                </a:solidFill>
                <a:latin typeface="Arial"/>
                <a:cs typeface="Arial"/>
              </a:rPr>
              <a:t>based </a:t>
            </a:r>
            <a:r>
              <a:rPr sz="3200" i="1" spc="-125" dirty="0">
                <a:solidFill>
                  <a:srgbClr val="EBEBEB"/>
                </a:solidFill>
                <a:latin typeface="Arial"/>
                <a:cs typeface="Arial"/>
              </a:rPr>
              <a:t>on </a:t>
            </a:r>
            <a:r>
              <a:rPr sz="3200" i="1" spc="-190" dirty="0">
                <a:solidFill>
                  <a:srgbClr val="EBEBEB"/>
                </a:solidFill>
                <a:latin typeface="Arial"/>
                <a:cs typeface="Arial"/>
              </a:rPr>
              <a:t>user</a:t>
            </a:r>
            <a:r>
              <a:rPr sz="3200" i="1" spc="-515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200" i="1" spc="-90" dirty="0">
                <a:solidFill>
                  <a:srgbClr val="EBEBEB"/>
                </a:solidFill>
                <a:latin typeface="Arial"/>
                <a:cs typeface="Arial"/>
              </a:rPr>
              <a:t>actions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25100" y="1524000"/>
            <a:ext cx="5410200" cy="6832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350500" y="1524000"/>
            <a:ext cx="5359400" cy="6781800"/>
          </a:xfrm>
          <a:custGeom>
            <a:avLst/>
            <a:gdLst/>
            <a:ahLst/>
            <a:cxnLst/>
            <a:rect l="l" t="t" r="r" b="b"/>
            <a:pathLst>
              <a:path w="5359400" h="6781800">
                <a:moveTo>
                  <a:pt x="52631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685508"/>
                </a:lnTo>
                <a:lnTo>
                  <a:pt x="7568" y="6722989"/>
                </a:lnTo>
                <a:lnTo>
                  <a:pt x="28206" y="6753596"/>
                </a:lnTo>
                <a:lnTo>
                  <a:pt x="58818" y="6774232"/>
                </a:lnTo>
                <a:lnTo>
                  <a:pt x="96291" y="6781798"/>
                </a:lnTo>
                <a:lnTo>
                  <a:pt x="5263140" y="6781798"/>
                </a:lnTo>
                <a:lnTo>
                  <a:pt x="5300626" y="6774231"/>
                </a:lnTo>
                <a:lnTo>
                  <a:pt x="5331222" y="6753595"/>
                </a:lnTo>
                <a:lnTo>
                  <a:pt x="5351841" y="6722988"/>
                </a:lnTo>
                <a:lnTo>
                  <a:pt x="5359400" y="6685508"/>
                </a:lnTo>
                <a:lnTo>
                  <a:pt x="5359400" y="96291"/>
                </a:lnTo>
                <a:lnTo>
                  <a:pt x="5351841" y="58812"/>
                </a:lnTo>
                <a:lnTo>
                  <a:pt x="5331221" y="28205"/>
                </a:lnTo>
                <a:lnTo>
                  <a:pt x="5300624" y="7567"/>
                </a:lnTo>
                <a:lnTo>
                  <a:pt x="52631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582400" y="49530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760200" y="5041900"/>
            <a:ext cx="355600" cy="292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82400" y="49530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DAB3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5800" y="1676400"/>
            <a:ext cx="3505200" cy="863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1200" y="1676400"/>
            <a:ext cx="3454400" cy="812800"/>
          </a:xfrm>
          <a:custGeom>
            <a:avLst/>
            <a:gdLst/>
            <a:ahLst/>
            <a:cxnLst/>
            <a:rect l="l" t="t" r="r" b="b"/>
            <a:pathLst>
              <a:path w="3454400" h="812800">
                <a:moveTo>
                  <a:pt x="33581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16508"/>
                </a:lnTo>
                <a:lnTo>
                  <a:pt x="7567" y="753987"/>
                </a:lnTo>
                <a:lnTo>
                  <a:pt x="28203" y="784594"/>
                </a:lnTo>
                <a:lnTo>
                  <a:pt x="58810" y="805232"/>
                </a:lnTo>
                <a:lnTo>
                  <a:pt x="96291" y="812800"/>
                </a:lnTo>
                <a:lnTo>
                  <a:pt x="3358108" y="812800"/>
                </a:lnTo>
                <a:lnTo>
                  <a:pt x="3395587" y="805232"/>
                </a:lnTo>
                <a:lnTo>
                  <a:pt x="3426194" y="784594"/>
                </a:lnTo>
                <a:lnTo>
                  <a:pt x="3446832" y="753987"/>
                </a:lnTo>
                <a:lnTo>
                  <a:pt x="3454400" y="716508"/>
                </a:lnTo>
                <a:lnTo>
                  <a:pt x="3454400" y="96291"/>
                </a:lnTo>
                <a:lnTo>
                  <a:pt x="3446832" y="58812"/>
                </a:lnTo>
                <a:lnTo>
                  <a:pt x="3426194" y="28205"/>
                </a:lnTo>
                <a:lnTo>
                  <a:pt x="3395587" y="7567"/>
                </a:lnTo>
                <a:lnTo>
                  <a:pt x="33581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39800" y="1892300"/>
            <a:ext cx="295148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$("li").first();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566400" y="18161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33" y="444500"/>
                </a:lnTo>
                <a:lnTo>
                  <a:pt x="950233" y="436757"/>
                </a:lnTo>
                <a:lnTo>
                  <a:pt x="991922" y="415197"/>
                </a:lnTo>
                <a:lnTo>
                  <a:pt x="1024797" y="382322"/>
                </a:lnTo>
                <a:lnTo>
                  <a:pt x="1046357" y="340633"/>
                </a:lnTo>
                <a:lnTo>
                  <a:pt x="1054100" y="292633"/>
                </a:lnTo>
                <a:lnTo>
                  <a:pt x="1054100" y="151866"/>
                </a:lnTo>
                <a:lnTo>
                  <a:pt x="1046357" y="103866"/>
                </a:lnTo>
                <a:lnTo>
                  <a:pt x="1024797" y="62177"/>
                </a:lnTo>
                <a:lnTo>
                  <a:pt x="991922" y="29302"/>
                </a:lnTo>
                <a:lnTo>
                  <a:pt x="950233" y="7742"/>
                </a:lnTo>
                <a:lnTo>
                  <a:pt x="9022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744200" y="1905000"/>
            <a:ext cx="711200" cy="342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074400" y="23368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264900" y="2425700"/>
            <a:ext cx="381000" cy="279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745469" y="1854200"/>
            <a:ext cx="883919" cy="8775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body</a:t>
            </a:r>
            <a:endParaRPr sz="2200">
              <a:latin typeface="Courier New"/>
              <a:cs typeface="Courier New"/>
            </a:endParaRPr>
          </a:p>
          <a:p>
            <a:pPr marL="535305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h1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074400" y="33909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264900" y="3479800"/>
            <a:ext cx="368300" cy="279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1268709" y="34290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h2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735695" y="2311356"/>
            <a:ext cx="283536" cy="3111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582400" y="2857500"/>
            <a:ext cx="2781300" cy="444500"/>
          </a:xfrm>
          <a:custGeom>
            <a:avLst/>
            <a:gdLst/>
            <a:ahLst/>
            <a:cxnLst/>
            <a:rect l="l" t="t" r="r" b="b"/>
            <a:pathLst>
              <a:path w="2781300" h="444500">
                <a:moveTo>
                  <a:pt x="2629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629407" y="444500"/>
                </a:lnTo>
                <a:lnTo>
                  <a:pt x="2677440" y="436757"/>
                </a:lnTo>
                <a:lnTo>
                  <a:pt x="2719139" y="415197"/>
                </a:lnTo>
                <a:lnTo>
                  <a:pt x="2752010" y="382322"/>
                </a:lnTo>
                <a:lnTo>
                  <a:pt x="2773562" y="340633"/>
                </a:lnTo>
                <a:lnTo>
                  <a:pt x="2781300" y="292633"/>
                </a:lnTo>
                <a:lnTo>
                  <a:pt x="2781300" y="151866"/>
                </a:lnTo>
                <a:lnTo>
                  <a:pt x="2773562" y="103866"/>
                </a:lnTo>
                <a:lnTo>
                  <a:pt x="2752010" y="62177"/>
                </a:lnTo>
                <a:lnTo>
                  <a:pt x="2719139" y="29302"/>
                </a:lnTo>
                <a:lnTo>
                  <a:pt x="2677440" y="7742"/>
                </a:lnTo>
                <a:lnTo>
                  <a:pt x="26294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001500" y="2946400"/>
            <a:ext cx="1866900" cy="292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2038330" y="2895600"/>
            <a:ext cx="86360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Where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044169" y="2895600"/>
            <a:ext cx="86360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do...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1243695" y="2819351"/>
            <a:ext cx="283536" cy="3111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582400" y="3911600"/>
            <a:ext cx="2781300" cy="444500"/>
          </a:xfrm>
          <a:custGeom>
            <a:avLst/>
            <a:gdLst/>
            <a:ahLst/>
            <a:cxnLst/>
            <a:rect l="l" t="t" r="r" b="b"/>
            <a:pathLst>
              <a:path w="2781300" h="444500">
                <a:moveTo>
                  <a:pt x="2629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629407" y="444500"/>
                </a:lnTo>
                <a:lnTo>
                  <a:pt x="2677440" y="436757"/>
                </a:lnTo>
                <a:lnTo>
                  <a:pt x="2719139" y="415197"/>
                </a:lnTo>
                <a:lnTo>
                  <a:pt x="2752010" y="382322"/>
                </a:lnTo>
                <a:lnTo>
                  <a:pt x="2773562" y="340633"/>
                </a:lnTo>
                <a:lnTo>
                  <a:pt x="2781300" y="292633"/>
                </a:lnTo>
                <a:lnTo>
                  <a:pt x="2781300" y="151866"/>
                </a:lnTo>
                <a:lnTo>
                  <a:pt x="2773562" y="103866"/>
                </a:lnTo>
                <a:lnTo>
                  <a:pt x="2752010" y="62177"/>
                </a:lnTo>
                <a:lnTo>
                  <a:pt x="2719139" y="29302"/>
                </a:lnTo>
                <a:lnTo>
                  <a:pt x="2677440" y="7742"/>
                </a:lnTo>
                <a:lnTo>
                  <a:pt x="26294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950700" y="4000500"/>
            <a:ext cx="2006600" cy="3429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954509" y="3949700"/>
            <a:ext cx="69596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Plan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792709" y="3949700"/>
            <a:ext cx="11988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your...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1243695" y="3873456"/>
            <a:ext cx="283536" cy="3111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735347" y="2503690"/>
            <a:ext cx="321741" cy="118186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074400" y="44450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252200" y="4533900"/>
            <a:ext cx="393700" cy="2921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090400" y="54737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07" y="444500"/>
                </a:lnTo>
                <a:lnTo>
                  <a:pt x="950240" y="436757"/>
                </a:lnTo>
                <a:lnTo>
                  <a:pt x="991939" y="415197"/>
                </a:lnTo>
                <a:lnTo>
                  <a:pt x="1024810" y="382322"/>
                </a:lnTo>
                <a:lnTo>
                  <a:pt x="1046362" y="340633"/>
                </a:lnTo>
                <a:lnTo>
                  <a:pt x="1054100" y="292633"/>
                </a:lnTo>
                <a:lnTo>
                  <a:pt x="1054100" y="151866"/>
                </a:lnTo>
                <a:lnTo>
                  <a:pt x="1046362" y="103866"/>
                </a:lnTo>
                <a:lnTo>
                  <a:pt x="1024810" y="62177"/>
                </a:lnTo>
                <a:lnTo>
                  <a:pt x="991939" y="29302"/>
                </a:lnTo>
                <a:lnTo>
                  <a:pt x="950240" y="7742"/>
                </a:lnTo>
                <a:lnTo>
                  <a:pt x="9022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268200" y="5575300"/>
            <a:ext cx="711200" cy="2794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243695" y="4927551"/>
            <a:ext cx="283536" cy="3111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751695" y="5460956"/>
            <a:ext cx="283536" cy="3111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090400" y="6527800"/>
            <a:ext cx="1244600" cy="444500"/>
          </a:xfrm>
          <a:custGeom>
            <a:avLst/>
            <a:gdLst/>
            <a:ahLst/>
            <a:cxnLst/>
            <a:rect l="l" t="t" r="r" b="b"/>
            <a:pathLst>
              <a:path w="1244600" h="444500">
                <a:moveTo>
                  <a:pt x="10927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092707" y="444500"/>
                </a:lnTo>
                <a:lnTo>
                  <a:pt x="1140740" y="436757"/>
                </a:lnTo>
                <a:lnTo>
                  <a:pt x="1182439" y="415197"/>
                </a:lnTo>
                <a:lnTo>
                  <a:pt x="1215310" y="382322"/>
                </a:lnTo>
                <a:lnTo>
                  <a:pt x="1236862" y="340633"/>
                </a:lnTo>
                <a:lnTo>
                  <a:pt x="1244600" y="292633"/>
                </a:lnTo>
                <a:lnTo>
                  <a:pt x="1244600" y="151866"/>
                </a:lnTo>
                <a:lnTo>
                  <a:pt x="1236862" y="103866"/>
                </a:lnTo>
                <a:lnTo>
                  <a:pt x="1215310" y="62177"/>
                </a:lnTo>
                <a:lnTo>
                  <a:pt x="1182439" y="29302"/>
                </a:lnTo>
                <a:lnTo>
                  <a:pt x="1140740" y="7742"/>
                </a:lnTo>
                <a:lnTo>
                  <a:pt x="10927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280900" y="6616700"/>
            <a:ext cx="876300" cy="2921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582400" y="60071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760200" y="6096000"/>
            <a:ext cx="355600" cy="292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751695" y="6515056"/>
            <a:ext cx="283536" cy="31115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090400" y="75819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29"/>
                </a:lnTo>
                <a:lnTo>
                  <a:pt x="7742" y="340632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07" y="444500"/>
                </a:lnTo>
                <a:lnTo>
                  <a:pt x="950240" y="436757"/>
                </a:lnTo>
                <a:lnTo>
                  <a:pt x="991939" y="415197"/>
                </a:lnTo>
                <a:lnTo>
                  <a:pt x="1024810" y="382322"/>
                </a:lnTo>
                <a:lnTo>
                  <a:pt x="1046362" y="340632"/>
                </a:lnTo>
                <a:lnTo>
                  <a:pt x="1054100" y="292629"/>
                </a:lnTo>
                <a:lnTo>
                  <a:pt x="1054100" y="151866"/>
                </a:lnTo>
                <a:lnTo>
                  <a:pt x="1046362" y="103866"/>
                </a:lnTo>
                <a:lnTo>
                  <a:pt x="1024810" y="62177"/>
                </a:lnTo>
                <a:lnTo>
                  <a:pt x="991939" y="29302"/>
                </a:lnTo>
                <a:lnTo>
                  <a:pt x="950240" y="7742"/>
                </a:lnTo>
                <a:lnTo>
                  <a:pt x="9022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344400" y="7670800"/>
            <a:ext cx="546100" cy="2921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582400" y="70612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760200" y="7150100"/>
            <a:ext cx="355600" cy="292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1268709" y="4483100"/>
            <a:ext cx="1875789" cy="3493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ul</a:t>
            </a:r>
            <a:endParaRPr sz="2200">
              <a:latin typeface="Courier New"/>
              <a:cs typeface="Courier New"/>
            </a:endParaRPr>
          </a:p>
          <a:p>
            <a:pPr marL="520700">
              <a:lnSpc>
                <a:spcPct val="100000"/>
              </a:lnSpc>
              <a:spcBef>
                <a:spcPts val="1360"/>
              </a:spcBef>
            </a:pPr>
            <a:r>
              <a:rPr sz="2200" spc="-5" dirty="0"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  <a:p>
            <a:pPr marL="1013460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Rome</a:t>
            </a:r>
            <a:endParaRPr sz="2200">
              <a:latin typeface="Courier New"/>
              <a:cs typeface="Courier New"/>
            </a:endParaRPr>
          </a:p>
          <a:p>
            <a:pPr marL="520700">
              <a:lnSpc>
                <a:spcPct val="100000"/>
              </a:lnSpc>
              <a:spcBef>
                <a:spcPts val="15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  <a:p>
            <a:pPr marL="1024890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Paris</a:t>
            </a:r>
            <a:endParaRPr sz="2200">
              <a:latin typeface="Courier New"/>
              <a:cs typeface="Courier New"/>
            </a:endParaRPr>
          </a:p>
          <a:p>
            <a:pPr marL="520700">
              <a:lnSpc>
                <a:spcPct val="100000"/>
              </a:lnSpc>
              <a:spcBef>
                <a:spcPts val="15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  <a:p>
            <a:pPr marL="821055" algn="ctr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Rio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1751695" y="7569155"/>
            <a:ext cx="283536" cy="31115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1243094" y="5056390"/>
            <a:ext cx="271259" cy="228676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735259" y="3020298"/>
            <a:ext cx="322580" cy="1706245"/>
          </a:xfrm>
          <a:custGeom>
            <a:avLst/>
            <a:gdLst/>
            <a:ahLst/>
            <a:cxnLst/>
            <a:rect l="l" t="t" r="r" b="b"/>
            <a:pathLst>
              <a:path w="322579" h="1706245">
                <a:moveTo>
                  <a:pt x="12924" y="1663700"/>
                </a:moveTo>
                <a:lnTo>
                  <a:pt x="11226" y="1663700"/>
                </a:lnTo>
                <a:lnTo>
                  <a:pt x="11027" y="1676400"/>
                </a:lnTo>
                <a:lnTo>
                  <a:pt x="10845" y="1701800"/>
                </a:lnTo>
                <a:lnTo>
                  <a:pt x="12062" y="1689100"/>
                </a:lnTo>
                <a:lnTo>
                  <a:pt x="12979" y="1676400"/>
                </a:lnTo>
                <a:lnTo>
                  <a:pt x="12924" y="1663700"/>
                </a:lnTo>
                <a:close/>
              </a:path>
              <a:path w="322579" h="1706245">
                <a:moveTo>
                  <a:pt x="12679" y="1689100"/>
                </a:moveTo>
                <a:lnTo>
                  <a:pt x="12490" y="1689100"/>
                </a:lnTo>
                <a:lnTo>
                  <a:pt x="12217" y="1701800"/>
                </a:lnTo>
                <a:lnTo>
                  <a:pt x="12837" y="1701800"/>
                </a:lnTo>
                <a:lnTo>
                  <a:pt x="12679" y="1689100"/>
                </a:lnTo>
                <a:close/>
              </a:path>
              <a:path w="322579" h="1706245">
                <a:moveTo>
                  <a:pt x="15392" y="1612900"/>
                </a:moveTo>
                <a:lnTo>
                  <a:pt x="14973" y="1612900"/>
                </a:lnTo>
                <a:lnTo>
                  <a:pt x="14711" y="1625600"/>
                </a:lnTo>
                <a:lnTo>
                  <a:pt x="14350" y="1676400"/>
                </a:lnTo>
                <a:lnTo>
                  <a:pt x="13995" y="1701800"/>
                </a:lnTo>
                <a:lnTo>
                  <a:pt x="16179" y="1701800"/>
                </a:lnTo>
                <a:lnTo>
                  <a:pt x="16096" y="1663700"/>
                </a:lnTo>
                <a:lnTo>
                  <a:pt x="15800" y="1625600"/>
                </a:lnTo>
                <a:lnTo>
                  <a:pt x="15392" y="1612900"/>
                </a:lnTo>
                <a:close/>
              </a:path>
              <a:path w="322579" h="1706245">
                <a:moveTo>
                  <a:pt x="83426" y="1524000"/>
                </a:moveTo>
                <a:lnTo>
                  <a:pt x="21158" y="1524000"/>
                </a:lnTo>
                <a:lnTo>
                  <a:pt x="22682" y="1536700"/>
                </a:lnTo>
                <a:lnTo>
                  <a:pt x="22961" y="1536700"/>
                </a:lnTo>
                <a:lnTo>
                  <a:pt x="23164" y="1549400"/>
                </a:lnTo>
                <a:lnTo>
                  <a:pt x="22041" y="1587500"/>
                </a:lnTo>
                <a:lnTo>
                  <a:pt x="18319" y="1663700"/>
                </a:lnTo>
                <a:lnTo>
                  <a:pt x="17132" y="1701800"/>
                </a:lnTo>
                <a:lnTo>
                  <a:pt x="209780" y="1701800"/>
                </a:lnTo>
                <a:lnTo>
                  <a:pt x="229184" y="1689100"/>
                </a:lnTo>
                <a:lnTo>
                  <a:pt x="314092" y="1689100"/>
                </a:lnTo>
                <a:lnTo>
                  <a:pt x="322275" y="1676400"/>
                </a:lnTo>
                <a:lnTo>
                  <a:pt x="278091" y="1676400"/>
                </a:lnTo>
                <a:lnTo>
                  <a:pt x="291828" y="1663700"/>
                </a:lnTo>
                <a:lnTo>
                  <a:pt x="247177" y="1663700"/>
                </a:lnTo>
                <a:lnTo>
                  <a:pt x="257098" y="1651000"/>
                </a:lnTo>
                <a:lnTo>
                  <a:pt x="71729" y="1651000"/>
                </a:lnTo>
                <a:lnTo>
                  <a:pt x="72097" y="1625600"/>
                </a:lnTo>
                <a:lnTo>
                  <a:pt x="74311" y="1625600"/>
                </a:lnTo>
                <a:lnTo>
                  <a:pt x="74447" y="1562100"/>
                </a:lnTo>
                <a:lnTo>
                  <a:pt x="78092" y="1562100"/>
                </a:lnTo>
                <a:lnTo>
                  <a:pt x="78181" y="1549400"/>
                </a:lnTo>
                <a:lnTo>
                  <a:pt x="83073" y="1549400"/>
                </a:lnTo>
                <a:lnTo>
                  <a:pt x="83151" y="1536700"/>
                </a:lnTo>
                <a:lnTo>
                  <a:pt x="83426" y="1524000"/>
                </a:lnTo>
                <a:close/>
              </a:path>
              <a:path w="322579" h="1706245">
                <a:moveTo>
                  <a:pt x="9817" y="1346200"/>
                </a:moveTo>
                <a:lnTo>
                  <a:pt x="9258" y="1384300"/>
                </a:lnTo>
                <a:lnTo>
                  <a:pt x="9141" y="1409700"/>
                </a:lnTo>
                <a:lnTo>
                  <a:pt x="9031" y="1498600"/>
                </a:lnTo>
                <a:lnTo>
                  <a:pt x="9147" y="1663700"/>
                </a:lnTo>
                <a:lnTo>
                  <a:pt x="9055" y="1689100"/>
                </a:lnTo>
                <a:lnTo>
                  <a:pt x="9988" y="1651000"/>
                </a:lnTo>
                <a:lnTo>
                  <a:pt x="10438" y="1600200"/>
                </a:lnTo>
                <a:lnTo>
                  <a:pt x="10542" y="1562100"/>
                </a:lnTo>
                <a:lnTo>
                  <a:pt x="10660" y="1422400"/>
                </a:lnTo>
                <a:lnTo>
                  <a:pt x="10833" y="1384300"/>
                </a:lnTo>
                <a:lnTo>
                  <a:pt x="14107" y="1384300"/>
                </a:lnTo>
                <a:lnTo>
                  <a:pt x="14219" y="1358900"/>
                </a:lnTo>
                <a:lnTo>
                  <a:pt x="10109" y="1358900"/>
                </a:lnTo>
                <a:lnTo>
                  <a:pt x="9817" y="1346200"/>
                </a:lnTo>
                <a:close/>
              </a:path>
              <a:path w="322579" h="1706245">
                <a:moveTo>
                  <a:pt x="74311" y="1625600"/>
                </a:moveTo>
                <a:lnTo>
                  <a:pt x="72415" y="1625600"/>
                </a:lnTo>
                <a:lnTo>
                  <a:pt x="72555" y="1651000"/>
                </a:lnTo>
                <a:lnTo>
                  <a:pt x="74256" y="1651000"/>
                </a:lnTo>
                <a:lnTo>
                  <a:pt x="74311" y="1625600"/>
                </a:lnTo>
                <a:close/>
              </a:path>
              <a:path w="322579" h="1706245">
                <a:moveTo>
                  <a:pt x="151955" y="1638300"/>
                </a:moveTo>
                <a:lnTo>
                  <a:pt x="111221" y="1638300"/>
                </a:lnTo>
                <a:lnTo>
                  <a:pt x="130482" y="1651000"/>
                </a:lnTo>
                <a:lnTo>
                  <a:pt x="154533" y="1651000"/>
                </a:lnTo>
                <a:lnTo>
                  <a:pt x="151955" y="1638300"/>
                </a:lnTo>
                <a:close/>
              </a:path>
              <a:path w="322579" h="1706245">
                <a:moveTo>
                  <a:pt x="82588" y="1346200"/>
                </a:moveTo>
                <a:lnTo>
                  <a:pt x="81876" y="1346200"/>
                </a:lnTo>
                <a:lnTo>
                  <a:pt x="82016" y="1358900"/>
                </a:lnTo>
                <a:lnTo>
                  <a:pt x="15481" y="1358900"/>
                </a:lnTo>
                <a:lnTo>
                  <a:pt x="16097" y="1397000"/>
                </a:lnTo>
                <a:lnTo>
                  <a:pt x="16321" y="1435100"/>
                </a:lnTo>
                <a:lnTo>
                  <a:pt x="16438" y="1460500"/>
                </a:lnTo>
                <a:lnTo>
                  <a:pt x="16565" y="1498600"/>
                </a:lnTo>
                <a:lnTo>
                  <a:pt x="16792" y="1549400"/>
                </a:lnTo>
                <a:lnTo>
                  <a:pt x="17266" y="1600200"/>
                </a:lnTo>
                <a:lnTo>
                  <a:pt x="18173" y="1638300"/>
                </a:lnTo>
                <a:lnTo>
                  <a:pt x="18896" y="1612900"/>
                </a:lnTo>
                <a:lnTo>
                  <a:pt x="19272" y="1574800"/>
                </a:lnTo>
                <a:lnTo>
                  <a:pt x="19666" y="1549400"/>
                </a:lnTo>
                <a:lnTo>
                  <a:pt x="20902" y="1549400"/>
                </a:lnTo>
                <a:lnTo>
                  <a:pt x="21056" y="1536700"/>
                </a:lnTo>
                <a:lnTo>
                  <a:pt x="21158" y="1524000"/>
                </a:lnTo>
                <a:lnTo>
                  <a:pt x="84212" y="1524000"/>
                </a:lnTo>
                <a:lnTo>
                  <a:pt x="84324" y="1511300"/>
                </a:lnTo>
                <a:lnTo>
                  <a:pt x="84849" y="1409700"/>
                </a:lnTo>
                <a:lnTo>
                  <a:pt x="83513" y="1409700"/>
                </a:lnTo>
                <a:lnTo>
                  <a:pt x="83040" y="1371600"/>
                </a:lnTo>
                <a:lnTo>
                  <a:pt x="82588" y="1346200"/>
                </a:lnTo>
                <a:close/>
              </a:path>
              <a:path w="322579" h="1706245">
                <a:moveTo>
                  <a:pt x="78092" y="1562100"/>
                </a:moveTo>
                <a:lnTo>
                  <a:pt x="74447" y="1562100"/>
                </a:lnTo>
                <a:lnTo>
                  <a:pt x="75086" y="1574800"/>
                </a:lnTo>
                <a:lnTo>
                  <a:pt x="75318" y="1600200"/>
                </a:lnTo>
                <a:lnTo>
                  <a:pt x="75437" y="1638300"/>
                </a:lnTo>
                <a:lnTo>
                  <a:pt x="76428" y="1638300"/>
                </a:lnTo>
                <a:lnTo>
                  <a:pt x="76631" y="1625600"/>
                </a:lnTo>
                <a:lnTo>
                  <a:pt x="78950" y="1625600"/>
                </a:lnTo>
                <a:lnTo>
                  <a:pt x="78698" y="1612900"/>
                </a:lnTo>
                <a:lnTo>
                  <a:pt x="78595" y="1587500"/>
                </a:lnTo>
                <a:lnTo>
                  <a:pt x="77914" y="1587500"/>
                </a:lnTo>
                <a:lnTo>
                  <a:pt x="78092" y="1562100"/>
                </a:lnTo>
                <a:close/>
              </a:path>
              <a:path w="322579" h="1706245">
                <a:moveTo>
                  <a:pt x="78950" y="1625600"/>
                </a:moveTo>
                <a:lnTo>
                  <a:pt x="76631" y="1625600"/>
                </a:lnTo>
                <a:lnTo>
                  <a:pt x="77304" y="1638300"/>
                </a:lnTo>
                <a:lnTo>
                  <a:pt x="79247" y="1638300"/>
                </a:lnTo>
                <a:lnTo>
                  <a:pt x="78950" y="1625600"/>
                </a:lnTo>
                <a:close/>
              </a:path>
              <a:path w="322579" h="1706245">
                <a:moveTo>
                  <a:pt x="80721" y="1574800"/>
                </a:moveTo>
                <a:lnTo>
                  <a:pt x="78625" y="1574800"/>
                </a:lnTo>
                <a:lnTo>
                  <a:pt x="78886" y="1600200"/>
                </a:lnTo>
                <a:lnTo>
                  <a:pt x="79241" y="1625600"/>
                </a:lnTo>
                <a:lnTo>
                  <a:pt x="79552" y="1638300"/>
                </a:lnTo>
                <a:lnTo>
                  <a:pt x="80073" y="1638300"/>
                </a:lnTo>
                <a:lnTo>
                  <a:pt x="80292" y="1625600"/>
                </a:lnTo>
                <a:lnTo>
                  <a:pt x="80373" y="1587500"/>
                </a:lnTo>
                <a:lnTo>
                  <a:pt x="80721" y="1574800"/>
                </a:lnTo>
                <a:close/>
              </a:path>
              <a:path w="322579" h="1706245">
                <a:moveTo>
                  <a:pt x="83997" y="1612900"/>
                </a:moveTo>
                <a:lnTo>
                  <a:pt x="83362" y="1612900"/>
                </a:lnTo>
                <a:lnTo>
                  <a:pt x="83184" y="1625600"/>
                </a:lnTo>
                <a:lnTo>
                  <a:pt x="83096" y="1638300"/>
                </a:lnTo>
                <a:lnTo>
                  <a:pt x="84137" y="1638300"/>
                </a:lnTo>
                <a:lnTo>
                  <a:pt x="84150" y="1625600"/>
                </a:lnTo>
                <a:lnTo>
                  <a:pt x="83997" y="1612900"/>
                </a:lnTo>
                <a:close/>
              </a:path>
              <a:path w="322579" h="1706245">
                <a:moveTo>
                  <a:pt x="14284" y="1587500"/>
                </a:moveTo>
                <a:lnTo>
                  <a:pt x="12390" y="1587500"/>
                </a:lnTo>
                <a:lnTo>
                  <a:pt x="12179" y="1625600"/>
                </a:lnTo>
                <a:lnTo>
                  <a:pt x="13397" y="1612900"/>
                </a:lnTo>
                <a:lnTo>
                  <a:pt x="14320" y="1600200"/>
                </a:lnTo>
                <a:lnTo>
                  <a:pt x="14284" y="1587500"/>
                </a:lnTo>
                <a:close/>
              </a:path>
              <a:path w="322579" h="1706245">
                <a:moveTo>
                  <a:pt x="82919" y="1574800"/>
                </a:moveTo>
                <a:lnTo>
                  <a:pt x="80721" y="1574800"/>
                </a:lnTo>
                <a:lnTo>
                  <a:pt x="80969" y="1587500"/>
                </a:lnTo>
                <a:lnTo>
                  <a:pt x="81126" y="1612900"/>
                </a:lnTo>
                <a:lnTo>
                  <a:pt x="81635" y="1612900"/>
                </a:lnTo>
                <a:lnTo>
                  <a:pt x="81889" y="1600200"/>
                </a:lnTo>
                <a:lnTo>
                  <a:pt x="82714" y="1600200"/>
                </a:lnTo>
                <a:lnTo>
                  <a:pt x="82842" y="1587500"/>
                </a:lnTo>
                <a:lnTo>
                  <a:pt x="82919" y="1574800"/>
                </a:lnTo>
                <a:close/>
              </a:path>
              <a:path w="322579" h="1706245">
                <a:moveTo>
                  <a:pt x="83073" y="1549400"/>
                </a:moveTo>
                <a:lnTo>
                  <a:pt x="78181" y="1549400"/>
                </a:lnTo>
                <a:lnTo>
                  <a:pt x="78358" y="1574800"/>
                </a:lnTo>
                <a:lnTo>
                  <a:pt x="77914" y="1587500"/>
                </a:lnTo>
                <a:lnTo>
                  <a:pt x="78595" y="1587500"/>
                </a:lnTo>
                <a:lnTo>
                  <a:pt x="78625" y="1574800"/>
                </a:lnTo>
                <a:lnTo>
                  <a:pt x="82919" y="1574800"/>
                </a:lnTo>
                <a:lnTo>
                  <a:pt x="83073" y="1549400"/>
                </a:lnTo>
                <a:close/>
              </a:path>
              <a:path w="322579" h="1706245">
                <a:moveTo>
                  <a:pt x="14523" y="1460500"/>
                </a:moveTo>
                <a:lnTo>
                  <a:pt x="12433" y="1460500"/>
                </a:lnTo>
                <a:lnTo>
                  <a:pt x="13311" y="1485900"/>
                </a:lnTo>
                <a:lnTo>
                  <a:pt x="13573" y="1511300"/>
                </a:lnTo>
                <a:lnTo>
                  <a:pt x="13665" y="1574800"/>
                </a:lnTo>
                <a:lnTo>
                  <a:pt x="14625" y="1536700"/>
                </a:lnTo>
                <a:lnTo>
                  <a:pt x="14523" y="1460500"/>
                </a:lnTo>
                <a:close/>
              </a:path>
              <a:path w="322579" h="1706245">
                <a:moveTo>
                  <a:pt x="20699" y="1549400"/>
                </a:moveTo>
                <a:lnTo>
                  <a:pt x="19666" y="1549400"/>
                </a:lnTo>
                <a:lnTo>
                  <a:pt x="20446" y="1562100"/>
                </a:lnTo>
                <a:lnTo>
                  <a:pt x="20699" y="1549400"/>
                </a:lnTo>
                <a:close/>
              </a:path>
              <a:path w="322579" h="1706245">
                <a:moveTo>
                  <a:pt x="84212" y="1524000"/>
                </a:moveTo>
                <a:lnTo>
                  <a:pt x="83426" y="1524000"/>
                </a:lnTo>
                <a:lnTo>
                  <a:pt x="83635" y="1536700"/>
                </a:lnTo>
                <a:lnTo>
                  <a:pt x="84099" y="1536700"/>
                </a:lnTo>
                <a:lnTo>
                  <a:pt x="84212" y="1524000"/>
                </a:lnTo>
                <a:close/>
              </a:path>
              <a:path w="322579" h="1706245">
                <a:moveTo>
                  <a:pt x="85826" y="1511300"/>
                </a:moveTo>
                <a:lnTo>
                  <a:pt x="85115" y="1524000"/>
                </a:lnTo>
                <a:lnTo>
                  <a:pt x="84874" y="1524000"/>
                </a:lnTo>
                <a:lnTo>
                  <a:pt x="84886" y="1536700"/>
                </a:lnTo>
                <a:lnTo>
                  <a:pt x="86321" y="1536700"/>
                </a:lnTo>
                <a:lnTo>
                  <a:pt x="85775" y="1524000"/>
                </a:lnTo>
                <a:lnTo>
                  <a:pt x="85826" y="1511300"/>
                </a:lnTo>
                <a:close/>
              </a:path>
              <a:path w="322579" h="1706245">
                <a:moveTo>
                  <a:pt x="14107" y="1384300"/>
                </a:moveTo>
                <a:lnTo>
                  <a:pt x="10833" y="1384300"/>
                </a:lnTo>
                <a:lnTo>
                  <a:pt x="11427" y="1409700"/>
                </a:lnTo>
                <a:lnTo>
                  <a:pt x="11481" y="1473200"/>
                </a:lnTo>
                <a:lnTo>
                  <a:pt x="12039" y="1498600"/>
                </a:lnTo>
                <a:lnTo>
                  <a:pt x="12369" y="1485900"/>
                </a:lnTo>
                <a:lnTo>
                  <a:pt x="12433" y="1460500"/>
                </a:lnTo>
                <a:lnTo>
                  <a:pt x="14523" y="1460500"/>
                </a:lnTo>
                <a:lnTo>
                  <a:pt x="14150" y="1409700"/>
                </a:lnTo>
                <a:lnTo>
                  <a:pt x="14107" y="1384300"/>
                </a:lnTo>
                <a:close/>
              </a:path>
              <a:path w="322579" h="1706245">
                <a:moveTo>
                  <a:pt x="3244" y="1257300"/>
                </a:moveTo>
                <a:lnTo>
                  <a:pt x="2400" y="1282700"/>
                </a:lnTo>
                <a:lnTo>
                  <a:pt x="2484" y="1320800"/>
                </a:lnTo>
                <a:lnTo>
                  <a:pt x="2901" y="1371600"/>
                </a:lnTo>
                <a:lnTo>
                  <a:pt x="3784" y="1460500"/>
                </a:lnTo>
                <a:lnTo>
                  <a:pt x="4186" y="1460500"/>
                </a:lnTo>
                <a:lnTo>
                  <a:pt x="4824" y="1435100"/>
                </a:lnTo>
                <a:lnTo>
                  <a:pt x="5479" y="1371600"/>
                </a:lnTo>
                <a:lnTo>
                  <a:pt x="5930" y="1333500"/>
                </a:lnTo>
                <a:lnTo>
                  <a:pt x="6327" y="1320800"/>
                </a:lnTo>
                <a:lnTo>
                  <a:pt x="9316" y="1320800"/>
                </a:lnTo>
                <a:lnTo>
                  <a:pt x="9525" y="1270000"/>
                </a:lnTo>
                <a:lnTo>
                  <a:pt x="4876" y="1270000"/>
                </a:lnTo>
                <a:lnTo>
                  <a:pt x="3244" y="1257300"/>
                </a:lnTo>
                <a:close/>
              </a:path>
              <a:path w="322579" h="1706245">
                <a:moveTo>
                  <a:pt x="88761" y="1447800"/>
                </a:moveTo>
                <a:lnTo>
                  <a:pt x="88072" y="1447800"/>
                </a:lnTo>
                <a:lnTo>
                  <a:pt x="87617" y="1460500"/>
                </a:lnTo>
                <a:lnTo>
                  <a:pt x="88371" y="1460500"/>
                </a:lnTo>
                <a:lnTo>
                  <a:pt x="88761" y="1447800"/>
                </a:lnTo>
                <a:close/>
              </a:path>
              <a:path w="322579" h="1706245">
                <a:moveTo>
                  <a:pt x="89001" y="1435100"/>
                </a:moveTo>
                <a:lnTo>
                  <a:pt x="88274" y="1435100"/>
                </a:lnTo>
                <a:lnTo>
                  <a:pt x="88128" y="1447800"/>
                </a:lnTo>
                <a:lnTo>
                  <a:pt x="88926" y="1447800"/>
                </a:lnTo>
                <a:lnTo>
                  <a:pt x="89001" y="1435100"/>
                </a:lnTo>
                <a:close/>
              </a:path>
              <a:path w="322579" h="1706245">
                <a:moveTo>
                  <a:pt x="9316" y="1320800"/>
                </a:moveTo>
                <a:lnTo>
                  <a:pt x="6888" y="1320800"/>
                </a:lnTo>
                <a:lnTo>
                  <a:pt x="7493" y="1346200"/>
                </a:lnTo>
                <a:lnTo>
                  <a:pt x="8026" y="1397000"/>
                </a:lnTo>
                <a:lnTo>
                  <a:pt x="8393" y="1422400"/>
                </a:lnTo>
                <a:lnTo>
                  <a:pt x="8738" y="1409700"/>
                </a:lnTo>
                <a:lnTo>
                  <a:pt x="9050" y="1371600"/>
                </a:lnTo>
                <a:lnTo>
                  <a:pt x="9316" y="1320800"/>
                </a:lnTo>
                <a:close/>
              </a:path>
              <a:path w="322579" h="1706245">
                <a:moveTo>
                  <a:pt x="85223" y="1320800"/>
                </a:moveTo>
                <a:lnTo>
                  <a:pt x="84528" y="1320800"/>
                </a:lnTo>
                <a:lnTo>
                  <a:pt x="84399" y="1358900"/>
                </a:lnTo>
                <a:lnTo>
                  <a:pt x="84301" y="1397000"/>
                </a:lnTo>
                <a:lnTo>
                  <a:pt x="83908" y="1409700"/>
                </a:lnTo>
                <a:lnTo>
                  <a:pt x="84849" y="1409700"/>
                </a:lnTo>
                <a:lnTo>
                  <a:pt x="84924" y="1397000"/>
                </a:lnTo>
                <a:lnTo>
                  <a:pt x="85644" y="1397000"/>
                </a:lnTo>
                <a:lnTo>
                  <a:pt x="85768" y="1371600"/>
                </a:lnTo>
                <a:lnTo>
                  <a:pt x="85966" y="1358900"/>
                </a:lnTo>
                <a:lnTo>
                  <a:pt x="88061" y="1358900"/>
                </a:lnTo>
                <a:lnTo>
                  <a:pt x="88022" y="1346200"/>
                </a:lnTo>
                <a:lnTo>
                  <a:pt x="85456" y="1346200"/>
                </a:lnTo>
                <a:lnTo>
                  <a:pt x="85223" y="1320800"/>
                </a:lnTo>
                <a:close/>
              </a:path>
              <a:path w="322579" h="1706245">
                <a:moveTo>
                  <a:pt x="85644" y="1397000"/>
                </a:moveTo>
                <a:lnTo>
                  <a:pt x="85132" y="1397000"/>
                </a:lnTo>
                <a:lnTo>
                  <a:pt x="85219" y="1409700"/>
                </a:lnTo>
                <a:lnTo>
                  <a:pt x="85582" y="1409700"/>
                </a:lnTo>
                <a:lnTo>
                  <a:pt x="85644" y="1397000"/>
                </a:lnTo>
                <a:close/>
              </a:path>
              <a:path w="322579" h="1706245">
                <a:moveTo>
                  <a:pt x="89280" y="1384300"/>
                </a:moveTo>
                <a:lnTo>
                  <a:pt x="87185" y="1384300"/>
                </a:lnTo>
                <a:lnTo>
                  <a:pt x="88125" y="1397000"/>
                </a:lnTo>
                <a:lnTo>
                  <a:pt x="87883" y="1409700"/>
                </a:lnTo>
                <a:lnTo>
                  <a:pt x="88658" y="1397000"/>
                </a:lnTo>
                <a:lnTo>
                  <a:pt x="89280" y="1384300"/>
                </a:lnTo>
                <a:close/>
              </a:path>
              <a:path w="322579" h="1706245">
                <a:moveTo>
                  <a:pt x="81737" y="1346200"/>
                </a:moveTo>
                <a:lnTo>
                  <a:pt x="14274" y="1346200"/>
                </a:lnTo>
                <a:lnTo>
                  <a:pt x="14706" y="1358900"/>
                </a:lnTo>
                <a:lnTo>
                  <a:pt x="15024" y="1371600"/>
                </a:lnTo>
                <a:lnTo>
                  <a:pt x="15392" y="1371600"/>
                </a:lnTo>
                <a:lnTo>
                  <a:pt x="15481" y="1358900"/>
                </a:lnTo>
                <a:lnTo>
                  <a:pt x="82016" y="1358900"/>
                </a:lnTo>
                <a:lnTo>
                  <a:pt x="81737" y="1346200"/>
                </a:lnTo>
                <a:close/>
              </a:path>
              <a:path w="322579" h="1706245">
                <a:moveTo>
                  <a:pt x="87302" y="1358900"/>
                </a:moveTo>
                <a:lnTo>
                  <a:pt x="86613" y="1358900"/>
                </a:lnTo>
                <a:lnTo>
                  <a:pt x="86194" y="1371600"/>
                </a:lnTo>
                <a:lnTo>
                  <a:pt x="87008" y="1371600"/>
                </a:lnTo>
                <a:lnTo>
                  <a:pt x="87302" y="1358900"/>
                </a:lnTo>
                <a:close/>
              </a:path>
              <a:path w="322579" h="1706245">
                <a:moveTo>
                  <a:pt x="88061" y="1358900"/>
                </a:moveTo>
                <a:lnTo>
                  <a:pt x="87302" y="1358900"/>
                </a:lnTo>
                <a:lnTo>
                  <a:pt x="87688" y="1371600"/>
                </a:lnTo>
                <a:lnTo>
                  <a:pt x="88061" y="1358900"/>
                </a:lnTo>
                <a:close/>
              </a:path>
              <a:path w="322579" h="1706245">
                <a:moveTo>
                  <a:pt x="87566" y="1257300"/>
                </a:moveTo>
                <a:lnTo>
                  <a:pt x="12128" y="1257300"/>
                </a:lnTo>
                <a:lnTo>
                  <a:pt x="11277" y="1346200"/>
                </a:lnTo>
                <a:lnTo>
                  <a:pt x="10566" y="1358900"/>
                </a:lnTo>
                <a:lnTo>
                  <a:pt x="14219" y="1358900"/>
                </a:lnTo>
                <a:lnTo>
                  <a:pt x="14274" y="1346200"/>
                </a:lnTo>
                <a:lnTo>
                  <a:pt x="81737" y="1346200"/>
                </a:lnTo>
                <a:lnTo>
                  <a:pt x="83145" y="1320800"/>
                </a:lnTo>
                <a:lnTo>
                  <a:pt x="84553" y="1308100"/>
                </a:lnTo>
                <a:lnTo>
                  <a:pt x="85851" y="1282700"/>
                </a:lnTo>
                <a:lnTo>
                  <a:pt x="86931" y="1270000"/>
                </a:lnTo>
                <a:lnTo>
                  <a:pt x="87319" y="1270000"/>
                </a:lnTo>
                <a:lnTo>
                  <a:pt x="87566" y="1257300"/>
                </a:lnTo>
                <a:close/>
              </a:path>
              <a:path w="322579" h="1706245">
                <a:moveTo>
                  <a:pt x="86539" y="1308100"/>
                </a:moveTo>
                <a:lnTo>
                  <a:pt x="86044" y="1308100"/>
                </a:lnTo>
                <a:lnTo>
                  <a:pt x="85896" y="1320800"/>
                </a:lnTo>
                <a:lnTo>
                  <a:pt x="85737" y="1346200"/>
                </a:lnTo>
                <a:lnTo>
                  <a:pt x="88022" y="1346200"/>
                </a:lnTo>
                <a:lnTo>
                  <a:pt x="87982" y="1333500"/>
                </a:lnTo>
                <a:lnTo>
                  <a:pt x="86845" y="1333500"/>
                </a:lnTo>
                <a:lnTo>
                  <a:pt x="86539" y="1308100"/>
                </a:lnTo>
                <a:close/>
              </a:path>
              <a:path w="322579" h="1706245">
                <a:moveTo>
                  <a:pt x="87769" y="1320800"/>
                </a:moveTo>
                <a:lnTo>
                  <a:pt x="87249" y="1320800"/>
                </a:lnTo>
                <a:lnTo>
                  <a:pt x="87071" y="1333500"/>
                </a:lnTo>
                <a:lnTo>
                  <a:pt x="87982" y="1333500"/>
                </a:lnTo>
                <a:lnTo>
                  <a:pt x="87769" y="1320800"/>
                </a:lnTo>
                <a:close/>
              </a:path>
              <a:path w="322579" h="1706245">
                <a:moveTo>
                  <a:pt x="91960" y="1282700"/>
                </a:moveTo>
                <a:lnTo>
                  <a:pt x="90182" y="1282700"/>
                </a:lnTo>
                <a:lnTo>
                  <a:pt x="91135" y="1295400"/>
                </a:lnTo>
                <a:lnTo>
                  <a:pt x="90881" y="1308100"/>
                </a:lnTo>
                <a:lnTo>
                  <a:pt x="92252" y="1308100"/>
                </a:lnTo>
                <a:lnTo>
                  <a:pt x="91960" y="1282700"/>
                </a:lnTo>
                <a:close/>
              </a:path>
              <a:path w="322579" h="1706245">
                <a:moveTo>
                  <a:pt x="89252" y="1244600"/>
                </a:moveTo>
                <a:lnTo>
                  <a:pt x="9716" y="1244600"/>
                </a:lnTo>
                <a:lnTo>
                  <a:pt x="9866" y="1257300"/>
                </a:lnTo>
                <a:lnTo>
                  <a:pt x="10023" y="1282700"/>
                </a:lnTo>
                <a:lnTo>
                  <a:pt x="10236" y="1295400"/>
                </a:lnTo>
                <a:lnTo>
                  <a:pt x="10947" y="1295400"/>
                </a:lnTo>
                <a:lnTo>
                  <a:pt x="10807" y="1282700"/>
                </a:lnTo>
                <a:lnTo>
                  <a:pt x="11607" y="1257300"/>
                </a:lnTo>
                <a:lnTo>
                  <a:pt x="88706" y="1257300"/>
                </a:lnTo>
                <a:lnTo>
                  <a:pt x="89252" y="1244600"/>
                </a:lnTo>
                <a:close/>
              </a:path>
              <a:path w="322579" h="1706245">
                <a:moveTo>
                  <a:pt x="87319" y="1270000"/>
                </a:moveTo>
                <a:lnTo>
                  <a:pt x="86931" y="1270000"/>
                </a:lnTo>
                <a:lnTo>
                  <a:pt x="86957" y="1282700"/>
                </a:lnTo>
                <a:lnTo>
                  <a:pt x="87101" y="1282700"/>
                </a:lnTo>
                <a:lnTo>
                  <a:pt x="87319" y="1270000"/>
                </a:lnTo>
                <a:close/>
              </a:path>
              <a:path w="322579" h="1706245">
                <a:moveTo>
                  <a:pt x="7550" y="1028700"/>
                </a:moveTo>
                <a:lnTo>
                  <a:pt x="4292" y="1028700"/>
                </a:lnTo>
                <a:lnTo>
                  <a:pt x="4738" y="1041400"/>
                </a:lnTo>
                <a:lnTo>
                  <a:pt x="5000" y="1066800"/>
                </a:lnTo>
                <a:lnTo>
                  <a:pt x="5181" y="1079500"/>
                </a:lnTo>
                <a:lnTo>
                  <a:pt x="5384" y="1104900"/>
                </a:lnTo>
                <a:lnTo>
                  <a:pt x="5664" y="1206500"/>
                </a:lnTo>
                <a:lnTo>
                  <a:pt x="6912" y="1206500"/>
                </a:lnTo>
                <a:lnTo>
                  <a:pt x="7162" y="1231900"/>
                </a:lnTo>
                <a:lnTo>
                  <a:pt x="6461" y="1270000"/>
                </a:lnTo>
                <a:lnTo>
                  <a:pt x="9525" y="1270000"/>
                </a:lnTo>
                <a:lnTo>
                  <a:pt x="9716" y="1244600"/>
                </a:lnTo>
                <a:lnTo>
                  <a:pt x="90731" y="1244600"/>
                </a:lnTo>
                <a:lnTo>
                  <a:pt x="91013" y="1231900"/>
                </a:lnTo>
                <a:lnTo>
                  <a:pt x="90809" y="1219200"/>
                </a:lnTo>
                <a:lnTo>
                  <a:pt x="89750" y="1181100"/>
                </a:lnTo>
                <a:lnTo>
                  <a:pt x="88518" y="1181100"/>
                </a:lnTo>
                <a:lnTo>
                  <a:pt x="88652" y="1168400"/>
                </a:lnTo>
                <a:lnTo>
                  <a:pt x="11010" y="1168400"/>
                </a:lnTo>
                <a:lnTo>
                  <a:pt x="11114" y="1092200"/>
                </a:lnTo>
                <a:lnTo>
                  <a:pt x="11152" y="1079500"/>
                </a:lnTo>
                <a:lnTo>
                  <a:pt x="9639" y="1079500"/>
                </a:lnTo>
                <a:lnTo>
                  <a:pt x="9391" y="1054100"/>
                </a:lnTo>
                <a:lnTo>
                  <a:pt x="7902" y="1054100"/>
                </a:lnTo>
                <a:lnTo>
                  <a:pt x="7683" y="1041400"/>
                </a:lnTo>
                <a:lnTo>
                  <a:pt x="7550" y="1028700"/>
                </a:lnTo>
                <a:close/>
              </a:path>
              <a:path w="322579" h="1706245">
                <a:moveTo>
                  <a:pt x="90731" y="1244600"/>
                </a:moveTo>
                <a:lnTo>
                  <a:pt x="90169" y="1244600"/>
                </a:lnTo>
                <a:lnTo>
                  <a:pt x="90182" y="1257300"/>
                </a:lnTo>
                <a:lnTo>
                  <a:pt x="90449" y="1257300"/>
                </a:lnTo>
                <a:lnTo>
                  <a:pt x="90731" y="1244600"/>
                </a:lnTo>
                <a:close/>
              </a:path>
              <a:path w="322579" h="1706245">
                <a:moveTo>
                  <a:pt x="12966" y="1092200"/>
                </a:moveTo>
                <a:lnTo>
                  <a:pt x="12526" y="1092200"/>
                </a:lnTo>
                <a:lnTo>
                  <a:pt x="11960" y="1117600"/>
                </a:lnTo>
                <a:lnTo>
                  <a:pt x="11201" y="1168400"/>
                </a:lnTo>
                <a:lnTo>
                  <a:pt x="13789" y="1168400"/>
                </a:lnTo>
                <a:lnTo>
                  <a:pt x="13501" y="1155700"/>
                </a:lnTo>
                <a:lnTo>
                  <a:pt x="13282" y="1130300"/>
                </a:lnTo>
                <a:lnTo>
                  <a:pt x="13169" y="1104900"/>
                </a:lnTo>
                <a:lnTo>
                  <a:pt x="12966" y="1092200"/>
                </a:lnTo>
                <a:close/>
              </a:path>
              <a:path w="322579" h="1706245">
                <a:moveTo>
                  <a:pt x="86859" y="1054100"/>
                </a:moveTo>
                <a:lnTo>
                  <a:pt x="11226" y="1054100"/>
                </a:lnTo>
                <a:lnTo>
                  <a:pt x="12360" y="1066800"/>
                </a:lnTo>
                <a:lnTo>
                  <a:pt x="13330" y="1079500"/>
                </a:lnTo>
                <a:lnTo>
                  <a:pt x="14093" y="1092200"/>
                </a:lnTo>
                <a:lnTo>
                  <a:pt x="14604" y="1104900"/>
                </a:lnTo>
                <a:lnTo>
                  <a:pt x="14109" y="1168400"/>
                </a:lnTo>
                <a:lnTo>
                  <a:pt x="88652" y="1168400"/>
                </a:lnTo>
                <a:lnTo>
                  <a:pt x="88785" y="1155700"/>
                </a:lnTo>
                <a:lnTo>
                  <a:pt x="89061" y="1143000"/>
                </a:lnTo>
                <a:lnTo>
                  <a:pt x="89574" y="1130300"/>
                </a:lnTo>
                <a:lnTo>
                  <a:pt x="87083" y="1130300"/>
                </a:lnTo>
                <a:lnTo>
                  <a:pt x="86436" y="1092200"/>
                </a:lnTo>
                <a:lnTo>
                  <a:pt x="87006" y="1079500"/>
                </a:lnTo>
                <a:lnTo>
                  <a:pt x="86859" y="1054100"/>
                </a:lnTo>
                <a:close/>
              </a:path>
              <a:path w="322579" h="1706245">
                <a:moveTo>
                  <a:pt x="91882" y="952500"/>
                </a:moveTo>
                <a:lnTo>
                  <a:pt x="88163" y="952500"/>
                </a:lnTo>
                <a:lnTo>
                  <a:pt x="87744" y="990600"/>
                </a:lnTo>
                <a:lnTo>
                  <a:pt x="87433" y="1028700"/>
                </a:lnTo>
                <a:lnTo>
                  <a:pt x="87183" y="1092200"/>
                </a:lnTo>
                <a:lnTo>
                  <a:pt x="87083" y="1130300"/>
                </a:lnTo>
                <a:lnTo>
                  <a:pt x="89574" y="1130300"/>
                </a:lnTo>
                <a:lnTo>
                  <a:pt x="90223" y="1143000"/>
                </a:lnTo>
                <a:lnTo>
                  <a:pt x="90906" y="1155700"/>
                </a:lnTo>
                <a:lnTo>
                  <a:pt x="91195" y="1168400"/>
                </a:lnTo>
                <a:lnTo>
                  <a:pt x="91472" y="1143000"/>
                </a:lnTo>
                <a:lnTo>
                  <a:pt x="91713" y="1092200"/>
                </a:lnTo>
                <a:lnTo>
                  <a:pt x="91804" y="1066800"/>
                </a:lnTo>
                <a:lnTo>
                  <a:pt x="91882" y="952500"/>
                </a:lnTo>
                <a:close/>
              </a:path>
              <a:path w="322579" h="1706245">
                <a:moveTo>
                  <a:pt x="39776" y="0"/>
                </a:moveTo>
                <a:lnTo>
                  <a:pt x="18305" y="0"/>
                </a:lnTo>
                <a:lnTo>
                  <a:pt x="12738" y="12700"/>
                </a:lnTo>
                <a:lnTo>
                  <a:pt x="10698" y="25400"/>
                </a:lnTo>
                <a:lnTo>
                  <a:pt x="9440" y="25400"/>
                </a:lnTo>
                <a:lnTo>
                  <a:pt x="8457" y="38100"/>
                </a:lnTo>
                <a:lnTo>
                  <a:pt x="7238" y="50800"/>
                </a:lnTo>
                <a:lnTo>
                  <a:pt x="3530" y="63500"/>
                </a:lnTo>
                <a:lnTo>
                  <a:pt x="2016" y="88900"/>
                </a:lnTo>
                <a:lnTo>
                  <a:pt x="1649" y="114300"/>
                </a:lnTo>
                <a:lnTo>
                  <a:pt x="1384" y="152400"/>
                </a:lnTo>
                <a:lnTo>
                  <a:pt x="812" y="190500"/>
                </a:lnTo>
                <a:lnTo>
                  <a:pt x="409" y="215900"/>
                </a:lnTo>
                <a:lnTo>
                  <a:pt x="88" y="266700"/>
                </a:lnTo>
                <a:lnTo>
                  <a:pt x="73" y="304800"/>
                </a:lnTo>
                <a:lnTo>
                  <a:pt x="571" y="342900"/>
                </a:lnTo>
                <a:lnTo>
                  <a:pt x="1489" y="368300"/>
                </a:lnTo>
                <a:lnTo>
                  <a:pt x="2730" y="419100"/>
                </a:lnTo>
                <a:lnTo>
                  <a:pt x="1687" y="444500"/>
                </a:lnTo>
                <a:lnTo>
                  <a:pt x="846" y="469900"/>
                </a:lnTo>
                <a:lnTo>
                  <a:pt x="264" y="508000"/>
                </a:lnTo>
                <a:lnTo>
                  <a:pt x="0" y="520700"/>
                </a:lnTo>
                <a:lnTo>
                  <a:pt x="2524" y="571500"/>
                </a:lnTo>
                <a:lnTo>
                  <a:pt x="2882" y="622300"/>
                </a:lnTo>
                <a:lnTo>
                  <a:pt x="2864" y="647700"/>
                </a:lnTo>
                <a:lnTo>
                  <a:pt x="2543" y="685800"/>
                </a:lnTo>
                <a:lnTo>
                  <a:pt x="2438" y="711200"/>
                </a:lnTo>
                <a:lnTo>
                  <a:pt x="2708" y="723900"/>
                </a:lnTo>
                <a:lnTo>
                  <a:pt x="2990" y="749300"/>
                </a:lnTo>
                <a:lnTo>
                  <a:pt x="3549" y="787400"/>
                </a:lnTo>
                <a:lnTo>
                  <a:pt x="4648" y="825500"/>
                </a:lnTo>
                <a:lnTo>
                  <a:pt x="4553" y="927100"/>
                </a:lnTo>
                <a:lnTo>
                  <a:pt x="4635" y="939800"/>
                </a:lnTo>
                <a:lnTo>
                  <a:pt x="3610" y="939800"/>
                </a:lnTo>
                <a:lnTo>
                  <a:pt x="3240" y="965200"/>
                </a:lnTo>
                <a:lnTo>
                  <a:pt x="3292" y="1028700"/>
                </a:lnTo>
                <a:lnTo>
                  <a:pt x="3416" y="1079500"/>
                </a:lnTo>
                <a:lnTo>
                  <a:pt x="3806" y="1079500"/>
                </a:lnTo>
                <a:lnTo>
                  <a:pt x="3944" y="1041400"/>
                </a:lnTo>
                <a:lnTo>
                  <a:pt x="4292" y="1028700"/>
                </a:lnTo>
                <a:lnTo>
                  <a:pt x="7550" y="1028700"/>
                </a:lnTo>
                <a:lnTo>
                  <a:pt x="7531" y="1016000"/>
                </a:lnTo>
                <a:lnTo>
                  <a:pt x="86803" y="1016000"/>
                </a:lnTo>
                <a:lnTo>
                  <a:pt x="86812" y="1003300"/>
                </a:lnTo>
                <a:lnTo>
                  <a:pt x="7569" y="1003300"/>
                </a:lnTo>
                <a:lnTo>
                  <a:pt x="7175" y="990600"/>
                </a:lnTo>
                <a:lnTo>
                  <a:pt x="6705" y="990600"/>
                </a:lnTo>
                <a:lnTo>
                  <a:pt x="7010" y="952500"/>
                </a:lnTo>
                <a:lnTo>
                  <a:pt x="91882" y="952500"/>
                </a:lnTo>
                <a:lnTo>
                  <a:pt x="91879" y="927100"/>
                </a:lnTo>
                <a:lnTo>
                  <a:pt x="90158" y="927100"/>
                </a:lnTo>
                <a:lnTo>
                  <a:pt x="89992" y="914400"/>
                </a:lnTo>
                <a:lnTo>
                  <a:pt x="91135" y="901700"/>
                </a:lnTo>
                <a:lnTo>
                  <a:pt x="91875" y="901700"/>
                </a:lnTo>
                <a:lnTo>
                  <a:pt x="91871" y="876300"/>
                </a:lnTo>
                <a:lnTo>
                  <a:pt x="92741" y="850900"/>
                </a:lnTo>
                <a:lnTo>
                  <a:pt x="93284" y="825500"/>
                </a:lnTo>
                <a:lnTo>
                  <a:pt x="93346" y="800100"/>
                </a:lnTo>
                <a:lnTo>
                  <a:pt x="92773" y="774700"/>
                </a:lnTo>
                <a:lnTo>
                  <a:pt x="92519" y="736600"/>
                </a:lnTo>
                <a:lnTo>
                  <a:pt x="92679" y="736600"/>
                </a:lnTo>
                <a:lnTo>
                  <a:pt x="92938" y="723900"/>
                </a:lnTo>
                <a:lnTo>
                  <a:pt x="95105" y="723900"/>
                </a:lnTo>
                <a:lnTo>
                  <a:pt x="95656" y="711200"/>
                </a:lnTo>
                <a:lnTo>
                  <a:pt x="96354" y="711200"/>
                </a:lnTo>
                <a:lnTo>
                  <a:pt x="96513" y="698500"/>
                </a:lnTo>
                <a:lnTo>
                  <a:pt x="96573" y="673100"/>
                </a:lnTo>
                <a:lnTo>
                  <a:pt x="96087" y="660400"/>
                </a:lnTo>
                <a:lnTo>
                  <a:pt x="94602" y="647700"/>
                </a:lnTo>
                <a:lnTo>
                  <a:pt x="95285" y="635000"/>
                </a:lnTo>
                <a:lnTo>
                  <a:pt x="95597" y="622300"/>
                </a:lnTo>
                <a:lnTo>
                  <a:pt x="95507" y="596900"/>
                </a:lnTo>
                <a:lnTo>
                  <a:pt x="94983" y="584200"/>
                </a:lnTo>
                <a:lnTo>
                  <a:pt x="93795" y="571500"/>
                </a:lnTo>
                <a:lnTo>
                  <a:pt x="93006" y="558800"/>
                </a:lnTo>
                <a:lnTo>
                  <a:pt x="92549" y="533400"/>
                </a:lnTo>
                <a:lnTo>
                  <a:pt x="92354" y="520700"/>
                </a:lnTo>
                <a:lnTo>
                  <a:pt x="92437" y="495300"/>
                </a:lnTo>
                <a:lnTo>
                  <a:pt x="92754" y="469900"/>
                </a:lnTo>
                <a:lnTo>
                  <a:pt x="92775" y="431800"/>
                </a:lnTo>
                <a:lnTo>
                  <a:pt x="91973" y="406400"/>
                </a:lnTo>
                <a:lnTo>
                  <a:pt x="91706" y="368300"/>
                </a:lnTo>
                <a:lnTo>
                  <a:pt x="91425" y="342900"/>
                </a:lnTo>
                <a:lnTo>
                  <a:pt x="91051" y="330200"/>
                </a:lnTo>
                <a:lnTo>
                  <a:pt x="90540" y="304800"/>
                </a:lnTo>
                <a:lnTo>
                  <a:pt x="89852" y="279400"/>
                </a:lnTo>
                <a:lnTo>
                  <a:pt x="89065" y="241300"/>
                </a:lnTo>
                <a:lnTo>
                  <a:pt x="87532" y="203200"/>
                </a:lnTo>
                <a:lnTo>
                  <a:pt x="85288" y="165100"/>
                </a:lnTo>
                <a:lnTo>
                  <a:pt x="82208" y="127000"/>
                </a:lnTo>
                <a:lnTo>
                  <a:pt x="78168" y="76200"/>
                </a:lnTo>
                <a:lnTo>
                  <a:pt x="72682" y="63500"/>
                </a:lnTo>
                <a:lnTo>
                  <a:pt x="66056" y="38100"/>
                </a:lnTo>
                <a:lnTo>
                  <a:pt x="58319" y="25400"/>
                </a:lnTo>
                <a:lnTo>
                  <a:pt x="49538" y="12700"/>
                </a:lnTo>
                <a:lnTo>
                  <a:pt x="39776" y="0"/>
                </a:lnTo>
                <a:close/>
              </a:path>
              <a:path w="322579" h="1706245">
                <a:moveTo>
                  <a:pt x="86794" y="1028700"/>
                </a:moveTo>
                <a:lnTo>
                  <a:pt x="9804" y="1028700"/>
                </a:lnTo>
                <a:lnTo>
                  <a:pt x="9639" y="1079500"/>
                </a:lnTo>
                <a:lnTo>
                  <a:pt x="11152" y="1079500"/>
                </a:lnTo>
                <a:lnTo>
                  <a:pt x="11226" y="1054100"/>
                </a:lnTo>
                <a:lnTo>
                  <a:pt x="86859" y="1054100"/>
                </a:lnTo>
                <a:lnTo>
                  <a:pt x="86794" y="1028700"/>
                </a:lnTo>
                <a:close/>
              </a:path>
              <a:path w="322579" h="1706245">
                <a:moveTo>
                  <a:pt x="86803" y="1016000"/>
                </a:moveTo>
                <a:lnTo>
                  <a:pt x="8407" y="1016000"/>
                </a:lnTo>
                <a:lnTo>
                  <a:pt x="8178" y="1041400"/>
                </a:lnTo>
                <a:lnTo>
                  <a:pt x="7902" y="1054100"/>
                </a:lnTo>
                <a:lnTo>
                  <a:pt x="9391" y="1054100"/>
                </a:lnTo>
                <a:lnTo>
                  <a:pt x="9143" y="1028700"/>
                </a:lnTo>
                <a:lnTo>
                  <a:pt x="86794" y="1028700"/>
                </a:lnTo>
                <a:lnTo>
                  <a:pt x="86803" y="1016000"/>
                </a:lnTo>
                <a:close/>
              </a:path>
              <a:path w="322579" h="1706245">
                <a:moveTo>
                  <a:pt x="88163" y="952500"/>
                </a:moveTo>
                <a:lnTo>
                  <a:pt x="7563" y="952500"/>
                </a:lnTo>
                <a:lnTo>
                  <a:pt x="7658" y="1003300"/>
                </a:lnTo>
                <a:lnTo>
                  <a:pt x="86812" y="1003300"/>
                </a:lnTo>
                <a:lnTo>
                  <a:pt x="86821" y="990600"/>
                </a:lnTo>
                <a:lnTo>
                  <a:pt x="88163" y="952500"/>
                </a:lnTo>
                <a:close/>
              </a:path>
              <a:path w="322579" h="1706245">
                <a:moveTo>
                  <a:pt x="91875" y="901700"/>
                </a:moveTo>
                <a:lnTo>
                  <a:pt x="91135" y="901700"/>
                </a:lnTo>
                <a:lnTo>
                  <a:pt x="90779" y="927100"/>
                </a:lnTo>
                <a:lnTo>
                  <a:pt x="91879" y="927100"/>
                </a:lnTo>
                <a:lnTo>
                  <a:pt x="91875" y="901700"/>
                </a:lnTo>
                <a:close/>
              </a:path>
              <a:path w="322579" h="1706245">
                <a:moveTo>
                  <a:pt x="94699" y="723900"/>
                </a:moveTo>
                <a:lnTo>
                  <a:pt x="93585" y="723900"/>
                </a:lnTo>
                <a:lnTo>
                  <a:pt x="93886" y="736600"/>
                </a:lnTo>
                <a:lnTo>
                  <a:pt x="94437" y="736600"/>
                </a:lnTo>
                <a:lnTo>
                  <a:pt x="94699" y="723900"/>
                </a:lnTo>
                <a:close/>
              </a:path>
              <a:path w="322579" h="1706245">
                <a:moveTo>
                  <a:pt x="23596" y="1704888"/>
                </a:moveTo>
                <a:lnTo>
                  <a:pt x="28068" y="1705840"/>
                </a:lnTo>
                <a:lnTo>
                  <a:pt x="35271" y="1706179"/>
                </a:lnTo>
                <a:lnTo>
                  <a:pt x="44374" y="1706101"/>
                </a:lnTo>
                <a:lnTo>
                  <a:pt x="54546" y="1705803"/>
                </a:lnTo>
                <a:lnTo>
                  <a:pt x="48678" y="1705345"/>
                </a:lnTo>
                <a:lnTo>
                  <a:pt x="41433" y="1705050"/>
                </a:lnTo>
                <a:lnTo>
                  <a:pt x="33008" y="1704902"/>
                </a:lnTo>
                <a:lnTo>
                  <a:pt x="23596" y="17048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58800" y="495300"/>
            <a:ext cx="4762500" cy="81280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114" dirty="0"/>
              <a:t>Walking </a:t>
            </a:r>
            <a:r>
              <a:rPr spc="-15" dirty="0"/>
              <a:t>the</a:t>
            </a:r>
            <a:r>
              <a:rPr spc="-540" dirty="0"/>
              <a:t> </a:t>
            </a:r>
            <a:r>
              <a:rPr spc="-509" dirty="0"/>
              <a:t>DOM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290327" y="8252778"/>
            <a:ext cx="316928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229" dirty="0">
                <a:solidFill>
                  <a:srgbClr val="7999AF"/>
                </a:solidFill>
                <a:latin typeface="Arial"/>
                <a:cs typeface="Arial"/>
              </a:rPr>
              <a:t>2.2</a:t>
            </a:r>
            <a:r>
              <a:rPr sz="4200" spc="-355" dirty="0">
                <a:solidFill>
                  <a:srgbClr val="7999AF"/>
                </a:solidFill>
                <a:latin typeface="Arial"/>
                <a:cs typeface="Arial"/>
              </a:rPr>
              <a:t> </a:t>
            </a:r>
            <a:r>
              <a:rPr sz="4200" b="1" spc="50" dirty="0">
                <a:solidFill>
                  <a:srgbClr val="7999AF"/>
                </a:solidFill>
                <a:latin typeface="Calibri"/>
                <a:cs typeface="Calibri"/>
              </a:rPr>
              <a:t>Traversing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25100" y="1524000"/>
            <a:ext cx="5410200" cy="6832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350500" y="1524000"/>
            <a:ext cx="5359400" cy="6781800"/>
          </a:xfrm>
          <a:custGeom>
            <a:avLst/>
            <a:gdLst/>
            <a:ahLst/>
            <a:cxnLst/>
            <a:rect l="l" t="t" r="r" b="b"/>
            <a:pathLst>
              <a:path w="5359400" h="6781800">
                <a:moveTo>
                  <a:pt x="52631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685508"/>
                </a:lnTo>
                <a:lnTo>
                  <a:pt x="7568" y="6722989"/>
                </a:lnTo>
                <a:lnTo>
                  <a:pt x="28206" y="6753596"/>
                </a:lnTo>
                <a:lnTo>
                  <a:pt x="58818" y="6774232"/>
                </a:lnTo>
                <a:lnTo>
                  <a:pt x="96291" y="6781798"/>
                </a:lnTo>
                <a:lnTo>
                  <a:pt x="5263140" y="6781798"/>
                </a:lnTo>
                <a:lnTo>
                  <a:pt x="5300626" y="6774231"/>
                </a:lnTo>
                <a:lnTo>
                  <a:pt x="5331222" y="6753595"/>
                </a:lnTo>
                <a:lnTo>
                  <a:pt x="5351841" y="6722988"/>
                </a:lnTo>
                <a:lnTo>
                  <a:pt x="5359400" y="6685508"/>
                </a:lnTo>
                <a:lnTo>
                  <a:pt x="5359400" y="96291"/>
                </a:lnTo>
                <a:lnTo>
                  <a:pt x="5351841" y="58812"/>
                </a:lnTo>
                <a:lnTo>
                  <a:pt x="5331221" y="28205"/>
                </a:lnTo>
                <a:lnTo>
                  <a:pt x="5300624" y="7567"/>
                </a:lnTo>
                <a:lnTo>
                  <a:pt x="52631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582400" y="60071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760200" y="6096000"/>
            <a:ext cx="355600" cy="292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82400" y="60071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DAB3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5800" y="1676400"/>
            <a:ext cx="3505200" cy="863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1200" y="1676400"/>
            <a:ext cx="3454400" cy="812800"/>
          </a:xfrm>
          <a:custGeom>
            <a:avLst/>
            <a:gdLst/>
            <a:ahLst/>
            <a:cxnLst/>
            <a:rect l="l" t="t" r="r" b="b"/>
            <a:pathLst>
              <a:path w="3454400" h="812800">
                <a:moveTo>
                  <a:pt x="33581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16508"/>
                </a:lnTo>
                <a:lnTo>
                  <a:pt x="7567" y="753987"/>
                </a:lnTo>
                <a:lnTo>
                  <a:pt x="28203" y="784594"/>
                </a:lnTo>
                <a:lnTo>
                  <a:pt x="58810" y="805232"/>
                </a:lnTo>
                <a:lnTo>
                  <a:pt x="96291" y="812800"/>
                </a:lnTo>
                <a:lnTo>
                  <a:pt x="3358108" y="812800"/>
                </a:lnTo>
                <a:lnTo>
                  <a:pt x="3395587" y="805232"/>
                </a:lnTo>
                <a:lnTo>
                  <a:pt x="3426194" y="784594"/>
                </a:lnTo>
                <a:lnTo>
                  <a:pt x="3446832" y="753987"/>
                </a:lnTo>
                <a:lnTo>
                  <a:pt x="3454400" y="716508"/>
                </a:lnTo>
                <a:lnTo>
                  <a:pt x="3454400" y="96291"/>
                </a:lnTo>
                <a:lnTo>
                  <a:pt x="3446832" y="58812"/>
                </a:lnTo>
                <a:lnTo>
                  <a:pt x="3426194" y="28205"/>
                </a:lnTo>
                <a:lnTo>
                  <a:pt x="3395587" y="7567"/>
                </a:lnTo>
                <a:lnTo>
                  <a:pt x="33581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566400" y="18161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33" y="444500"/>
                </a:lnTo>
                <a:lnTo>
                  <a:pt x="950233" y="436757"/>
                </a:lnTo>
                <a:lnTo>
                  <a:pt x="991922" y="415197"/>
                </a:lnTo>
                <a:lnTo>
                  <a:pt x="1024797" y="382322"/>
                </a:lnTo>
                <a:lnTo>
                  <a:pt x="1046357" y="340633"/>
                </a:lnTo>
                <a:lnTo>
                  <a:pt x="1054100" y="292633"/>
                </a:lnTo>
                <a:lnTo>
                  <a:pt x="1054100" y="151866"/>
                </a:lnTo>
                <a:lnTo>
                  <a:pt x="1046357" y="103866"/>
                </a:lnTo>
                <a:lnTo>
                  <a:pt x="1024797" y="62177"/>
                </a:lnTo>
                <a:lnTo>
                  <a:pt x="991922" y="29302"/>
                </a:lnTo>
                <a:lnTo>
                  <a:pt x="950233" y="7742"/>
                </a:lnTo>
                <a:lnTo>
                  <a:pt x="9022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744200" y="1905000"/>
            <a:ext cx="711200" cy="342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074400" y="23368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264900" y="2425700"/>
            <a:ext cx="381000" cy="279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745469" y="1854200"/>
            <a:ext cx="883919" cy="8775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body</a:t>
            </a:r>
            <a:endParaRPr sz="2200">
              <a:latin typeface="Courier New"/>
              <a:cs typeface="Courier New"/>
            </a:endParaRPr>
          </a:p>
          <a:p>
            <a:pPr marL="535305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h1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074400" y="33909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264900" y="3479800"/>
            <a:ext cx="368300" cy="279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1268709" y="34290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h2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35695" y="2311356"/>
            <a:ext cx="283536" cy="3111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582400" y="2857500"/>
            <a:ext cx="2781300" cy="444500"/>
          </a:xfrm>
          <a:custGeom>
            <a:avLst/>
            <a:gdLst/>
            <a:ahLst/>
            <a:cxnLst/>
            <a:rect l="l" t="t" r="r" b="b"/>
            <a:pathLst>
              <a:path w="2781300" h="444500">
                <a:moveTo>
                  <a:pt x="2629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629407" y="444500"/>
                </a:lnTo>
                <a:lnTo>
                  <a:pt x="2677440" y="436757"/>
                </a:lnTo>
                <a:lnTo>
                  <a:pt x="2719139" y="415197"/>
                </a:lnTo>
                <a:lnTo>
                  <a:pt x="2752010" y="382322"/>
                </a:lnTo>
                <a:lnTo>
                  <a:pt x="2773562" y="340633"/>
                </a:lnTo>
                <a:lnTo>
                  <a:pt x="2781300" y="292633"/>
                </a:lnTo>
                <a:lnTo>
                  <a:pt x="2781300" y="151866"/>
                </a:lnTo>
                <a:lnTo>
                  <a:pt x="2773562" y="103866"/>
                </a:lnTo>
                <a:lnTo>
                  <a:pt x="2752010" y="62177"/>
                </a:lnTo>
                <a:lnTo>
                  <a:pt x="2719139" y="29302"/>
                </a:lnTo>
                <a:lnTo>
                  <a:pt x="2677440" y="7742"/>
                </a:lnTo>
                <a:lnTo>
                  <a:pt x="26294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001500" y="2946400"/>
            <a:ext cx="1866900" cy="292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2038330" y="2895600"/>
            <a:ext cx="86360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Where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044169" y="2895600"/>
            <a:ext cx="86360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do...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1243695" y="2819351"/>
            <a:ext cx="283536" cy="3111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582400" y="3911600"/>
            <a:ext cx="2781300" cy="444500"/>
          </a:xfrm>
          <a:custGeom>
            <a:avLst/>
            <a:gdLst/>
            <a:ahLst/>
            <a:cxnLst/>
            <a:rect l="l" t="t" r="r" b="b"/>
            <a:pathLst>
              <a:path w="2781300" h="444500">
                <a:moveTo>
                  <a:pt x="2629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629407" y="444500"/>
                </a:lnTo>
                <a:lnTo>
                  <a:pt x="2677440" y="436757"/>
                </a:lnTo>
                <a:lnTo>
                  <a:pt x="2719139" y="415197"/>
                </a:lnTo>
                <a:lnTo>
                  <a:pt x="2752010" y="382322"/>
                </a:lnTo>
                <a:lnTo>
                  <a:pt x="2773562" y="340633"/>
                </a:lnTo>
                <a:lnTo>
                  <a:pt x="2781300" y="292633"/>
                </a:lnTo>
                <a:lnTo>
                  <a:pt x="2781300" y="151866"/>
                </a:lnTo>
                <a:lnTo>
                  <a:pt x="2773562" y="103866"/>
                </a:lnTo>
                <a:lnTo>
                  <a:pt x="2752010" y="62177"/>
                </a:lnTo>
                <a:lnTo>
                  <a:pt x="2719139" y="29302"/>
                </a:lnTo>
                <a:lnTo>
                  <a:pt x="2677440" y="7742"/>
                </a:lnTo>
                <a:lnTo>
                  <a:pt x="26294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950700" y="4000500"/>
            <a:ext cx="2006600" cy="3429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1954509" y="3949700"/>
            <a:ext cx="69596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Plan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792709" y="3949700"/>
            <a:ext cx="11988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your...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1243695" y="3873456"/>
            <a:ext cx="283536" cy="3111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735347" y="2503690"/>
            <a:ext cx="321741" cy="118186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074400" y="44450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252200" y="4533900"/>
            <a:ext cx="393700" cy="2921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090400" y="54737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07" y="444500"/>
                </a:lnTo>
                <a:lnTo>
                  <a:pt x="950240" y="436757"/>
                </a:lnTo>
                <a:lnTo>
                  <a:pt x="991939" y="415197"/>
                </a:lnTo>
                <a:lnTo>
                  <a:pt x="1024810" y="382322"/>
                </a:lnTo>
                <a:lnTo>
                  <a:pt x="1046362" y="340633"/>
                </a:lnTo>
                <a:lnTo>
                  <a:pt x="1054100" y="292633"/>
                </a:lnTo>
                <a:lnTo>
                  <a:pt x="1054100" y="151866"/>
                </a:lnTo>
                <a:lnTo>
                  <a:pt x="1046362" y="103866"/>
                </a:lnTo>
                <a:lnTo>
                  <a:pt x="1024810" y="62177"/>
                </a:lnTo>
                <a:lnTo>
                  <a:pt x="991939" y="29302"/>
                </a:lnTo>
                <a:lnTo>
                  <a:pt x="950240" y="7742"/>
                </a:lnTo>
                <a:lnTo>
                  <a:pt x="9022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268200" y="5575300"/>
            <a:ext cx="711200" cy="2794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243695" y="4927551"/>
            <a:ext cx="1088005" cy="8445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090400" y="6527800"/>
            <a:ext cx="1244600" cy="444500"/>
          </a:xfrm>
          <a:custGeom>
            <a:avLst/>
            <a:gdLst/>
            <a:ahLst/>
            <a:cxnLst/>
            <a:rect l="l" t="t" r="r" b="b"/>
            <a:pathLst>
              <a:path w="1244600" h="444500">
                <a:moveTo>
                  <a:pt x="10927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092707" y="444500"/>
                </a:lnTo>
                <a:lnTo>
                  <a:pt x="1140740" y="436757"/>
                </a:lnTo>
                <a:lnTo>
                  <a:pt x="1182439" y="415197"/>
                </a:lnTo>
                <a:lnTo>
                  <a:pt x="1215310" y="382322"/>
                </a:lnTo>
                <a:lnTo>
                  <a:pt x="1236862" y="340633"/>
                </a:lnTo>
                <a:lnTo>
                  <a:pt x="1244600" y="292633"/>
                </a:lnTo>
                <a:lnTo>
                  <a:pt x="1244600" y="151866"/>
                </a:lnTo>
                <a:lnTo>
                  <a:pt x="1236862" y="103866"/>
                </a:lnTo>
                <a:lnTo>
                  <a:pt x="1215310" y="62177"/>
                </a:lnTo>
                <a:lnTo>
                  <a:pt x="1182439" y="29302"/>
                </a:lnTo>
                <a:lnTo>
                  <a:pt x="1140740" y="7742"/>
                </a:lnTo>
                <a:lnTo>
                  <a:pt x="10927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280900" y="6616700"/>
            <a:ext cx="876300" cy="2921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751695" y="6515056"/>
            <a:ext cx="283536" cy="3111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090400" y="75819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29"/>
                </a:lnTo>
                <a:lnTo>
                  <a:pt x="7742" y="340632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07" y="444500"/>
                </a:lnTo>
                <a:lnTo>
                  <a:pt x="950240" y="436757"/>
                </a:lnTo>
                <a:lnTo>
                  <a:pt x="991939" y="415197"/>
                </a:lnTo>
                <a:lnTo>
                  <a:pt x="1024810" y="382322"/>
                </a:lnTo>
                <a:lnTo>
                  <a:pt x="1046362" y="340632"/>
                </a:lnTo>
                <a:lnTo>
                  <a:pt x="1054100" y="292629"/>
                </a:lnTo>
                <a:lnTo>
                  <a:pt x="1054100" y="151866"/>
                </a:lnTo>
                <a:lnTo>
                  <a:pt x="1046362" y="103866"/>
                </a:lnTo>
                <a:lnTo>
                  <a:pt x="1024810" y="62177"/>
                </a:lnTo>
                <a:lnTo>
                  <a:pt x="991939" y="29302"/>
                </a:lnTo>
                <a:lnTo>
                  <a:pt x="950240" y="7742"/>
                </a:lnTo>
                <a:lnTo>
                  <a:pt x="9022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344400" y="7670800"/>
            <a:ext cx="546100" cy="2921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582400" y="70612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760200" y="7150100"/>
            <a:ext cx="355600" cy="292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751695" y="7569155"/>
            <a:ext cx="283536" cy="31115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243094" y="5056390"/>
            <a:ext cx="271259" cy="228676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735259" y="3020298"/>
            <a:ext cx="322580" cy="1706245"/>
          </a:xfrm>
          <a:custGeom>
            <a:avLst/>
            <a:gdLst/>
            <a:ahLst/>
            <a:cxnLst/>
            <a:rect l="l" t="t" r="r" b="b"/>
            <a:pathLst>
              <a:path w="322579" h="1706245">
                <a:moveTo>
                  <a:pt x="12924" y="1663700"/>
                </a:moveTo>
                <a:lnTo>
                  <a:pt x="11226" y="1663700"/>
                </a:lnTo>
                <a:lnTo>
                  <a:pt x="11027" y="1676400"/>
                </a:lnTo>
                <a:lnTo>
                  <a:pt x="10845" y="1701800"/>
                </a:lnTo>
                <a:lnTo>
                  <a:pt x="12062" y="1689100"/>
                </a:lnTo>
                <a:lnTo>
                  <a:pt x="12979" y="1676400"/>
                </a:lnTo>
                <a:lnTo>
                  <a:pt x="12924" y="1663700"/>
                </a:lnTo>
                <a:close/>
              </a:path>
              <a:path w="322579" h="1706245">
                <a:moveTo>
                  <a:pt x="12679" y="1689100"/>
                </a:moveTo>
                <a:lnTo>
                  <a:pt x="12490" y="1689100"/>
                </a:lnTo>
                <a:lnTo>
                  <a:pt x="12217" y="1701800"/>
                </a:lnTo>
                <a:lnTo>
                  <a:pt x="12837" y="1701800"/>
                </a:lnTo>
                <a:lnTo>
                  <a:pt x="12679" y="1689100"/>
                </a:lnTo>
                <a:close/>
              </a:path>
              <a:path w="322579" h="1706245">
                <a:moveTo>
                  <a:pt x="15392" y="1612900"/>
                </a:moveTo>
                <a:lnTo>
                  <a:pt x="14973" y="1612900"/>
                </a:lnTo>
                <a:lnTo>
                  <a:pt x="14711" y="1625600"/>
                </a:lnTo>
                <a:lnTo>
                  <a:pt x="14350" y="1676400"/>
                </a:lnTo>
                <a:lnTo>
                  <a:pt x="13995" y="1701800"/>
                </a:lnTo>
                <a:lnTo>
                  <a:pt x="16179" y="1701800"/>
                </a:lnTo>
                <a:lnTo>
                  <a:pt x="16096" y="1663700"/>
                </a:lnTo>
                <a:lnTo>
                  <a:pt x="15800" y="1625600"/>
                </a:lnTo>
                <a:lnTo>
                  <a:pt x="15392" y="1612900"/>
                </a:lnTo>
                <a:close/>
              </a:path>
              <a:path w="322579" h="1706245">
                <a:moveTo>
                  <a:pt x="83426" y="1524000"/>
                </a:moveTo>
                <a:lnTo>
                  <a:pt x="21158" y="1524000"/>
                </a:lnTo>
                <a:lnTo>
                  <a:pt x="22682" y="1536700"/>
                </a:lnTo>
                <a:lnTo>
                  <a:pt x="22961" y="1536700"/>
                </a:lnTo>
                <a:lnTo>
                  <a:pt x="23164" y="1549400"/>
                </a:lnTo>
                <a:lnTo>
                  <a:pt x="22041" y="1587500"/>
                </a:lnTo>
                <a:lnTo>
                  <a:pt x="18319" y="1663700"/>
                </a:lnTo>
                <a:lnTo>
                  <a:pt x="17132" y="1701800"/>
                </a:lnTo>
                <a:lnTo>
                  <a:pt x="209780" y="1701800"/>
                </a:lnTo>
                <a:lnTo>
                  <a:pt x="229184" y="1689100"/>
                </a:lnTo>
                <a:lnTo>
                  <a:pt x="314092" y="1689100"/>
                </a:lnTo>
                <a:lnTo>
                  <a:pt x="322275" y="1676400"/>
                </a:lnTo>
                <a:lnTo>
                  <a:pt x="278091" y="1676400"/>
                </a:lnTo>
                <a:lnTo>
                  <a:pt x="291828" y="1663700"/>
                </a:lnTo>
                <a:lnTo>
                  <a:pt x="247177" y="1663700"/>
                </a:lnTo>
                <a:lnTo>
                  <a:pt x="257098" y="1651000"/>
                </a:lnTo>
                <a:lnTo>
                  <a:pt x="71729" y="1651000"/>
                </a:lnTo>
                <a:lnTo>
                  <a:pt x="72097" y="1625600"/>
                </a:lnTo>
                <a:lnTo>
                  <a:pt x="74311" y="1625600"/>
                </a:lnTo>
                <a:lnTo>
                  <a:pt x="74447" y="1562100"/>
                </a:lnTo>
                <a:lnTo>
                  <a:pt x="78092" y="1562100"/>
                </a:lnTo>
                <a:lnTo>
                  <a:pt x="78181" y="1549400"/>
                </a:lnTo>
                <a:lnTo>
                  <a:pt x="83073" y="1549400"/>
                </a:lnTo>
                <a:lnTo>
                  <a:pt x="83151" y="1536700"/>
                </a:lnTo>
                <a:lnTo>
                  <a:pt x="83426" y="1524000"/>
                </a:lnTo>
                <a:close/>
              </a:path>
              <a:path w="322579" h="1706245">
                <a:moveTo>
                  <a:pt x="9817" y="1346200"/>
                </a:moveTo>
                <a:lnTo>
                  <a:pt x="9258" y="1384300"/>
                </a:lnTo>
                <a:lnTo>
                  <a:pt x="9141" y="1409700"/>
                </a:lnTo>
                <a:lnTo>
                  <a:pt x="9031" y="1498600"/>
                </a:lnTo>
                <a:lnTo>
                  <a:pt x="9147" y="1663700"/>
                </a:lnTo>
                <a:lnTo>
                  <a:pt x="9055" y="1689100"/>
                </a:lnTo>
                <a:lnTo>
                  <a:pt x="9988" y="1651000"/>
                </a:lnTo>
                <a:lnTo>
                  <a:pt x="10438" y="1600200"/>
                </a:lnTo>
                <a:lnTo>
                  <a:pt x="10542" y="1562100"/>
                </a:lnTo>
                <a:lnTo>
                  <a:pt x="10660" y="1422400"/>
                </a:lnTo>
                <a:lnTo>
                  <a:pt x="10833" y="1384300"/>
                </a:lnTo>
                <a:lnTo>
                  <a:pt x="14107" y="1384300"/>
                </a:lnTo>
                <a:lnTo>
                  <a:pt x="14219" y="1358900"/>
                </a:lnTo>
                <a:lnTo>
                  <a:pt x="10109" y="1358900"/>
                </a:lnTo>
                <a:lnTo>
                  <a:pt x="9817" y="1346200"/>
                </a:lnTo>
                <a:close/>
              </a:path>
              <a:path w="322579" h="1706245">
                <a:moveTo>
                  <a:pt x="74311" y="1625600"/>
                </a:moveTo>
                <a:lnTo>
                  <a:pt x="72415" y="1625600"/>
                </a:lnTo>
                <a:lnTo>
                  <a:pt x="72555" y="1651000"/>
                </a:lnTo>
                <a:lnTo>
                  <a:pt x="74256" y="1651000"/>
                </a:lnTo>
                <a:lnTo>
                  <a:pt x="74311" y="1625600"/>
                </a:lnTo>
                <a:close/>
              </a:path>
              <a:path w="322579" h="1706245">
                <a:moveTo>
                  <a:pt x="151955" y="1638300"/>
                </a:moveTo>
                <a:lnTo>
                  <a:pt x="111221" y="1638300"/>
                </a:lnTo>
                <a:lnTo>
                  <a:pt x="130482" y="1651000"/>
                </a:lnTo>
                <a:lnTo>
                  <a:pt x="154533" y="1651000"/>
                </a:lnTo>
                <a:lnTo>
                  <a:pt x="151955" y="1638300"/>
                </a:lnTo>
                <a:close/>
              </a:path>
              <a:path w="322579" h="1706245">
                <a:moveTo>
                  <a:pt x="82588" y="1346200"/>
                </a:moveTo>
                <a:lnTo>
                  <a:pt x="81876" y="1346200"/>
                </a:lnTo>
                <a:lnTo>
                  <a:pt x="82016" y="1358900"/>
                </a:lnTo>
                <a:lnTo>
                  <a:pt x="15481" y="1358900"/>
                </a:lnTo>
                <a:lnTo>
                  <a:pt x="16097" y="1397000"/>
                </a:lnTo>
                <a:lnTo>
                  <a:pt x="16321" y="1435100"/>
                </a:lnTo>
                <a:lnTo>
                  <a:pt x="16438" y="1460500"/>
                </a:lnTo>
                <a:lnTo>
                  <a:pt x="16565" y="1498600"/>
                </a:lnTo>
                <a:lnTo>
                  <a:pt x="16792" y="1549400"/>
                </a:lnTo>
                <a:lnTo>
                  <a:pt x="17266" y="1600200"/>
                </a:lnTo>
                <a:lnTo>
                  <a:pt x="18173" y="1638300"/>
                </a:lnTo>
                <a:lnTo>
                  <a:pt x="18896" y="1612900"/>
                </a:lnTo>
                <a:lnTo>
                  <a:pt x="19272" y="1574800"/>
                </a:lnTo>
                <a:lnTo>
                  <a:pt x="19666" y="1549400"/>
                </a:lnTo>
                <a:lnTo>
                  <a:pt x="20902" y="1549400"/>
                </a:lnTo>
                <a:lnTo>
                  <a:pt x="21056" y="1536700"/>
                </a:lnTo>
                <a:lnTo>
                  <a:pt x="21158" y="1524000"/>
                </a:lnTo>
                <a:lnTo>
                  <a:pt x="84212" y="1524000"/>
                </a:lnTo>
                <a:lnTo>
                  <a:pt x="84324" y="1511300"/>
                </a:lnTo>
                <a:lnTo>
                  <a:pt x="84849" y="1409700"/>
                </a:lnTo>
                <a:lnTo>
                  <a:pt x="83513" y="1409700"/>
                </a:lnTo>
                <a:lnTo>
                  <a:pt x="83040" y="1371600"/>
                </a:lnTo>
                <a:lnTo>
                  <a:pt x="82588" y="1346200"/>
                </a:lnTo>
                <a:close/>
              </a:path>
              <a:path w="322579" h="1706245">
                <a:moveTo>
                  <a:pt x="78092" y="1562100"/>
                </a:moveTo>
                <a:lnTo>
                  <a:pt x="74447" y="1562100"/>
                </a:lnTo>
                <a:lnTo>
                  <a:pt x="75086" y="1574800"/>
                </a:lnTo>
                <a:lnTo>
                  <a:pt x="75318" y="1600200"/>
                </a:lnTo>
                <a:lnTo>
                  <a:pt x="75437" y="1638300"/>
                </a:lnTo>
                <a:lnTo>
                  <a:pt x="76428" y="1638300"/>
                </a:lnTo>
                <a:lnTo>
                  <a:pt x="76631" y="1625600"/>
                </a:lnTo>
                <a:lnTo>
                  <a:pt x="78950" y="1625600"/>
                </a:lnTo>
                <a:lnTo>
                  <a:pt x="78698" y="1612900"/>
                </a:lnTo>
                <a:lnTo>
                  <a:pt x="78595" y="1587500"/>
                </a:lnTo>
                <a:lnTo>
                  <a:pt x="77914" y="1587500"/>
                </a:lnTo>
                <a:lnTo>
                  <a:pt x="78092" y="1562100"/>
                </a:lnTo>
                <a:close/>
              </a:path>
              <a:path w="322579" h="1706245">
                <a:moveTo>
                  <a:pt x="78950" y="1625600"/>
                </a:moveTo>
                <a:lnTo>
                  <a:pt x="76631" y="1625600"/>
                </a:lnTo>
                <a:lnTo>
                  <a:pt x="77304" y="1638300"/>
                </a:lnTo>
                <a:lnTo>
                  <a:pt x="79247" y="1638300"/>
                </a:lnTo>
                <a:lnTo>
                  <a:pt x="78950" y="1625600"/>
                </a:lnTo>
                <a:close/>
              </a:path>
              <a:path w="322579" h="1706245">
                <a:moveTo>
                  <a:pt x="80721" y="1574800"/>
                </a:moveTo>
                <a:lnTo>
                  <a:pt x="78625" y="1574800"/>
                </a:lnTo>
                <a:lnTo>
                  <a:pt x="78886" y="1600200"/>
                </a:lnTo>
                <a:lnTo>
                  <a:pt x="79241" y="1625600"/>
                </a:lnTo>
                <a:lnTo>
                  <a:pt x="79552" y="1638300"/>
                </a:lnTo>
                <a:lnTo>
                  <a:pt x="80073" y="1638300"/>
                </a:lnTo>
                <a:lnTo>
                  <a:pt x="80292" y="1625600"/>
                </a:lnTo>
                <a:lnTo>
                  <a:pt x="80373" y="1587500"/>
                </a:lnTo>
                <a:lnTo>
                  <a:pt x="80721" y="1574800"/>
                </a:lnTo>
                <a:close/>
              </a:path>
              <a:path w="322579" h="1706245">
                <a:moveTo>
                  <a:pt x="83997" y="1612900"/>
                </a:moveTo>
                <a:lnTo>
                  <a:pt x="83362" y="1612900"/>
                </a:lnTo>
                <a:lnTo>
                  <a:pt x="83184" y="1625600"/>
                </a:lnTo>
                <a:lnTo>
                  <a:pt x="83096" y="1638300"/>
                </a:lnTo>
                <a:lnTo>
                  <a:pt x="84137" y="1638300"/>
                </a:lnTo>
                <a:lnTo>
                  <a:pt x="84150" y="1625600"/>
                </a:lnTo>
                <a:lnTo>
                  <a:pt x="83997" y="1612900"/>
                </a:lnTo>
                <a:close/>
              </a:path>
              <a:path w="322579" h="1706245">
                <a:moveTo>
                  <a:pt x="14284" y="1587500"/>
                </a:moveTo>
                <a:lnTo>
                  <a:pt x="12390" y="1587500"/>
                </a:lnTo>
                <a:lnTo>
                  <a:pt x="12179" y="1625600"/>
                </a:lnTo>
                <a:lnTo>
                  <a:pt x="13397" y="1612900"/>
                </a:lnTo>
                <a:lnTo>
                  <a:pt x="14320" y="1600200"/>
                </a:lnTo>
                <a:lnTo>
                  <a:pt x="14284" y="1587500"/>
                </a:lnTo>
                <a:close/>
              </a:path>
              <a:path w="322579" h="1706245">
                <a:moveTo>
                  <a:pt x="82919" y="1574800"/>
                </a:moveTo>
                <a:lnTo>
                  <a:pt x="80721" y="1574800"/>
                </a:lnTo>
                <a:lnTo>
                  <a:pt x="80969" y="1587500"/>
                </a:lnTo>
                <a:lnTo>
                  <a:pt x="81126" y="1612900"/>
                </a:lnTo>
                <a:lnTo>
                  <a:pt x="81635" y="1612900"/>
                </a:lnTo>
                <a:lnTo>
                  <a:pt x="81889" y="1600200"/>
                </a:lnTo>
                <a:lnTo>
                  <a:pt x="82714" y="1600200"/>
                </a:lnTo>
                <a:lnTo>
                  <a:pt x="82842" y="1587500"/>
                </a:lnTo>
                <a:lnTo>
                  <a:pt x="82919" y="1574800"/>
                </a:lnTo>
                <a:close/>
              </a:path>
              <a:path w="322579" h="1706245">
                <a:moveTo>
                  <a:pt x="83073" y="1549400"/>
                </a:moveTo>
                <a:lnTo>
                  <a:pt x="78181" y="1549400"/>
                </a:lnTo>
                <a:lnTo>
                  <a:pt x="78358" y="1574800"/>
                </a:lnTo>
                <a:lnTo>
                  <a:pt x="77914" y="1587500"/>
                </a:lnTo>
                <a:lnTo>
                  <a:pt x="78595" y="1587500"/>
                </a:lnTo>
                <a:lnTo>
                  <a:pt x="78625" y="1574800"/>
                </a:lnTo>
                <a:lnTo>
                  <a:pt x="82919" y="1574800"/>
                </a:lnTo>
                <a:lnTo>
                  <a:pt x="83073" y="1549400"/>
                </a:lnTo>
                <a:close/>
              </a:path>
              <a:path w="322579" h="1706245">
                <a:moveTo>
                  <a:pt x="14523" y="1460500"/>
                </a:moveTo>
                <a:lnTo>
                  <a:pt x="12433" y="1460500"/>
                </a:lnTo>
                <a:lnTo>
                  <a:pt x="13311" y="1485900"/>
                </a:lnTo>
                <a:lnTo>
                  <a:pt x="13573" y="1511300"/>
                </a:lnTo>
                <a:lnTo>
                  <a:pt x="13665" y="1574800"/>
                </a:lnTo>
                <a:lnTo>
                  <a:pt x="14625" y="1536700"/>
                </a:lnTo>
                <a:lnTo>
                  <a:pt x="14523" y="1460500"/>
                </a:lnTo>
                <a:close/>
              </a:path>
              <a:path w="322579" h="1706245">
                <a:moveTo>
                  <a:pt x="20699" y="1549400"/>
                </a:moveTo>
                <a:lnTo>
                  <a:pt x="19666" y="1549400"/>
                </a:lnTo>
                <a:lnTo>
                  <a:pt x="20446" y="1562100"/>
                </a:lnTo>
                <a:lnTo>
                  <a:pt x="20699" y="1549400"/>
                </a:lnTo>
                <a:close/>
              </a:path>
              <a:path w="322579" h="1706245">
                <a:moveTo>
                  <a:pt x="84212" y="1524000"/>
                </a:moveTo>
                <a:lnTo>
                  <a:pt x="83426" y="1524000"/>
                </a:lnTo>
                <a:lnTo>
                  <a:pt x="83635" y="1536700"/>
                </a:lnTo>
                <a:lnTo>
                  <a:pt x="84099" y="1536700"/>
                </a:lnTo>
                <a:lnTo>
                  <a:pt x="84212" y="1524000"/>
                </a:lnTo>
                <a:close/>
              </a:path>
              <a:path w="322579" h="1706245">
                <a:moveTo>
                  <a:pt x="85826" y="1511300"/>
                </a:moveTo>
                <a:lnTo>
                  <a:pt x="85115" y="1524000"/>
                </a:lnTo>
                <a:lnTo>
                  <a:pt x="84874" y="1524000"/>
                </a:lnTo>
                <a:lnTo>
                  <a:pt x="84886" y="1536700"/>
                </a:lnTo>
                <a:lnTo>
                  <a:pt x="86321" y="1536700"/>
                </a:lnTo>
                <a:lnTo>
                  <a:pt x="85775" y="1524000"/>
                </a:lnTo>
                <a:lnTo>
                  <a:pt x="85826" y="1511300"/>
                </a:lnTo>
                <a:close/>
              </a:path>
              <a:path w="322579" h="1706245">
                <a:moveTo>
                  <a:pt x="14107" y="1384300"/>
                </a:moveTo>
                <a:lnTo>
                  <a:pt x="10833" y="1384300"/>
                </a:lnTo>
                <a:lnTo>
                  <a:pt x="11427" y="1409700"/>
                </a:lnTo>
                <a:lnTo>
                  <a:pt x="11481" y="1473200"/>
                </a:lnTo>
                <a:lnTo>
                  <a:pt x="12039" y="1498600"/>
                </a:lnTo>
                <a:lnTo>
                  <a:pt x="12369" y="1485900"/>
                </a:lnTo>
                <a:lnTo>
                  <a:pt x="12433" y="1460500"/>
                </a:lnTo>
                <a:lnTo>
                  <a:pt x="14523" y="1460500"/>
                </a:lnTo>
                <a:lnTo>
                  <a:pt x="14150" y="1409700"/>
                </a:lnTo>
                <a:lnTo>
                  <a:pt x="14107" y="1384300"/>
                </a:lnTo>
                <a:close/>
              </a:path>
              <a:path w="322579" h="1706245">
                <a:moveTo>
                  <a:pt x="3244" y="1257300"/>
                </a:moveTo>
                <a:lnTo>
                  <a:pt x="2400" y="1282700"/>
                </a:lnTo>
                <a:lnTo>
                  <a:pt x="2484" y="1320800"/>
                </a:lnTo>
                <a:lnTo>
                  <a:pt x="2901" y="1371600"/>
                </a:lnTo>
                <a:lnTo>
                  <a:pt x="3784" y="1460500"/>
                </a:lnTo>
                <a:lnTo>
                  <a:pt x="4186" y="1460500"/>
                </a:lnTo>
                <a:lnTo>
                  <a:pt x="4824" y="1435100"/>
                </a:lnTo>
                <a:lnTo>
                  <a:pt x="5479" y="1371600"/>
                </a:lnTo>
                <a:lnTo>
                  <a:pt x="5930" y="1333500"/>
                </a:lnTo>
                <a:lnTo>
                  <a:pt x="6327" y="1320800"/>
                </a:lnTo>
                <a:lnTo>
                  <a:pt x="9316" y="1320800"/>
                </a:lnTo>
                <a:lnTo>
                  <a:pt x="9525" y="1270000"/>
                </a:lnTo>
                <a:lnTo>
                  <a:pt x="4876" y="1270000"/>
                </a:lnTo>
                <a:lnTo>
                  <a:pt x="3244" y="1257300"/>
                </a:lnTo>
                <a:close/>
              </a:path>
              <a:path w="322579" h="1706245">
                <a:moveTo>
                  <a:pt x="88761" y="1447800"/>
                </a:moveTo>
                <a:lnTo>
                  <a:pt x="88072" y="1447800"/>
                </a:lnTo>
                <a:lnTo>
                  <a:pt x="87617" y="1460500"/>
                </a:lnTo>
                <a:lnTo>
                  <a:pt x="88371" y="1460500"/>
                </a:lnTo>
                <a:lnTo>
                  <a:pt x="88761" y="1447800"/>
                </a:lnTo>
                <a:close/>
              </a:path>
              <a:path w="322579" h="1706245">
                <a:moveTo>
                  <a:pt x="89001" y="1435100"/>
                </a:moveTo>
                <a:lnTo>
                  <a:pt x="88274" y="1435100"/>
                </a:lnTo>
                <a:lnTo>
                  <a:pt x="88128" y="1447800"/>
                </a:lnTo>
                <a:lnTo>
                  <a:pt x="88926" y="1447800"/>
                </a:lnTo>
                <a:lnTo>
                  <a:pt x="89001" y="1435100"/>
                </a:lnTo>
                <a:close/>
              </a:path>
              <a:path w="322579" h="1706245">
                <a:moveTo>
                  <a:pt x="9316" y="1320800"/>
                </a:moveTo>
                <a:lnTo>
                  <a:pt x="6888" y="1320800"/>
                </a:lnTo>
                <a:lnTo>
                  <a:pt x="7493" y="1346200"/>
                </a:lnTo>
                <a:lnTo>
                  <a:pt x="8026" y="1397000"/>
                </a:lnTo>
                <a:lnTo>
                  <a:pt x="8393" y="1422400"/>
                </a:lnTo>
                <a:lnTo>
                  <a:pt x="8738" y="1409700"/>
                </a:lnTo>
                <a:lnTo>
                  <a:pt x="9050" y="1371600"/>
                </a:lnTo>
                <a:lnTo>
                  <a:pt x="9316" y="1320800"/>
                </a:lnTo>
                <a:close/>
              </a:path>
              <a:path w="322579" h="1706245">
                <a:moveTo>
                  <a:pt x="85223" y="1320800"/>
                </a:moveTo>
                <a:lnTo>
                  <a:pt x="84528" y="1320800"/>
                </a:lnTo>
                <a:lnTo>
                  <a:pt x="84399" y="1358900"/>
                </a:lnTo>
                <a:lnTo>
                  <a:pt x="84301" y="1397000"/>
                </a:lnTo>
                <a:lnTo>
                  <a:pt x="83908" y="1409700"/>
                </a:lnTo>
                <a:lnTo>
                  <a:pt x="84849" y="1409700"/>
                </a:lnTo>
                <a:lnTo>
                  <a:pt x="84924" y="1397000"/>
                </a:lnTo>
                <a:lnTo>
                  <a:pt x="85644" y="1397000"/>
                </a:lnTo>
                <a:lnTo>
                  <a:pt x="85768" y="1371600"/>
                </a:lnTo>
                <a:lnTo>
                  <a:pt x="85966" y="1358900"/>
                </a:lnTo>
                <a:lnTo>
                  <a:pt x="88061" y="1358900"/>
                </a:lnTo>
                <a:lnTo>
                  <a:pt x="88022" y="1346200"/>
                </a:lnTo>
                <a:lnTo>
                  <a:pt x="85456" y="1346200"/>
                </a:lnTo>
                <a:lnTo>
                  <a:pt x="85223" y="1320800"/>
                </a:lnTo>
                <a:close/>
              </a:path>
              <a:path w="322579" h="1706245">
                <a:moveTo>
                  <a:pt x="85644" y="1397000"/>
                </a:moveTo>
                <a:lnTo>
                  <a:pt x="85132" y="1397000"/>
                </a:lnTo>
                <a:lnTo>
                  <a:pt x="85219" y="1409700"/>
                </a:lnTo>
                <a:lnTo>
                  <a:pt x="85582" y="1409700"/>
                </a:lnTo>
                <a:lnTo>
                  <a:pt x="85644" y="1397000"/>
                </a:lnTo>
                <a:close/>
              </a:path>
              <a:path w="322579" h="1706245">
                <a:moveTo>
                  <a:pt x="89280" y="1384300"/>
                </a:moveTo>
                <a:lnTo>
                  <a:pt x="87185" y="1384300"/>
                </a:lnTo>
                <a:lnTo>
                  <a:pt x="88125" y="1397000"/>
                </a:lnTo>
                <a:lnTo>
                  <a:pt x="87883" y="1409700"/>
                </a:lnTo>
                <a:lnTo>
                  <a:pt x="88658" y="1397000"/>
                </a:lnTo>
                <a:lnTo>
                  <a:pt x="89280" y="1384300"/>
                </a:lnTo>
                <a:close/>
              </a:path>
              <a:path w="322579" h="1706245">
                <a:moveTo>
                  <a:pt x="81737" y="1346200"/>
                </a:moveTo>
                <a:lnTo>
                  <a:pt x="14274" y="1346200"/>
                </a:lnTo>
                <a:lnTo>
                  <a:pt x="14706" y="1358900"/>
                </a:lnTo>
                <a:lnTo>
                  <a:pt x="15024" y="1371600"/>
                </a:lnTo>
                <a:lnTo>
                  <a:pt x="15392" y="1371600"/>
                </a:lnTo>
                <a:lnTo>
                  <a:pt x="15481" y="1358900"/>
                </a:lnTo>
                <a:lnTo>
                  <a:pt x="82016" y="1358900"/>
                </a:lnTo>
                <a:lnTo>
                  <a:pt x="81737" y="1346200"/>
                </a:lnTo>
                <a:close/>
              </a:path>
              <a:path w="322579" h="1706245">
                <a:moveTo>
                  <a:pt x="87302" y="1358900"/>
                </a:moveTo>
                <a:lnTo>
                  <a:pt x="86613" y="1358900"/>
                </a:lnTo>
                <a:lnTo>
                  <a:pt x="86194" y="1371600"/>
                </a:lnTo>
                <a:lnTo>
                  <a:pt x="87008" y="1371600"/>
                </a:lnTo>
                <a:lnTo>
                  <a:pt x="87302" y="1358900"/>
                </a:lnTo>
                <a:close/>
              </a:path>
              <a:path w="322579" h="1706245">
                <a:moveTo>
                  <a:pt x="88061" y="1358900"/>
                </a:moveTo>
                <a:lnTo>
                  <a:pt x="87302" y="1358900"/>
                </a:lnTo>
                <a:lnTo>
                  <a:pt x="87688" y="1371600"/>
                </a:lnTo>
                <a:lnTo>
                  <a:pt x="88061" y="1358900"/>
                </a:lnTo>
                <a:close/>
              </a:path>
              <a:path w="322579" h="1706245">
                <a:moveTo>
                  <a:pt x="87566" y="1257300"/>
                </a:moveTo>
                <a:lnTo>
                  <a:pt x="12128" y="1257300"/>
                </a:lnTo>
                <a:lnTo>
                  <a:pt x="11277" y="1346200"/>
                </a:lnTo>
                <a:lnTo>
                  <a:pt x="10566" y="1358900"/>
                </a:lnTo>
                <a:lnTo>
                  <a:pt x="14219" y="1358900"/>
                </a:lnTo>
                <a:lnTo>
                  <a:pt x="14274" y="1346200"/>
                </a:lnTo>
                <a:lnTo>
                  <a:pt x="81737" y="1346200"/>
                </a:lnTo>
                <a:lnTo>
                  <a:pt x="83145" y="1320800"/>
                </a:lnTo>
                <a:lnTo>
                  <a:pt x="84553" y="1308100"/>
                </a:lnTo>
                <a:lnTo>
                  <a:pt x="85851" y="1282700"/>
                </a:lnTo>
                <a:lnTo>
                  <a:pt x="86931" y="1270000"/>
                </a:lnTo>
                <a:lnTo>
                  <a:pt x="87319" y="1270000"/>
                </a:lnTo>
                <a:lnTo>
                  <a:pt x="87566" y="1257300"/>
                </a:lnTo>
                <a:close/>
              </a:path>
              <a:path w="322579" h="1706245">
                <a:moveTo>
                  <a:pt x="86539" y="1308100"/>
                </a:moveTo>
                <a:lnTo>
                  <a:pt x="86044" y="1308100"/>
                </a:lnTo>
                <a:lnTo>
                  <a:pt x="85896" y="1320800"/>
                </a:lnTo>
                <a:lnTo>
                  <a:pt x="85737" y="1346200"/>
                </a:lnTo>
                <a:lnTo>
                  <a:pt x="88022" y="1346200"/>
                </a:lnTo>
                <a:lnTo>
                  <a:pt x="87982" y="1333500"/>
                </a:lnTo>
                <a:lnTo>
                  <a:pt x="86845" y="1333500"/>
                </a:lnTo>
                <a:lnTo>
                  <a:pt x="86539" y="1308100"/>
                </a:lnTo>
                <a:close/>
              </a:path>
              <a:path w="322579" h="1706245">
                <a:moveTo>
                  <a:pt x="87769" y="1320800"/>
                </a:moveTo>
                <a:lnTo>
                  <a:pt x="87249" y="1320800"/>
                </a:lnTo>
                <a:lnTo>
                  <a:pt x="87071" y="1333500"/>
                </a:lnTo>
                <a:lnTo>
                  <a:pt x="87982" y="1333500"/>
                </a:lnTo>
                <a:lnTo>
                  <a:pt x="87769" y="1320800"/>
                </a:lnTo>
                <a:close/>
              </a:path>
              <a:path w="322579" h="1706245">
                <a:moveTo>
                  <a:pt x="91960" y="1282700"/>
                </a:moveTo>
                <a:lnTo>
                  <a:pt x="90182" y="1282700"/>
                </a:lnTo>
                <a:lnTo>
                  <a:pt x="91135" y="1295400"/>
                </a:lnTo>
                <a:lnTo>
                  <a:pt x="90881" y="1308100"/>
                </a:lnTo>
                <a:lnTo>
                  <a:pt x="92252" y="1308100"/>
                </a:lnTo>
                <a:lnTo>
                  <a:pt x="91960" y="1282700"/>
                </a:lnTo>
                <a:close/>
              </a:path>
              <a:path w="322579" h="1706245">
                <a:moveTo>
                  <a:pt x="89252" y="1244600"/>
                </a:moveTo>
                <a:lnTo>
                  <a:pt x="9716" y="1244600"/>
                </a:lnTo>
                <a:lnTo>
                  <a:pt x="9866" y="1257300"/>
                </a:lnTo>
                <a:lnTo>
                  <a:pt x="10023" y="1282700"/>
                </a:lnTo>
                <a:lnTo>
                  <a:pt x="10236" y="1295400"/>
                </a:lnTo>
                <a:lnTo>
                  <a:pt x="10947" y="1295400"/>
                </a:lnTo>
                <a:lnTo>
                  <a:pt x="10807" y="1282700"/>
                </a:lnTo>
                <a:lnTo>
                  <a:pt x="11607" y="1257300"/>
                </a:lnTo>
                <a:lnTo>
                  <a:pt x="88706" y="1257300"/>
                </a:lnTo>
                <a:lnTo>
                  <a:pt x="89252" y="1244600"/>
                </a:lnTo>
                <a:close/>
              </a:path>
              <a:path w="322579" h="1706245">
                <a:moveTo>
                  <a:pt x="87319" y="1270000"/>
                </a:moveTo>
                <a:lnTo>
                  <a:pt x="86931" y="1270000"/>
                </a:lnTo>
                <a:lnTo>
                  <a:pt x="86957" y="1282700"/>
                </a:lnTo>
                <a:lnTo>
                  <a:pt x="87101" y="1282700"/>
                </a:lnTo>
                <a:lnTo>
                  <a:pt x="87319" y="1270000"/>
                </a:lnTo>
                <a:close/>
              </a:path>
              <a:path w="322579" h="1706245">
                <a:moveTo>
                  <a:pt x="7550" y="1028700"/>
                </a:moveTo>
                <a:lnTo>
                  <a:pt x="4292" y="1028700"/>
                </a:lnTo>
                <a:lnTo>
                  <a:pt x="4738" y="1041400"/>
                </a:lnTo>
                <a:lnTo>
                  <a:pt x="5000" y="1066800"/>
                </a:lnTo>
                <a:lnTo>
                  <a:pt x="5181" y="1079500"/>
                </a:lnTo>
                <a:lnTo>
                  <a:pt x="5384" y="1104900"/>
                </a:lnTo>
                <a:lnTo>
                  <a:pt x="5664" y="1206500"/>
                </a:lnTo>
                <a:lnTo>
                  <a:pt x="6912" y="1206500"/>
                </a:lnTo>
                <a:lnTo>
                  <a:pt x="7162" y="1231900"/>
                </a:lnTo>
                <a:lnTo>
                  <a:pt x="6461" y="1270000"/>
                </a:lnTo>
                <a:lnTo>
                  <a:pt x="9525" y="1270000"/>
                </a:lnTo>
                <a:lnTo>
                  <a:pt x="9716" y="1244600"/>
                </a:lnTo>
                <a:lnTo>
                  <a:pt x="90731" y="1244600"/>
                </a:lnTo>
                <a:lnTo>
                  <a:pt x="91013" y="1231900"/>
                </a:lnTo>
                <a:lnTo>
                  <a:pt x="90809" y="1219200"/>
                </a:lnTo>
                <a:lnTo>
                  <a:pt x="89750" y="1181100"/>
                </a:lnTo>
                <a:lnTo>
                  <a:pt x="88518" y="1181100"/>
                </a:lnTo>
                <a:lnTo>
                  <a:pt x="88652" y="1168400"/>
                </a:lnTo>
                <a:lnTo>
                  <a:pt x="11010" y="1168400"/>
                </a:lnTo>
                <a:lnTo>
                  <a:pt x="11114" y="1092200"/>
                </a:lnTo>
                <a:lnTo>
                  <a:pt x="11152" y="1079500"/>
                </a:lnTo>
                <a:lnTo>
                  <a:pt x="9639" y="1079500"/>
                </a:lnTo>
                <a:lnTo>
                  <a:pt x="9391" y="1054100"/>
                </a:lnTo>
                <a:lnTo>
                  <a:pt x="7902" y="1054100"/>
                </a:lnTo>
                <a:lnTo>
                  <a:pt x="7683" y="1041400"/>
                </a:lnTo>
                <a:lnTo>
                  <a:pt x="7550" y="1028700"/>
                </a:lnTo>
                <a:close/>
              </a:path>
              <a:path w="322579" h="1706245">
                <a:moveTo>
                  <a:pt x="90731" y="1244600"/>
                </a:moveTo>
                <a:lnTo>
                  <a:pt x="90169" y="1244600"/>
                </a:lnTo>
                <a:lnTo>
                  <a:pt x="90182" y="1257300"/>
                </a:lnTo>
                <a:lnTo>
                  <a:pt x="90449" y="1257300"/>
                </a:lnTo>
                <a:lnTo>
                  <a:pt x="90731" y="1244600"/>
                </a:lnTo>
                <a:close/>
              </a:path>
              <a:path w="322579" h="1706245">
                <a:moveTo>
                  <a:pt x="12966" y="1092200"/>
                </a:moveTo>
                <a:lnTo>
                  <a:pt x="12526" y="1092200"/>
                </a:lnTo>
                <a:lnTo>
                  <a:pt x="11960" y="1117600"/>
                </a:lnTo>
                <a:lnTo>
                  <a:pt x="11201" y="1168400"/>
                </a:lnTo>
                <a:lnTo>
                  <a:pt x="13789" y="1168400"/>
                </a:lnTo>
                <a:lnTo>
                  <a:pt x="13501" y="1155700"/>
                </a:lnTo>
                <a:lnTo>
                  <a:pt x="13282" y="1130300"/>
                </a:lnTo>
                <a:lnTo>
                  <a:pt x="13169" y="1104900"/>
                </a:lnTo>
                <a:lnTo>
                  <a:pt x="12966" y="1092200"/>
                </a:lnTo>
                <a:close/>
              </a:path>
              <a:path w="322579" h="1706245">
                <a:moveTo>
                  <a:pt x="86859" y="1054100"/>
                </a:moveTo>
                <a:lnTo>
                  <a:pt x="11226" y="1054100"/>
                </a:lnTo>
                <a:lnTo>
                  <a:pt x="12360" y="1066800"/>
                </a:lnTo>
                <a:lnTo>
                  <a:pt x="13330" y="1079500"/>
                </a:lnTo>
                <a:lnTo>
                  <a:pt x="14093" y="1092200"/>
                </a:lnTo>
                <a:lnTo>
                  <a:pt x="14604" y="1104900"/>
                </a:lnTo>
                <a:lnTo>
                  <a:pt x="14109" y="1168400"/>
                </a:lnTo>
                <a:lnTo>
                  <a:pt x="88652" y="1168400"/>
                </a:lnTo>
                <a:lnTo>
                  <a:pt x="88785" y="1155700"/>
                </a:lnTo>
                <a:lnTo>
                  <a:pt x="89061" y="1143000"/>
                </a:lnTo>
                <a:lnTo>
                  <a:pt x="89574" y="1130300"/>
                </a:lnTo>
                <a:lnTo>
                  <a:pt x="87083" y="1130300"/>
                </a:lnTo>
                <a:lnTo>
                  <a:pt x="86436" y="1092200"/>
                </a:lnTo>
                <a:lnTo>
                  <a:pt x="87006" y="1079500"/>
                </a:lnTo>
                <a:lnTo>
                  <a:pt x="86859" y="1054100"/>
                </a:lnTo>
                <a:close/>
              </a:path>
              <a:path w="322579" h="1706245">
                <a:moveTo>
                  <a:pt x="91882" y="952500"/>
                </a:moveTo>
                <a:lnTo>
                  <a:pt x="88163" y="952500"/>
                </a:lnTo>
                <a:lnTo>
                  <a:pt x="87744" y="990600"/>
                </a:lnTo>
                <a:lnTo>
                  <a:pt x="87433" y="1028700"/>
                </a:lnTo>
                <a:lnTo>
                  <a:pt x="87183" y="1092200"/>
                </a:lnTo>
                <a:lnTo>
                  <a:pt x="87083" y="1130300"/>
                </a:lnTo>
                <a:lnTo>
                  <a:pt x="89574" y="1130300"/>
                </a:lnTo>
                <a:lnTo>
                  <a:pt x="90223" y="1143000"/>
                </a:lnTo>
                <a:lnTo>
                  <a:pt x="90906" y="1155700"/>
                </a:lnTo>
                <a:lnTo>
                  <a:pt x="91195" y="1168400"/>
                </a:lnTo>
                <a:lnTo>
                  <a:pt x="91472" y="1143000"/>
                </a:lnTo>
                <a:lnTo>
                  <a:pt x="91713" y="1092200"/>
                </a:lnTo>
                <a:lnTo>
                  <a:pt x="91804" y="1066800"/>
                </a:lnTo>
                <a:lnTo>
                  <a:pt x="91882" y="952500"/>
                </a:lnTo>
                <a:close/>
              </a:path>
              <a:path w="322579" h="1706245">
                <a:moveTo>
                  <a:pt x="39776" y="0"/>
                </a:moveTo>
                <a:lnTo>
                  <a:pt x="18305" y="0"/>
                </a:lnTo>
                <a:lnTo>
                  <a:pt x="12738" y="12700"/>
                </a:lnTo>
                <a:lnTo>
                  <a:pt x="10698" y="25400"/>
                </a:lnTo>
                <a:lnTo>
                  <a:pt x="9440" y="25400"/>
                </a:lnTo>
                <a:lnTo>
                  <a:pt x="8457" y="38100"/>
                </a:lnTo>
                <a:lnTo>
                  <a:pt x="7238" y="50800"/>
                </a:lnTo>
                <a:lnTo>
                  <a:pt x="3530" y="63500"/>
                </a:lnTo>
                <a:lnTo>
                  <a:pt x="2016" y="88900"/>
                </a:lnTo>
                <a:lnTo>
                  <a:pt x="1649" y="114300"/>
                </a:lnTo>
                <a:lnTo>
                  <a:pt x="1384" y="152400"/>
                </a:lnTo>
                <a:lnTo>
                  <a:pt x="812" y="190500"/>
                </a:lnTo>
                <a:lnTo>
                  <a:pt x="409" y="215900"/>
                </a:lnTo>
                <a:lnTo>
                  <a:pt x="88" y="266700"/>
                </a:lnTo>
                <a:lnTo>
                  <a:pt x="73" y="304800"/>
                </a:lnTo>
                <a:lnTo>
                  <a:pt x="571" y="342900"/>
                </a:lnTo>
                <a:lnTo>
                  <a:pt x="1489" y="368300"/>
                </a:lnTo>
                <a:lnTo>
                  <a:pt x="2730" y="419100"/>
                </a:lnTo>
                <a:lnTo>
                  <a:pt x="1687" y="444500"/>
                </a:lnTo>
                <a:lnTo>
                  <a:pt x="846" y="469900"/>
                </a:lnTo>
                <a:lnTo>
                  <a:pt x="264" y="508000"/>
                </a:lnTo>
                <a:lnTo>
                  <a:pt x="0" y="520700"/>
                </a:lnTo>
                <a:lnTo>
                  <a:pt x="2524" y="571500"/>
                </a:lnTo>
                <a:lnTo>
                  <a:pt x="2882" y="622300"/>
                </a:lnTo>
                <a:lnTo>
                  <a:pt x="2864" y="647700"/>
                </a:lnTo>
                <a:lnTo>
                  <a:pt x="2543" y="685800"/>
                </a:lnTo>
                <a:lnTo>
                  <a:pt x="2438" y="711200"/>
                </a:lnTo>
                <a:lnTo>
                  <a:pt x="2708" y="723900"/>
                </a:lnTo>
                <a:lnTo>
                  <a:pt x="2990" y="749300"/>
                </a:lnTo>
                <a:lnTo>
                  <a:pt x="3549" y="787400"/>
                </a:lnTo>
                <a:lnTo>
                  <a:pt x="4648" y="825500"/>
                </a:lnTo>
                <a:lnTo>
                  <a:pt x="4553" y="927100"/>
                </a:lnTo>
                <a:lnTo>
                  <a:pt x="4635" y="939800"/>
                </a:lnTo>
                <a:lnTo>
                  <a:pt x="3610" y="939800"/>
                </a:lnTo>
                <a:lnTo>
                  <a:pt x="3240" y="965200"/>
                </a:lnTo>
                <a:lnTo>
                  <a:pt x="3292" y="1028700"/>
                </a:lnTo>
                <a:lnTo>
                  <a:pt x="3416" y="1079500"/>
                </a:lnTo>
                <a:lnTo>
                  <a:pt x="3806" y="1079500"/>
                </a:lnTo>
                <a:lnTo>
                  <a:pt x="3944" y="1041400"/>
                </a:lnTo>
                <a:lnTo>
                  <a:pt x="4292" y="1028700"/>
                </a:lnTo>
                <a:lnTo>
                  <a:pt x="7550" y="1028700"/>
                </a:lnTo>
                <a:lnTo>
                  <a:pt x="7531" y="1016000"/>
                </a:lnTo>
                <a:lnTo>
                  <a:pt x="86803" y="1016000"/>
                </a:lnTo>
                <a:lnTo>
                  <a:pt x="86812" y="1003300"/>
                </a:lnTo>
                <a:lnTo>
                  <a:pt x="7569" y="1003300"/>
                </a:lnTo>
                <a:lnTo>
                  <a:pt x="7175" y="990600"/>
                </a:lnTo>
                <a:lnTo>
                  <a:pt x="6705" y="990600"/>
                </a:lnTo>
                <a:lnTo>
                  <a:pt x="7010" y="952500"/>
                </a:lnTo>
                <a:lnTo>
                  <a:pt x="91882" y="952500"/>
                </a:lnTo>
                <a:lnTo>
                  <a:pt x="91879" y="927100"/>
                </a:lnTo>
                <a:lnTo>
                  <a:pt x="90158" y="927100"/>
                </a:lnTo>
                <a:lnTo>
                  <a:pt x="89992" y="914400"/>
                </a:lnTo>
                <a:lnTo>
                  <a:pt x="91135" y="901700"/>
                </a:lnTo>
                <a:lnTo>
                  <a:pt x="91875" y="901700"/>
                </a:lnTo>
                <a:lnTo>
                  <a:pt x="91871" y="876300"/>
                </a:lnTo>
                <a:lnTo>
                  <a:pt x="92741" y="850900"/>
                </a:lnTo>
                <a:lnTo>
                  <a:pt x="93284" y="825500"/>
                </a:lnTo>
                <a:lnTo>
                  <a:pt x="93346" y="800100"/>
                </a:lnTo>
                <a:lnTo>
                  <a:pt x="92773" y="774700"/>
                </a:lnTo>
                <a:lnTo>
                  <a:pt x="92519" y="736600"/>
                </a:lnTo>
                <a:lnTo>
                  <a:pt x="92679" y="736600"/>
                </a:lnTo>
                <a:lnTo>
                  <a:pt x="92938" y="723900"/>
                </a:lnTo>
                <a:lnTo>
                  <a:pt x="95105" y="723900"/>
                </a:lnTo>
                <a:lnTo>
                  <a:pt x="95656" y="711200"/>
                </a:lnTo>
                <a:lnTo>
                  <a:pt x="96354" y="711200"/>
                </a:lnTo>
                <a:lnTo>
                  <a:pt x="96513" y="698500"/>
                </a:lnTo>
                <a:lnTo>
                  <a:pt x="96573" y="673100"/>
                </a:lnTo>
                <a:lnTo>
                  <a:pt x="96087" y="660400"/>
                </a:lnTo>
                <a:lnTo>
                  <a:pt x="94602" y="647700"/>
                </a:lnTo>
                <a:lnTo>
                  <a:pt x="95285" y="635000"/>
                </a:lnTo>
                <a:lnTo>
                  <a:pt x="95597" y="622300"/>
                </a:lnTo>
                <a:lnTo>
                  <a:pt x="95507" y="596900"/>
                </a:lnTo>
                <a:lnTo>
                  <a:pt x="94983" y="584200"/>
                </a:lnTo>
                <a:lnTo>
                  <a:pt x="93795" y="571500"/>
                </a:lnTo>
                <a:lnTo>
                  <a:pt x="93006" y="558800"/>
                </a:lnTo>
                <a:lnTo>
                  <a:pt x="92549" y="533400"/>
                </a:lnTo>
                <a:lnTo>
                  <a:pt x="92354" y="520700"/>
                </a:lnTo>
                <a:lnTo>
                  <a:pt x="92437" y="495300"/>
                </a:lnTo>
                <a:lnTo>
                  <a:pt x="92754" y="469900"/>
                </a:lnTo>
                <a:lnTo>
                  <a:pt x="92775" y="431800"/>
                </a:lnTo>
                <a:lnTo>
                  <a:pt x="91973" y="406400"/>
                </a:lnTo>
                <a:lnTo>
                  <a:pt x="91706" y="368300"/>
                </a:lnTo>
                <a:lnTo>
                  <a:pt x="91425" y="342900"/>
                </a:lnTo>
                <a:lnTo>
                  <a:pt x="91051" y="330200"/>
                </a:lnTo>
                <a:lnTo>
                  <a:pt x="90540" y="304800"/>
                </a:lnTo>
                <a:lnTo>
                  <a:pt x="89852" y="279400"/>
                </a:lnTo>
                <a:lnTo>
                  <a:pt x="89065" y="241300"/>
                </a:lnTo>
                <a:lnTo>
                  <a:pt x="87532" y="203200"/>
                </a:lnTo>
                <a:lnTo>
                  <a:pt x="85288" y="165100"/>
                </a:lnTo>
                <a:lnTo>
                  <a:pt x="82208" y="127000"/>
                </a:lnTo>
                <a:lnTo>
                  <a:pt x="78168" y="76200"/>
                </a:lnTo>
                <a:lnTo>
                  <a:pt x="72682" y="63500"/>
                </a:lnTo>
                <a:lnTo>
                  <a:pt x="66056" y="38100"/>
                </a:lnTo>
                <a:lnTo>
                  <a:pt x="58319" y="25400"/>
                </a:lnTo>
                <a:lnTo>
                  <a:pt x="49538" y="12700"/>
                </a:lnTo>
                <a:lnTo>
                  <a:pt x="39776" y="0"/>
                </a:lnTo>
                <a:close/>
              </a:path>
              <a:path w="322579" h="1706245">
                <a:moveTo>
                  <a:pt x="86794" y="1028700"/>
                </a:moveTo>
                <a:lnTo>
                  <a:pt x="9804" y="1028700"/>
                </a:lnTo>
                <a:lnTo>
                  <a:pt x="9639" y="1079500"/>
                </a:lnTo>
                <a:lnTo>
                  <a:pt x="11152" y="1079500"/>
                </a:lnTo>
                <a:lnTo>
                  <a:pt x="11226" y="1054100"/>
                </a:lnTo>
                <a:lnTo>
                  <a:pt x="86859" y="1054100"/>
                </a:lnTo>
                <a:lnTo>
                  <a:pt x="86794" y="1028700"/>
                </a:lnTo>
                <a:close/>
              </a:path>
              <a:path w="322579" h="1706245">
                <a:moveTo>
                  <a:pt x="86803" y="1016000"/>
                </a:moveTo>
                <a:lnTo>
                  <a:pt x="8407" y="1016000"/>
                </a:lnTo>
                <a:lnTo>
                  <a:pt x="8178" y="1041400"/>
                </a:lnTo>
                <a:lnTo>
                  <a:pt x="7902" y="1054100"/>
                </a:lnTo>
                <a:lnTo>
                  <a:pt x="9391" y="1054100"/>
                </a:lnTo>
                <a:lnTo>
                  <a:pt x="9143" y="1028700"/>
                </a:lnTo>
                <a:lnTo>
                  <a:pt x="86794" y="1028700"/>
                </a:lnTo>
                <a:lnTo>
                  <a:pt x="86803" y="1016000"/>
                </a:lnTo>
                <a:close/>
              </a:path>
              <a:path w="322579" h="1706245">
                <a:moveTo>
                  <a:pt x="88163" y="952500"/>
                </a:moveTo>
                <a:lnTo>
                  <a:pt x="7563" y="952500"/>
                </a:lnTo>
                <a:lnTo>
                  <a:pt x="7658" y="1003300"/>
                </a:lnTo>
                <a:lnTo>
                  <a:pt x="86812" y="1003300"/>
                </a:lnTo>
                <a:lnTo>
                  <a:pt x="86821" y="990600"/>
                </a:lnTo>
                <a:lnTo>
                  <a:pt x="88163" y="952500"/>
                </a:lnTo>
                <a:close/>
              </a:path>
              <a:path w="322579" h="1706245">
                <a:moveTo>
                  <a:pt x="91875" y="901700"/>
                </a:moveTo>
                <a:lnTo>
                  <a:pt x="91135" y="901700"/>
                </a:lnTo>
                <a:lnTo>
                  <a:pt x="90779" y="927100"/>
                </a:lnTo>
                <a:lnTo>
                  <a:pt x="91879" y="927100"/>
                </a:lnTo>
                <a:lnTo>
                  <a:pt x="91875" y="901700"/>
                </a:lnTo>
                <a:close/>
              </a:path>
              <a:path w="322579" h="1706245">
                <a:moveTo>
                  <a:pt x="94699" y="723900"/>
                </a:moveTo>
                <a:lnTo>
                  <a:pt x="93585" y="723900"/>
                </a:lnTo>
                <a:lnTo>
                  <a:pt x="93886" y="736600"/>
                </a:lnTo>
                <a:lnTo>
                  <a:pt x="94437" y="736600"/>
                </a:lnTo>
                <a:lnTo>
                  <a:pt x="94699" y="723900"/>
                </a:lnTo>
                <a:close/>
              </a:path>
              <a:path w="322579" h="1706245">
                <a:moveTo>
                  <a:pt x="23596" y="1704888"/>
                </a:moveTo>
                <a:lnTo>
                  <a:pt x="28068" y="1705840"/>
                </a:lnTo>
                <a:lnTo>
                  <a:pt x="35271" y="1706179"/>
                </a:lnTo>
                <a:lnTo>
                  <a:pt x="44374" y="1706101"/>
                </a:lnTo>
                <a:lnTo>
                  <a:pt x="54546" y="1705803"/>
                </a:lnTo>
                <a:lnTo>
                  <a:pt x="48678" y="1705345"/>
                </a:lnTo>
                <a:lnTo>
                  <a:pt x="41433" y="1705050"/>
                </a:lnTo>
                <a:lnTo>
                  <a:pt x="33008" y="1704902"/>
                </a:lnTo>
                <a:lnTo>
                  <a:pt x="23596" y="17048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85800" y="2908300"/>
            <a:ext cx="4800600" cy="8636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11200" y="2908300"/>
            <a:ext cx="4749800" cy="812800"/>
          </a:xfrm>
          <a:custGeom>
            <a:avLst/>
            <a:gdLst/>
            <a:ahLst/>
            <a:cxnLst/>
            <a:rect l="l" t="t" r="r" b="b"/>
            <a:pathLst>
              <a:path w="4749800" h="812800">
                <a:moveTo>
                  <a:pt x="46535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16508"/>
                </a:lnTo>
                <a:lnTo>
                  <a:pt x="7567" y="753987"/>
                </a:lnTo>
                <a:lnTo>
                  <a:pt x="28203" y="784594"/>
                </a:lnTo>
                <a:lnTo>
                  <a:pt x="58810" y="805232"/>
                </a:lnTo>
                <a:lnTo>
                  <a:pt x="96291" y="812800"/>
                </a:lnTo>
                <a:lnTo>
                  <a:pt x="4653508" y="812800"/>
                </a:lnTo>
                <a:lnTo>
                  <a:pt x="4690987" y="805232"/>
                </a:lnTo>
                <a:lnTo>
                  <a:pt x="4721594" y="784594"/>
                </a:lnTo>
                <a:lnTo>
                  <a:pt x="4742232" y="753987"/>
                </a:lnTo>
                <a:lnTo>
                  <a:pt x="4749800" y="716508"/>
                </a:lnTo>
                <a:lnTo>
                  <a:pt x="4749800" y="96291"/>
                </a:lnTo>
                <a:lnTo>
                  <a:pt x="4742232" y="58812"/>
                </a:lnTo>
                <a:lnTo>
                  <a:pt x="4721594" y="28205"/>
                </a:lnTo>
                <a:lnTo>
                  <a:pt x="4690987" y="7567"/>
                </a:lnTo>
                <a:lnTo>
                  <a:pt x="46535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939800" y="1892300"/>
            <a:ext cx="4231640" cy="1619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$("li").first();</a:t>
            </a:r>
            <a:endParaRPr sz="2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$("li").first().next();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58800" y="495300"/>
            <a:ext cx="4762500" cy="81280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114" dirty="0"/>
              <a:t>Walking </a:t>
            </a:r>
            <a:r>
              <a:rPr spc="-15" dirty="0"/>
              <a:t>the</a:t>
            </a:r>
            <a:r>
              <a:rPr spc="-540" dirty="0"/>
              <a:t> </a:t>
            </a:r>
            <a:r>
              <a:rPr spc="-509" dirty="0"/>
              <a:t>DOM</a:t>
            </a:r>
          </a:p>
        </p:txBody>
      </p:sp>
      <p:sp>
        <p:nvSpPr>
          <p:cNvPr id="49" name="object 49"/>
          <p:cNvSpPr/>
          <p:nvPr/>
        </p:nvSpPr>
        <p:spPr>
          <a:xfrm>
            <a:off x="11582400" y="49530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1760200" y="5041900"/>
            <a:ext cx="355600" cy="292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11268709" y="4483100"/>
            <a:ext cx="1875789" cy="3493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ul</a:t>
            </a:r>
            <a:endParaRPr sz="2200">
              <a:latin typeface="Courier New"/>
              <a:cs typeface="Courier New"/>
            </a:endParaRPr>
          </a:p>
          <a:p>
            <a:pPr marL="520700">
              <a:lnSpc>
                <a:spcPct val="100000"/>
              </a:lnSpc>
              <a:spcBef>
                <a:spcPts val="13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  <a:p>
            <a:pPr marL="1013460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Rome</a:t>
            </a:r>
            <a:endParaRPr sz="2200">
              <a:latin typeface="Courier New"/>
              <a:cs typeface="Courier New"/>
            </a:endParaRPr>
          </a:p>
          <a:p>
            <a:pPr marL="520700">
              <a:lnSpc>
                <a:spcPct val="100000"/>
              </a:lnSpc>
              <a:spcBef>
                <a:spcPts val="1560"/>
              </a:spcBef>
            </a:pPr>
            <a:r>
              <a:rPr sz="2200" spc="-5" dirty="0"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  <a:p>
            <a:pPr marL="1024890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Paris</a:t>
            </a:r>
            <a:endParaRPr sz="2200">
              <a:latin typeface="Courier New"/>
              <a:cs typeface="Courier New"/>
            </a:endParaRPr>
          </a:p>
          <a:p>
            <a:pPr marL="520700">
              <a:lnSpc>
                <a:spcPct val="100000"/>
              </a:lnSpc>
              <a:spcBef>
                <a:spcPts val="15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  <a:p>
            <a:pPr marL="821055" algn="ctr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Rio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90327" y="8252778"/>
            <a:ext cx="316928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229" dirty="0">
                <a:solidFill>
                  <a:srgbClr val="7999AF"/>
                </a:solidFill>
                <a:latin typeface="Arial"/>
                <a:cs typeface="Arial"/>
              </a:rPr>
              <a:t>2.2</a:t>
            </a:r>
            <a:r>
              <a:rPr sz="4200" spc="-355" dirty="0">
                <a:solidFill>
                  <a:srgbClr val="7999AF"/>
                </a:solidFill>
                <a:latin typeface="Arial"/>
                <a:cs typeface="Arial"/>
              </a:rPr>
              <a:t> </a:t>
            </a:r>
            <a:r>
              <a:rPr sz="4200" b="1" spc="50" dirty="0">
                <a:solidFill>
                  <a:srgbClr val="7999AF"/>
                </a:solidFill>
                <a:latin typeface="Calibri"/>
                <a:cs typeface="Calibri"/>
              </a:rPr>
              <a:t>Traversing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25100" y="1524000"/>
            <a:ext cx="5410200" cy="6832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350500" y="1524000"/>
            <a:ext cx="5359400" cy="6781800"/>
          </a:xfrm>
          <a:custGeom>
            <a:avLst/>
            <a:gdLst/>
            <a:ahLst/>
            <a:cxnLst/>
            <a:rect l="l" t="t" r="r" b="b"/>
            <a:pathLst>
              <a:path w="5359400" h="6781800">
                <a:moveTo>
                  <a:pt x="52631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685508"/>
                </a:lnTo>
                <a:lnTo>
                  <a:pt x="7568" y="6722989"/>
                </a:lnTo>
                <a:lnTo>
                  <a:pt x="28206" y="6753596"/>
                </a:lnTo>
                <a:lnTo>
                  <a:pt x="58818" y="6774232"/>
                </a:lnTo>
                <a:lnTo>
                  <a:pt x="96291" y="6781798"/>
                </a:lnTo>
                <a:lnTo>
                  <a:pt x="5263140" y="6781798"/>
                </a:lnTo>
                <a:lnTo>
                  <a:pt x="5300626" y="6774231"/>
                </a:lnTo>
                <a:lnTo>
                  <a:pt x="5331222" y="6753595"/>
                </a:lnTo>
                <a:lnTo>
                  <a:pt x="5351841" y="6722988"/>
                </a:lnTo>
                <a:lnTo>
                  <a:pt x="5359400" y="6685508"/>
                </a:lnTo>
                <a:lnTo>
                  <a:pt x="5359400" y="96291"/>
                </a:lnTo>
                <a:lnTo>
                  <a:pt x="5351841" y="58812"/>
                </a:lnTo>
                <a:lnTo>
                  <a:pt x="5331221" y="28205"/>
                </a:lnTo>
                <a:lnTo>
                  <a:pt x="5300624" y="7567"/>
                </a:lnTo>
                <a:lnTo>
                  <a:pt x="52631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582400" y="60071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DAB3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82400" y="60071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760200" y="6096000"/>
            <a:ext cx="355600" cy="292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5800" y="2908300"/>
            <a:ext cx="4800600" cy="863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1200" y="2908300"/>
            <a:ext cx="4749800" cy="812800"/>
          </a:xfrm>
          <a:custGeom>
            <a:avLst/>
            <a:gdLst/>
            <a:ahLst/>
            <a:cxnLst/>
            <a:rect l="l" t="t" r="r" b="b"/>
            <a:pathLst>
              <a:path w="4749800" h="812800">
                <a:moveTo>
                  <a:pt x="46535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16508"/>
                </a:lnTo>
                <a:lnTo>
                  <a:pt x="7567" y="753987"/>
                </a:lnTo>
                <a:lnTo>
                  <a:pt x="28203" y="784594"/>
                </a:lnTo>
                <a:lnTo>
                  <a:pt x="58810" y="805232"/>
                </a:lnTo>
                <a:lnTo>
                  <a:pt x="96291" y="812800"/>
                </a:lnTo>
                <a:lnTo>
                  <a:pt x="4653508" y="812800"/>
                </a:lnTo>
                <a:lnTo>
                  <a:pt x="4690987" y="805232"/>
                </a:lnTo>
                <a:lnTo>
                  <a:pt x="4721594" y="784594"/>
                </a:lnTo>
                <a:lnTo>
                  <a:pt x="4742232" y="753987"/>
                </a:lnTo>
                <a:lnTo>
                  <a:pt x="4749800" y="716508"/>
                </a:lnTo>
                <a:lnTo>
                  <a:pt x="4749800" y="96291"/>
                </a:lnTo>
                <a:lnTo>
                  <a:pt x="4742232" y="58812"/>
                </a:lnTo>
                <a:lnTo>
                  <a:pt x="4721594" y="28205"/>
                </a:lnTo>
                <a:lnTo>
                  <a:pt x="4690987" y="7567"/>
                </a:lnTo>
                <a:lnTo>
                  <a:pt x="46535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5800" y="1676400"/>
            <a:ext cx="3505200" cy="863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1200" y="1676400"/>
            <a:ext cx="3454400" cy="812800"/>
          </a:xfrm>
          <a:custGeom>
            <a:avLst/>
            <a:gdLst/>
            <a:ahLst/>
            <a:cxnLst/>
            <a:rect l="l" t="t" r="r" b="b"/>
            <a:pathLst>
              <a:path w="3454400" h="812800">
                <a:moveTo>
                  <a:pt x="33581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16508"/>
                </a:lnTo>
                <a:lnTo>
                  <a:pt x="7567" y="753987"/>
                </a:lnTo>
                <a:lnTo>
                  <a:pt x="28203" y="784594"/>
                </a:lnTo>
                <a:lnTo>
                  <a:pt x="58810" y="805232"/>
                </a:lnTo>
                <a:lnTo>
                  <a:pt x="96291" y="812800"/>
                </a:lnTo>
                <a:lnTo>
                  <a:pt x="3358108" y="812800"/>
                </a:lnTo>
                <a:lnTo>
                  <a:pt x="3395587" y="805232"/>
                </a:lnTo>
                <a:lnTo>
                  <a:pt x="3426194" y="784594"/>
                </a:lnTo>
                <a:lnTo>
                  <a:pt x="3446832" y="753987"/>
                </a:lnTo>
                <a:lnTo>
                  <a:pt x="3454400" y="716508"/>
                </a:lnTo>
                <a:lnTo>
                  <a:pt x="3454400" y="96291"/>
                </a:lnTo>
                <a:lnTo>
                  <a:pt x="3446832" y="58812"/>
                </a:lnTo>
                <a:lnTo>
                  <a:pt x="3426194" y="28205"/>
                </a:lnTo>
                <a:lnTo>
                  <a:pt x="3395587" y="7567"/>
                </a:lnTo>
                <a:lnTo>
                  <a:pt x="33581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66400" y="18161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33" y="444500"/>
                </a:lnTo>
                <a:lnTo>
                  <a:pt x="950233" y="436757"/>
                </a:lnTo>
                <a:lnTo>
                  <a:pt x="991922" y="415197"/>
                </a:lnTo>
                <a:lnTo>
                  <a:pt x="1024797" y="382322"/>
                </a:lnTo>
                <a:lnTo>
                  <a:pt x="1046357" y="340633"/>
                </a:lnTo>
                <a:lnTo>
                  <a:pt x="1054100" y="292633"/>
                </a:lnTo>
                <a:lnTo>
                  <a:pt x="1054100" y="151866"/>
                </a:lnTo>
                <a:lnTo>
                  <a:pt x="1046357" y="103866"/>
                </a:lnTo>
                <a:lnTo>
                  <a:pt x="1024797" y="62177"/>
                </a:lnTo>
                <a:lnTo>
                  <a:pt x="991922" y="29302"/>
                </a:lnTo>
                <a:lnTo>
                  <a:pt x="950233" y="7742"/>
                </a:lnTo>
                <a:lnTo>
                  <a:pt x="9022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744200" y="1905000"/>
            <a:ext cx="711200" cy="342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074400" y="23368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264900" y="2425700"/>
            <a:ext cx="381000" cy="279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0745469" y="1854200"/>
            <a:ext cx="883919" cy="8775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body</a:t>
            </a:r>
            <a:endParaRPr sz="2200">
              <a:latin typeface="Courier New"/>
              <a:cs typeface="Courier New"/>
            </a:endParaRPr>
          </a:p>
          <a:p>
            <a:pPr marL="535305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h1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074400" y="33909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264900" y="3479800"/>
            <a:ext cx="368300" cy="279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1268709" y="34290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h2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735695" y="2311356"/>
            <a:ext cx="283536" cy="3111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582400" y="2857500"/>
            <a:ext cx="2781300" cy="444500"/>
          </a:xfrm>
          <a:custGeom>
            <a:avLst/>
            <a:gdLst/>
            <a:ahLst/>
            <a:cxnLst/>
            <a:rect l="l" t="t" r="r" b="b"/>
            <a:pathLst>
              <a:path w="2781300" h="444500">
                <a:moveTo>
                  <a:pt x="2629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629407" y="444500"/>
                </a:lnTo>
                <a:lnTo>
                  <a:pt x="2677440" y="436757"/>
                </a:lnTo>
                <a:lnTo>
                  <a:pt x="2719139" y="415197"/>
                </a:lnTo>
                <a:lnTo>
                  <a:pt x="2752010" y="382322"/>
                </a:lnTo>
                <a:lnTo>
                  <a:pt x="2773562" y="340633"/>
                </a:lnTo>
                <a:lnTo>
                  <a:pt x="2781300" y="292633"/>
                </a:lnTo>
                <a:lnTo>
                  <a:pt x="2781300" y="151866"/>
                </a:lnTo>
                <a:lnTo>
                  <a:pt x="2773562" y="103866"/>
                </a:lnTo>
                <a:lnTo>
                  <a:pt x="2752010" y="62177"/>
                </a:lnTo>
                <a:lnTo>
                  <a:pt x="2719139" y="29302"/>
                </a:lnTo>
                <a:lnTo>
                  <a:pt x="2677440" y="7742"/>
                </a:lnTo>
                <a:lnTo>
                  <a:pt x="26294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001500" y="2946400"/>
            <a:ext cx="1866900" cy="292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2038330" y="2895600"/>
            <a:ext cx="86360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Where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044169" y="2895600"/>
            <a:ext cx="86360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do...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1243695" y="2819351"/>
            <a:ext cx="283536" cy="3111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582400" y="3911600"/>
            <a:ext cx="2781300" cy="444500"/>
          </a:xfrm>
          <a:custGeom>
            <a:avLst/>
            <a:gdLst/>
            <a:ahLst/>
            <a:cxnLst/>
            <a:rect l="l" t="t" r="r" b="b"/>
            <a:pathLst>
              <a:path w="2781300" h="444500">
                <a:moveTo>
                  <a:pt x="2629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629407" y="444500"/>
                </a:lnTo>
                <a:lnTo>
                  <a:pt x="2677440" y="436757"/>
                </a:lnTo>
                <a:lnTo>
                  <a:pt x="2719139" y="415197"/>
                </a:lnTo>
                <a:lnTo>
                  <a:pt x="2752010" y="382322"/>
                </a:lnTo>
                <a:lnTo>
                  <a:pt x="2773562" y="340633"/>
                </a:lnTo>
                <a:lnTo>
                  <a:pt x="2781300" y="292633"/>
                </a:lnTo>
                <a:lnTo>
                  <a:pt x="2781300" y="151866"/>
                </a:lnTo>
                <a:lnTo>
                  <a:pt x="2773562" y="103866"/>
                </a:lnTo>
                <a:lnTo>
                  <a:pt x="2752010" y="62177"/>
                </a:lnTo>
                <a:lnTo>
                  <a:pt x="2719139" y="29302"/>
                </a:lnTo>
                <a:lnTo>
                  <a:pt x="2677440" y="7742"/>
                </a:lnTo>
                <a:lnTo>
                  <a:pt x="26294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950700" y="4000500"/>
            <a:ext cx="2006600" cy="3429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1954509" y="3949700"/>
            <a:ext cx="69596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Plan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792709" y="3949700"/>
            <a:ext cx="11988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your...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1243695" y="3873456"/>
            <a:ext cx="283536" cy="3111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735347" y="2503690"/>
            <a:ext cx="321741" cy="118186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074400" y="44450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252200" y="4533900"/>
            <a:ext cx="393700" cy="2921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090400" y="54737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07" y="444500"/>
                </a:lnTo>
                <a:lnTo>
                  <a:pt x="950240" y="436757"/>
                </a:lnTo>
                <a:lnTo>
                  <a:pt x="991939" y="415197"/>
                </a:lnTo>
                <a:lnTo>
                  <a:pt x="1024810" y="382322"/>
                </a:lnTo>
                <a:lnTo>
                  <a:pt x="1046362" y="340633"/>
                </a:lnTo>
                <a:lnTo>
                  <a:pt x="1054100" y="292633"/>
                </a:lnTo>
                <a:lnTo>
                  <a:pt x="1054100" y="151866"/>
                </a:lnTo>
                <a:lnTo>
                  <a:pt x="1046362" y="103866"/>
                </a:lnTo>
                <a:lnTo>
                  <a:pt x="1024810" y="62177"/>
                </a:lnTo>
                <a:lnTo>
                  <a:pt x="991939" y="29302"/>
                </a:lnTo>
                <a:lnTo>
                  <a:pt x="950240" y="7742"/>
                </a:lnTo>
                <a:lnTo>
                  <a:pt x="9022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268200" y="5575300"/>
            <a:ext cx="711200" cy="2794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243695" y="4927551"/>
            <a:ext cx="1088005" cy="46994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760200" y="5041900"/>
            <a:ext cx="355600" cy="292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751695" y="5460956"/>
            <a:ext cx="283536" cy="3111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090400" y="6527800"/>
            <a:ext cx="1244600" cy="444500"/>
          </a:xfrm>
          <a:custGeom>
            <a:avLst/>
            <a:gdLst/>
            <a:ahLst/>
            <a:cxnLst/>
            <a:rect l="l" t="t" r="r" b="b"/>
            <a:pathLst>
              <a:path w="1244600" h="444500">
                <a:moveTo>
                  <a:pt x="10927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092707" y="444500"/>
                </a:lnTo>
                <a:lnTo>
                  <a:pt x="1140740" y="436757"/>
                </a:lnTo>
                <a:lnTo>
                  <a:pt x="1182439" y="415197"/>
                </a:lnTo>
                <a:lnTo>
                  <a:pt x="1215310" y="382322"/>
                </a:lnTo>
                <a:lnTo>
                  <a:pt x="1236862" y="340633"/>
                </a:lnTo>
                <a:lnTo>
                  <a:pt x="1244600" y="292633"/>
                </a:lnTo>
                <a:lnTo>
                  <a:pt x="1244600" y="151866"/>
                </a:lnTo>
                <a:lnTo>
                  <a:pt x="1236862" y="103866"/>
                </a:lnTo>
                <a:lnTo>
                  <a:pt x="1215310" y="62177"/>
                </a:lnTo>
                <a:lnTo>
                  <a:pt x="1182439" y="29302"/>
                </a:lnTo>
                <a:lnTo>
                  <a:pt x="1140740" y="7742"/>
                </a:lnTo>
                <a:lnTo>
                  <a:pt x="10927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280900" y="6616700"/>
            <a:ext cx="876300" cy="2921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751695" y="6515056"/>
            <a:ext cx="283536" cy="31115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090400" y="75819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29"/>
                </a:lnTo>
                <a:lnTo>
                  <a:pt x="7742" y="340632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07" y="444500"/>
                </a:lnTo>
                <a:lnTo>
                  <a:pt x="950240" y="436757"/>
                </a:lnTo>
                <a:lnTo>
                  <a:pt x="991939" y="415197"/>
                </a:lnTo>
                <a:lnTo>
                  <a:pt x="1024810" y="382322"/>
                </a:lnTo>
                <a:lnTo>
                  <a:pt x="1046362" y="340632"/>
                </a:lnTo>
                <a:lnTo>
                  <a:pt x="1054100" y="292629"/>
                </a:lnTo>
                <a:lnTo>
                  <a:pt x="1054100" y="151866"/>
                </a:lnTo>
                <a:lnTo>
                  <a:pt x="1046362" y="103866"/>
                </a:lnTo>
                <a:lnTo>
                  <a:pt x="1024810" y="62177"/>
                </a:lnTo>
                <a:lnTo>
                  <a:pt x="991939" y="29302"/>
                </a:lnTo>
                <a:lnTo>
                  <a:pt x="950240" y="7742"/>
                </a:lnTo>
                <a:lnTo>
                  <a:pt x="9022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344400" y="7670800"/>
            <a:ext cx="546100" cy="2921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582400" y="70612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760200" y="7150100"/>
            <a:ext cx="355600" cy="292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1751695" y="7569155"/>
            <a:ext cx="283536" cy="31115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243094" y="5056390"/>
            <a:ext cx="271259" cy="228676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735259" y="3020298"/>
            <a:ext cx="322580" cy="1706245"/>
          </a:xfrm>
          <a:custGeom>
            <a:avLst/>
            <a:gdLst/>
            <a:ahLst/>
            <a:cxnLst/>
            <a:rect l="l" t="t" r="r" b="b"/>
            <a:pathLst>
              <a:path w="322579" h="1706245">
                <a:moveTo>
                  <a:pt x="12924" y="1663700"/>
                </a:moveTo>
                <a:lnTo>
                  <a:pt x="11226" y="1663700"/>
                </a:lnTo>
                <a:lnTo>
                  <a:pt x="11027" y="1676400"/>
                </a:lnTo>
                <a:lnTo>
                  <a:pt x="10845" y="1701800"/>
                </a:lnTo>
                <a:lnTo>
                  <a:pt x="12062" y="1689100"/>
                </a:lnTo>
                <a:lnTo>
                  <a:pt x="12979" y="1676400"/>
                </a:lnTo>
                <a:lnTo>
                  <a:pt x="12924" y="1663700"/>
                </a:lnTo>
                <a:close/>
              </a:path>
              <a:path w="322579" h="1706245">
                <a:moveTo>
                  <a:pt x="12679" y="1689100"/>
                </a:moveTo>
                <a:lnTo>
                  <a:pt x="12490" y="1689100"/>
                </a:lnTo>
                <a:lnTo>
                  <a:pt x="12217" y="1701800"/>
                </a:lnTo>
                <a:lnTo>
                  <a:pt x="12837" y="1701800"/>
                </a:lnTo>
                <a:lnTo>
                  <a:pt x="12679" y="1689100"/>
                </a:lnTo>
                <a:close/>
              </a:path>
              <a:path w="322579" h="1706245">
                <a:moveTo>
                  <a:pt x="15392" y="1612900"/>
                </a:moveTo>
                <a:lnTo>
                  <a:pt x="14973" y="1612900"/>
                </a:lnTo>
                <a:lnTo>
                  <a:pt x="14711" y="1625600"/>
                </a:lnTo>
                <a:lnTo>
                  <a:pt x="14350" y="1676400"/>
                </a:lnTo>
                <a:lnTo>
                  <a:pt x="13995" y="1701800"/>
                </a:lnTo>
                <a:lnTo>
                  <a:pt x="16179" y="1701800"/>
                </a:lnTo>
                <a:lnTo>
                  <a:pt x="16096" y="1663700"/>
                </a:lnTo>
                <a:lnTo>
                  <a:pt x="15800" y="1625600"/>
                </a:lnTo>
                <a:lnTo>
                  <a:pt x="15392" y="1612900"/>
                </a:lnTo>
                <a:close/>
              </a:path>
              <a:path w="322579" h="1706245">
                <a:moveTo>
                  <a:pt x="83426" y="1524000"/>
                </a:moveTo>
                <a:lnTo>
                  <a:pt x="21158" y="1524000"/>
                </a:lnTo>
                <a:lnTo>
                  <a:pt x="22682" y="1536700"/>
                </a:lnTo>
                <a:lnTo>
                  <a:pt x="22961" y="1536700"/>
                </a:lnTo>
                <a:lnTo>
                  <a:pt x="23164" y="1549400"/>
                </a:lnTo>
                <a:lnTo>
                  <a:pt x="22041" y="1587500"/>
                </a:lnTo>
                <a:lnTo>
                  <a:pt x="18319" y="1663700"/>
                </a:lnTo>
                <a:lnTo>
                  <a:pt x="17132" y="1701800"/>
                </a:lnTo>
                <a:lnTo>
                  <a:pt x="209780" y="1701800"/>
                </a:lnTo>
                <a:lnTo>
                  <a:pt x="229184" y="1689100"/>
                </a:lnTo>
                <a:lnTo>
                  <a:pt x="314092" y="1689100"/>
                </a:lnTo>
                <a:lnTo>
                  <a:pt x="322275" y="1676400"/>
                </a:lnTo>
                <a:lnTo>
                  <a:pt x="278091" y="1676400"/>
                </a:lnTo>
                <a:lnTo>
                  <a:pt x="291828" y="1663700"/>
                </a:lnTo>
                <a:lnTo>
                  <a:pt x="247177" y="1663700"/>
                </a:lnTo>
                <a:lnTo>
                  <a:pt x="257098" y="1651000"/>
                </a:lnTo>
                <a:lnTo>
                  <a:pt x="71729" y="1651000"/>
                </a:lnTo>
                <a:lnTo>
                  <a:pt x="72097" y="1625600"/>
                </a:lnTo>
                <a:lnTo>
                  <a:pt x="74311" y="1625600"/>
                </a:lnTo>
                <a:lnTo>
                  <a:pt x="74447" y="1562100"/>
                </a:lnTo>
                <a:lnTo>
                  <a:pt x="78092" y="1562100"/>
                </a:lnTo>
                <a:lnTo>
                  <a:pt x="78181" y="1549400"/>
                </a:lnTo>
                <a:lnTo>
                  <a:pt x="83073" y="1549400"/>
                </a:lnTo>
                <a:lnTo>
                  <a:pt x="83151" y="1536700"/>
                </a:lnTo>
                <a:lnTo>
                  <a:pt x="83426" y="1524000"/>
                </a:lnTo>
                <a:close/>
              </a:path>
              <a:path w="322579" h="1706245">
                <a:moveTo>
                  <a:pt x="9817" y="1346200"/>
                </a:moveTo>
                <a:lnTo>
                  <a:pt x="9258" y="1384300"/>
                </a:lnTo>
                <a:lnTo>
                  <a:pt x="9141" y="1409700"/>
                </a:lnTo>
                <a:lnTo>
                  <a:pt x="9031" y="1498600"/>
                </a:lnTo>
                <a:lnTo>
                  <a:pt x="9147" y="1663700"/>
                </a:lnTo>
                <a:lnTo>
                  <a:pt x="9055" y="1689100"/>
                </a:lnTo>
                <a:lnTo>
                  <a:pt x="9988" y="1651000"/>
                </a:lnTo>
                <a:lnTo>
                  <a:pt x="10438" y="1600200"/>
                </a:lnTo>
                <a:lnTo>
                  <a:pt x="10542" y="1562100"/>
                </a:lnTo>
                <a:lnTo>
                  <a:pt x="10660" y="1422400"/>
                </a:lnTo>
                <a:lnTo>
                  <a:pt x="10833" y="1384300"/>
                </a:lnTo>
                <a:lnTo>
                  <a:pt x="14107" y="1384300"/>
                </a:lnTo>
                <a:lnTo>
                  <a:pt x="14219" y="1358900"/>
                </a:lnTo>
                <a:lnTo>
                  <a:pt x="10109" y="1358900"/>
                </a:lnTo>
                <a:lnTo>
                  <a:pt x="9817" y="1346200"/>
                </a:lnTo>
                <a:close/>
              </a:path>
              <a:path w="322579" h="1706245">
                <a:moveTo>
                  <a:pt x="74311" y="1625600"/>
                </a:moveTo>
                <a:lnTo>
                  <a:pt x="72415" y="1625600"/>
                </a:lnTo>
                <a:lnTo>
                  <a:pt x="72555" y="1651000"/>
                </a:lnTo>
                <a:lnTo>
                  <a:pt x="74256" y="1651000"/>
                </a:lnTo>
                <a:lnTo>
                  <a:pt x="74311" y="1625600"/>
                </a:lnTo>
                <a:close/>
              </a:path>
              <a:path w="322579" h="1706245">
                <a:moveTo>
                  <a:pt x="151955" y="1638300"/>
                </a:moveTo>
                <a:lnTo>
                  <a:pt x="111221" y="1638300"/>
                </a:lnTo>
                <a:lnTo>
                  <a:pt x="130482" y="1651000"/>
                </a:lnTo>
                <a:lnTo>
                  <a:pt x="154533" y="1651000"/>
                </a:lnTo>
                <a:lnTo>
                  <a:pt x="151955" y="1638300"/>
                </a:lnTo>
                <a:close/>
              </a:path>
              <a:path w="322579" h="1706245">
                <a:moveTo>
                  <a:pt x="82588" y="1346200"/>
                </a:moveTo>
                <a:lnTo>
                  <a:pt x="81876" y="1346200"/>
                </a:lnTo>
                <a:lnTo>
                  <a:pt x="82016" y="1358900"/>
                </a:lnTo>
                <a:lnTo>
                  <a:pt x="15481" y="1358900"/>
                </a:lnTo>
                <a:lnTo>
                  <a:pt x="16097" y="1397000"/>
                </a:lnTo>
                <a:lnTo>
                  <a:pt x="16321" y="1435100"/>
                </a:lnTo>
                <a:lnTo>
                  <a:pt x="16438" y="1460500"/>
                </a:lnTo>
                <a:lnTo>
                  <a:pt x="16565" y="1498600"/>
                </a:lnTo>
                <a:lnTo>
                  <a:pt x="16792" y="1549400"/>
                </a:lnTo>
                <a:lnTo>
                  <a:pt x="17266" y="1600200"/>
                </a:lnTo>
                <a:lnTo>
                  <a:pt x="18173" y="1638300"/>
                </a:lnTo>
                <a:lnTo>
                  <a:pt x="18896" y="1612900"/>
                </a:lnTo>
                <a:lnTo>
                  <a:pt x="19272" y="1574800"/>
                </a:lnTo>
                <a:lnTo>
                  <a:pt x="19666" y="1549400"/>
                </a:lnTo>
                <a:lnTo>
                  <a:pt x="20902" y="1549400"/>
                </a:lnTo>
                <a:lnTo>
                  <a:pt x="21056" y="1536700"/>
                </a:lnTo>
                <a:lnTo>
                  <a:pt x="21158" y="1524000"/>
                </a:lnTo>
                <a:lnTo>
                  <a:pt x="84212" y="1524000"/>
                </a:lnTo>
                <a:lnTo>
                  <a:pt x="84324" y="1511300"/>
                </a:lnTo>
                <a:lnTo>
                  <a:pt x="84849" y="1409700"/>
                </a:lnTo>
                <a:lnTo>
                  <a:pt x="83513" y="1409700"/>
                </a:lnTo>
                <a:lnTo>
                  <a:pt x="83040" y="1371600"/>
                </a:lnTo>
                <a:lnTo>
                  <a:pt x="82588" y="1346200"/>
                </a:lnTo>
                <a:close/>
              </a:path>
              <a:path w="322579" h="1706245">
                <a:moveTo>
                  <a:pt x="78092" y="1562100"/>
                </a:moveTo>
                <a:lnTo>
                  <a:pt x="74447" y="1562100"/>
                </a:lnTo>
                <a:lnTo>
                  <a:pt x="75086" y="1574800"/>
                </a:lnTo>
                <a:lnTo>
                  <a:pt x="75318" y="1600200"/>
                </a:lnTo>
                <a:lnTo>
                  <a:pt x="75437" y="1638300"/>
                </a:lnTo>
                <a:lnTo>
                  <a:pt x="76428" y="1638300"/>
                </a:lnTo>
                <a:lnTo>
                  <a:pt x="76631" y="1625600"/>
                </a:lnTo>
                <a:lnTo>
                  <a:pt x="78950" y="1625600"/>
                </a:lnTo>
                <a:lnTo>
                  <a:pt x="78698" y="1612900"/>
                </a:lnTo>
                <a:lnTo>
                  <a:pt x="78595" y="1587500"/>
                </a:lnTo>
                <a:lnTo>
                  <a:pt x="77914" y="1587500"/>
                </a:lnTo>
                <a:lnTo>
                  <a:pt x="78092" y="1562100"/>
                </a:lnTo>
                <a:close/>
              </a:path>
              <a:path w="322579" h="1706245">
                <a:moveTo>
                  <a:pt x="78950" y="1625600"/>
                </a:moveTo>
                <a:lnTo>
                  <a:pt x="76631" y="1625600"/>
                </a:lnTo>
                <a:lnTo>
                  <a:pt x="77304" y="1638300"/>
                </a:lnTo>
                <a:lnTo>
                  <a:pt x="79247" y="1638300"/>
                </a:lnTo>
                <a:lnTo>
                  <a:pt x="78950" y="1625600"/>
                </a:lnTo>
                <a:close/>
              </a:path>
              <a:path w="322579" h="1706245">
                <a:moveTo>
                  <a:pt x="80721" y="1574800"/>
                </a:moveTo>
                <a:lnTo>
                  <a:pt x="78625" y="1574800"/>
                </a:lnTo>
                <a:lnTo>
                  <a:pt x="78886" y="1600200"/>
                </a:lnTo>
                <a:lnTo>
                  <a:pt x="79241" y="1625600"/>
                </a:lnTo>
                <a:lnTo>
                  <a:pt x="79552" y="1638300"/>
                </a:lnTo>
                <a:lnTo>
                  <a:pt x="80073" y="1638300"/>
                </a:lnTo>
                <a:lnTo>
                  <a:pt x="80292" y="1625600"/>
                </a:lnTo>
                <a:lnTo>
                  <a:pt x="80373" y="1587500"/>
                </a:lnTo>
                <a:lnTo>
                  <a:pt x="80721" y="1574800"/>
                </a:lnTo>
                <a:close/>
              </a:path>
              <a:path w="322579" h="1706245">
                <a:moveTo>
                  <a:pt x="83997" y="1612900"/>
                </a:moveTo>
                <a:lnTo>
                  <a:pt x="83362" y="1612900"/>
                </a:lnTo>
                <a:lnTo>
                  <a:pt x="83184" y="1625600"/>
                </a:lnTo>
                <a:lnTo>
                  <a:pt x="83096" y="1638300"/>
                </a:lnTo>
                <a:lnTo>
                  <a:pt x="84137" y="1638300"/>
                </a:lnTo>
                <a:lnTo>
                  <a:pt x="84150" y="1625600"/>
                </a:lnTo>
                <a:lnTo>
                  <a:pt x="83997" y="1612900"/>
                </a:lnTo>
                <a:close/>
              </a:path>
              <a:path w="322579" h="1706245">
                <a:moveTo>
                  <a:pt x="14284" y="1587500"/>
                </a:moveTo>
                <a:lnTo>
                  <a:pt x="12390" y="1587500"/>
                </a:lnTo>
                <a:lnTo>
                  <a:pt x="12179" y="1625600"/>
                </a:lnTo>
                <a:lnTo>
                  <a:pt x="13397" y="1612900"/>
                </a:lnTo>
                <a:lnTo>
                  <a:pt x="14320" y="1600200"/>
                </a:lnTo>
                <a:lnTo>
                  <a:pt x="14284" y="1587500"/>
                </a:lnTo>
                <a:close/>
              </a:path>
              <a:path w="322579" h="1706245">
                <a:moveTo>
                  <a:pt x="82919" y="1574800"/>
                </a:moveTo>
                <a:lnTo>
                  <a:pt x="80721" y="1574800"/>
                </a:lnTo>
                <a:lnTo>
                  <a:pt x="80969" y="1587500"/>
                </a:lnTo>
                <a:lnTo>
                  <a:pt x="81126" y="1612900"/>
                </a:lnTo>
                <a:lnTo>
                  <a:pt x="81635" y="1612900"/>
                </a:lnTo>
                <a:lnTo>
                  <a:pt x="81889" y="1600200"/>
                </a:lnTo>
                <a:lnTo>
                  <a:pt x="82714" y="1600200"/>
                </a:lnTo>
                <a:lnTo>
                  <a:pt x="82842" y="1587500"/>
                </a:lnTo>
                <a:lnTo>
                  <a:pt x="82919" y="1574800"/>
                </a:lnTo>
                <a:close/>
              </a:path>
              <a:path w="322579" h="1706245">
                <a:moveTo>
                  <a:pt x="83073" y="1549400"/>
                </a:moveTo>
                <a:lnTo>
                  <a:pt x="78181" y="1549400"/>
                </a:lnTo>
                <a:lnTo>
                  <a:pt x="78358" y="1574800"/>
                </a:lnTo>
                <a:lnTo>
                  <a:pt x="77914" y="1587500"/>
                </a:lnTo>
                <a:lnTo>
                  <a:pt x="78595" y="1587500"/>
                </a:lnTo>
                <a:lnTo>
                  <a:pt x="78625" y="1574800"/>
                </a:lnTo>
                <a:lnTo>
                  <a:pt x="82919" y="1574800"/>
                </a:lnTo>
                <a:lnTo>
                  <a:pt x="83073" y="1549400"/>
                </a:lnTo>
                <a:close/>
              </a:path>
              <a:path w="322579" h="1706245">
                <a:moveTo>
                  <a:pt x="14523" y="1460500"/>
                </a:moveTo>
                <a:lnTo>
                  <a:pt x="12433" y="1460500"/>
                </a:lnTo>
                <a:lnTo>
                  <a:pt x="13311" y="1485900"/>
                </a:lnTo>
                <a:lnTo>
                  <a:pt x="13573" y="1511300"/>
                </a:lnTo>
                <a:lnTo>
                  <a:pt x="13665" y="1574800"/>
                </a:lnTo>
                <a:lnTo>
                  <a:pt x="14625" y="1536700"/>
                </a:lnTo>
                <a:lnTo>
                  <a:pt x="14523" y="1460500"/>
                </a:lnTo>
                <a:close/>
              </a:path>
              <a:path w="322579" h="1706245">
                <a:moveTo>
                  <a:pt x="20699" y="1549400"/>
                </a:moveTo>
                <a:lnTo>
                  <a:pt x="19666" y="1549400"/>
                </a:lnTo>
                <a:lnTo>
                  <a:pt x="20446" y="1562100"/>
                </a:lnTo>
                <a:lnTo>
                  <a:pt x="20699" y="1549400"/>
                </a:lnTo>
                <a:close/>
              </a:path>
              <a:path w="322579" h="1706245">
                <a:moveTo>
                  <a:pt x="84212" y="1524000"/>
                </a:moveTo>
                <a:lnTo>
                  <a:pt x="83426" y="1524000"/>
                </a:lnTo>
                <a:lnTo>
                  <a:pt x="83635" y="1536700"/>
                </a:lnTo>
                <a:lnTo>
                  <a:pt x="84099" y="1536700"/>
                </a:lnTo>
                <a:lnTo>
                  <a:pt x="84212" y="1524000"/>
                </a:lnTo>
                <a:close/>
              </a:path>
              <a:path w="322579" h="1706245">
                <a:moveTo>
                  <a:pt x="85826" y="1511300"/>
                </a:moveTo>
                <a:lnTo>
                  <a:pt x="85115" y="1524000"/>
                </a:lnTo>
                <a:lnTo>
                  <a:pt x="84874" y="1524000"/>
                </a:lnTo>
                <a:lnTo>
                  <a:pt x="84886" y="1536700"/>
                </a:lnTo>
                <a:lnTo>
                  <a:pt x="86321" y="1536700"/>
                </a:lnTo>
                <a:lnTo>
                  <a:pt x="85775" y="1524000"/>
                </a:lnTo>
                <a:lnTo>
                  <a:pt x="85826" y="1511300"/>
                </a:lnTo>
                <a:close/>
              </a:path>
              <a:path w="322579" h="1706245">
                <a:moveTo>
                  <a:pt x="14107" y="1384300"/>
                </a:moveTo>
                <a:lnTo>
                  <a:pt x="10833" y="1384300"/>
                </a:lnTo>
                <a:lnTo>
                  <a:pt x="11427" y="1409700"/>
                </a:lnTo>
                <a:lnTo>
                  <a:pt x="11481" y="1473200"/>
                </a:lnTo>
                <a:lnTo>
                  <a:pt x="12039" y="1498600"/>
                </a:lnTo>
                <a:lnTo>
                  <a:pt x="12369" y="1485900"/>
                </a:lnTo>
                <a:lnTo>
                  <a:pt x="12433" y="1460500"/>
                </a:lnTo>
                <a:lnTo>
                  <a:pt x="14523" y="1460500"/>
                </a:lnTo>
                <a:lnTo>
                  <a:pt x="14150" y="1409700"/>
                </a:lnTo>
                <a:lnTo>
                  <a:pt x="14107" y="1384300"/>
                </a:lnTo>
                <a:close/>
              </a:path>
              <a:path w="322579" h="1706245">
                <a:moveTo>
                  <a:pt x="3244" y="1257300"/>
                </a:moveTo>
                <a:lnTo>
                  <a:pt x="2400" y="1282700"/>
                </a:lnTo>
                <a:lnTo>
                  <a:pt x="2484" y="1320800"/>
                </a:lnTo>
                <a:lnTo>
                  <a:pt x="2901" y="1371600"/>
                </a:lnTo>
                <a:lnTo>
                  <a:pt x="3784" y="1460500"/>
                </a:lnTo>
                <a:lnTo>
                  <a:pt x="4186" y="1460500"/>
                </a:lnTo>
                <a:lnTo>
                  <a:pt x="4824" y="1435100"/>
                </a:lnTo>
                <a:lnTo>
                  <a:pt x="5479" y="1371600"/>
                </a:lnTo>
                <a:lnTo>
                  <a:pt x="5930" y="1333500"/>
                </a:lnTo>
                <a:lnTo>
                  <a:pt x="6327" y="1320800"/>
                </a:lnTo>
                <a:lnTo>
                  <a:pt x="9316" y="1320800"/>
                </a:lnTo>
                <a:lnTo>
                  <a:pt x="9525" y="1270000"/>
                </a:lnTo>
                <a:lnTo>
                  <a:pt x="4876" y="1270000"/>
                </a:lnTo>
                <a:lnTo>
                  <a:pt x="3244" y="1257300"/>
                </a:lnTo>
                <a:close/>
              </a:path>
              <a:path w="322579" h="1706245">
                <a:moveTo>
                  <a:pt x="88761" y="1447800"/>
                </a:moveTo>
                <a:lnTo>
                  <a:pt x="88072" y="1447800"/>
                </a:lnTo>
                <a:lnTo>
                  <a:pt x="87617" y="1460500"/>
                </a:lnTo>
                <a:lnTo>
                  <a:pt x="88371" y="1460500"/>
                </a:lnTo>
                <a:lnTo>
                  <a:pt x="88761" y="1447800"/>
                </a:lnTo>
                <a:close/>
              </a:path>
              <a:path w="322579" h="1706245">
                <a:moveTo>
                  <a:pt x="89001" y="1435100"/>
                </a:moveTo>
                <a:lnTo>
                  <a:pt x="88274" y="1435100"/>
                </a:lnTo>
                <a:lnTo>
                  <a:pt x="88128" y="1447800"/>
                </a:lnTo>
                <a:lnTo>
                  <a:pt x="88926" y="1447800"/>
                </a:lnTo>
                <a:lnTo>
                  <a:pt x="89001" y="1435100"/>
                </a:lnTo>
                <a:close/>
              </a:path>
              <a:path w="322579" h="1706245">
                <a:moveTo>
                  <a:pt x="9316" y="1320800"/>
                </a:moveTo>
                <a:lnTo>
                  <a:pt x="6888" y="1320800"/>
                </a:lnTo>
                <a:lnTo>
                  <a:pt x="7493" y="1346200"/>
                </a:lnTo>
                <a:lnTo>
                  <a:pt x="8026" y="1397000"/>
                </a:lnTo>
                <a:lnTo>
                  <a:pt x="8393" y="1422400"/>
                </a:lnTo>
                <a:lnTo>
                  <a:pt x="8738" y="1409700"/>
                </a:lnTo>
                <a:lnTo>
                  <a:pt x="9050" y="1371600"/>
                </a:lnTo>
                <a:lnTo>
                  <a:pt x="9316" y="1320800"/>
                </a:lnTo>
                <a:close/>
              </a:path>
              <a:path w="322579" h="1706245">
                <a:moveTo>
                  <a:pt x="85223" y="1320800"/>
                </a:moveTo>
                <a:lnTo>
                  <a:pt x="84528" y="1320800"/>
                </a:lnTo>
                <a:lnTo>
                  <a:pt x="84399" y="1358900"/>
                </a:lnTo>
                <a:lnTo>
                  <a:pt x="84301" y="1397000"/>
                </a:lnTo>
                <a:lnTo>
                  <a:pt x="83908" y="1409700"/>
                </a:lnTo>
                <a:lnTo>
                  <a:pt x="84849" y="1409700"/>
                </a:lnTo>
                <a:lnTo>
                  <a:pt x="84924" y="1397000"/>
                </a:lnTo>
                <a:lnTo>
                  <a:pt x="85644" y="1397000"/>
                </a:lnTo>
                <a:lnTo>
                  <a:pt x="85768" y="1371600"/>
                </a:lnTo>
                <a:lnTo>
                  <a:pt x="85966" y="1358900"/>
                </a:lnTo>
                <a:lnTo>
                  <a:pt x="88061" y="1358900"/>
                </a:lnTo>
                <a:lnTo>
                  <a:pt x="88022" y="1346200"/>
                </a:lnTo>
                <a:lnTo>
                  <a:pt x="85456" y="1346200"/>
                </a:lnTo>
                <a:lnTo>
                  <a:pt x="85223" y="1320800"/>
                </a:lnTo>
                <a:close/>
              </a:path>
              <a:path w="322579" h="1706245">
                <a:moveTo>
                  <a:pt x="85644" y="1397000"/>
                </a:moveTo>
                <a:lnTo>
                  <a:pt x="85132" y="1397000"/>
                </a:lnTo>
                <a:lnTo>
                  <a:pt x="85219" y="1409700"/>
                </a:lnTo>
                <a:lnTo>
                  <a:pt x="85582" y="1409700"/>
                </a:lnTo>
                <a:lnTo>
                  <a:pt x="85644" y="1397000"/>
                </a:lnTo>
                <a:close/>
              </a:path>
              <a:path w="322579" h="1706245">
                <a:moveTo>
                  <a:pt x="89280" y="1384300"/>
                </a:moveTo>
                <a:lnTo>
                  <a:pt x="87185" y="1384300"/>
                </a:lnTo>
                <a:lnTo>
                  <a:pt x="88125" y="1397000"/>
                </a:lnTo>
                <a:lnTo>
                  <a:pt x="87883" y="1409700"/>
                </a:lnTo>
                <a:lnTo>
                  <a:pt x="88658" y="1397000"/>
                </a:lnTo>
                <a:lnTo>
                  <a:pt x="89280" y="1384300"/>
                </a:lnTo>
                <a:close/>
              </a:path>
              <a:path w="322579" h="1706245">
                <a:moveTo>
                  <a:pt x="81737" y="1346200"/>
                </a:moveTo>
                <a:lnTo>
                  <a:pt x="14274" y="1346200"/>
                </a:lnTo>
                <a:lnTo>
                  <a:pt x="14706" y="1358900"/>
                </a:lnTo>
                <a:lnTo>
                  <a:pt x="15024" y="1371600"/>
                </a:lnTo>
                <a:lnTo>
                  <a:pt x="15392" y="1371600"/>
                </a:lnTo>
                <a:lnTo>
                  <a:pt x="15481" y="1358900"/>
                </a:lnTo>
                <a:lnTo>
                  <a:pt x="82016" y="1358900"/>
                </a:lnTo>
                <a:lnTo>
                  <a:pt x="81737" y="1346200"/>
                </a:lnTo>
                <a:close/>
              </a:path>
              <a:path w="322579" h="1706245">
                <a:moveTo>
                  <a:pt x="87302" y="1358900"/>
                </a:moveTo>
                <a:lnTo>
                  <a:pt x="86613" y="1358900"/>
                </a:lnTo>
                <a:lnTo>
                  <a:pt x="86194" y="1371600"/>
                </a:lnTo>
                <a:lnTo>
                  <a:pt x="87008" y="1371600"/>
                </a:lnTo>
                <a:lnTo>
                  <a:pt x="87302" y="1358900"/>
                </a:lnTo>
                <a:close/>
              </a:path>
              <a:path w="322579" h="1706245">
                <a:moveTo>
                  <a:pt x="88061" y="1358900"/>
                </a:moveTo>
                <a:lnTo>
                  <a:pt x="87302" y="1358900"/>
                </a:lnTo>
                <a:lnTo>
                  <a:pt x="87688" y="1371600"/>
                </a:lnTo>
                <a:lnTo>
                  <a:pt x="88061" y="1358900"/>
                </a:lnTo>
                <a:close/>
              </a:path>
              <a:path w="322579" h="1706245">
                <a:moveTo>
                  <a:pt x="87566" y="1257300"/>
                </a:moveTo>
                <a:lnTo>
                  <a:pt x="12128" y="1257300"/>
                </a:lnTo>
                <a:lnTo>
                  <a:pt x="11277" y="1346200"/>
                </a:lnTo>
                <a:lnTo>
                  <a:pt x="10566" y="1358900"/>
                </a:lnTo>
                <a:lnTo>
                  <a:pt x="14219" y="1358900"/>
                </a:lnTo>
                <a:lnTo>
                  <a:pt x="14274" y="1346200"/>
                </a:lnTo>
                <a:lnTo>
                  <a:pt x="81737" y="1346200"/>
                </a:lnTo>
                <a:lnTo>
                  <a:pt x="83145" y="1320800"/>
                </a:lnTo>
                <a:lnTo>
                  <a:pt x="84553" y="1308100"/>
                </a:lnTo>
                <a:lnTo>
                  <a:pt x="85851" y="1282700"/>
                </a:lnTo>
                <a:lnTo>
                  <a:pt x="86931" y="1270000"/>
                </a:lnTo>
                <a:lnTo>
                  <a:pt x="87319" y="1270000"/>
                </a:lnTo>
                <a:lnTo>
                  <a:pt x="87566" y="1257300"/>
                </a:lnTo>
                <a:close/>
              </a:path>
              <a:path w="322579" h="1706245">
                <a:moveTo>
                  <a:pt x="86539" y="1308100"/>
                </a:moveTo>
                <a:lnTo>
                  <a:pt x="86044" y="1308100"/>
                </a:lnTo>
                <a:lnTo>
                  <a:pt x="85896" y="1320800"/>
                </a:lnTo>
                <a:lnTo>
                  <a:pt x="85737" y="1346200"/>
                </a:lnTo>
                <a:lnTo>
                  <a:pt x="88022" y="1346200"/>
                </a:lnTo>
                <a:lnTo>
                  <a:pt x="87982" y="1333500"/>
                </a:lnTo>
                <a:lnTo>
                  <a:pt x="86845" y="1333500"/>
                </a:lnTo>
                <a:lnTo>
                  <a:pt x="86539" y="1308100"/>
                </a:lnTo>
                <a:close/>
              </a:path>
              <a:path w="322579" h="1706245">
                <a:moveTo>
                  <a:pt x="87769" y="1320800"/>
                </a:moveTo>
                <a:lnTo>
                  <a:pt x="87249" y="1320800"/>
                </a:lnTo>
                <a:lnTo>
                  <a:pt x="87071" y="1333500"/>
                </a:lnTo>
                <a:lnTo>
                  <a:pt x="87982" y="1333500"/>
                </a:lnTo>
                <a:lnTo>
                  <a:pt x="87769" y="1320800"/>
                </a:lnTo>
                <a:close/>
              </a:path>
              <a:path w="322579" h="1706245">
                <a:moveTo>
                  <a:pt x="91960" y="1282700"/>
                </a:moveTo>
                <a:lnTo>
                  <a:pt x="90182" y="1282700"/>
                </a:lnTo>
                <a:lnTo>
                  <a:pt x="91135" y="1295400"/>
                </a:lnTo>
                <a:lnTo>
                  <a:pt x="90881" y="1308100"/>
                </a:lnTo>
                <a:lnTo>
                  <a:pt x="92252" y="1308100"/>
                </a:lnTo>
                <a:lnTo>
                  <a:pt x="91960" y="1282700"/>
                </a:lnTo>
                <a:close/>
              </a:path>
              <a:path w="322579" h="1706245">
                <a:moveTo>
                  <a:pt x="89252" y="1244600"/>
                </a:moveTo>
                <a:lnTo>
                  <a:pt x="9716" y="1244600"/>
                </a:lnTo>
                <a:lnTo>
                  <a:pt x="9866" y="1257300"/>
                </a:lnTo>
                <a:lnTo>
                  <a:pt x="10023" y="1282700"/>
                </a:lnTo>
                <a:lnTo>
                  <a:pt x="10236" y="1295400"/>
                </a:lnTo>
                <a:lnTo>
                  <a:pt x="10947" y="1295400"/>
                </a:lnTo>
                <a:lnTo>
                  <a:pt x="10807" y="1282700"/>
                </a:lnTo>
                <a:lnTo>
                  <a:pt x="11607" y="1257300"/>
                </a:lnTo>
                <a:lnTo>
                  <a:pt x="88706" y="1257300"/>
                </a:lnTo>
                <a:lnTo>
                  <a:pt x="89252" y="1244600"/>
                </a:lnTo>
                <a:close/>
              </a:path>
              <a:path w="322579" h="1706245">
                <a:moveTo>
                  <a:pt x="87319" y="1270000"/>
                </a:moveTo>
                <a:lnTo>
                  <a:pt x="86931" y="1270000"/>
                </a:lnTo>
                <a:lnTo>
                  <a:pt x="86957" y="1282700"/>
                </a:lnTo>
                <a:lnTo>
                  <a:pt x="87101" y="1282700"/>
                </a:lnTo>
                <a:lnTo>
                  <a:pt x="87319" y="1270000"/>
                </a:lnTo>
                <a:close/>
              </a:path>
              <a:path w="322579" h="1706245">
                <a:moveTo>
                  <a:pt x="7550" y="1028700"/>
                </a:moveTo>
                <a:lnTo>
                  <a:pt x="4292" y="1028700"/>
                </a:lnTo>
                <a:lnTo>
                  <a:pt x="4738" y="1041400"/>
                </a:lnTo>
                <a:lnTo>
                  <a:pt x="5000" y="1066800"/>
                </a:lnTo>
                <a:lnTo>
                  <a:pt x="5181" y="1079500"/>
                </a:lnTo>
                <a:lnTo>
                  <a:pt x="5384" y="1104900"/>
                </a:lnTo>
                <a:lnTo>
                  <a:pt x="5664" y="1206500"/>
                </a:lnTo>
                <a:lnTo>
                  <a:pt x="6912" y="1206500"/>
                </a:lnTo>
                <a:lnTo>
                  <a:pt x="7162" y="1231900"/>
                </a:lnTo>
                <a:lnTo>
                  <a:pt x="6461" y="1270000"/>
                </a:lnTo>
                <a:lnTo>
                  <a:pt x="9525" y="1270000"/>
                </a:lnTo>
                <a:lnTo>
                  <a:pt x="9716" y="1244600"/>
                </a:lnTo>
                <a:lnTo>
                  <a:pt x="90731" y="1244600"/>
                </a:lnTo>
                <a:lnTo>
                  <a:pt x="91013" y="1231900"/>
                </a:lnTo>
                <a:lnTo>
                  <a:pt x="90809" y="1219200"/>
                </a:lnTo>
                <a:lnTo>
                  <a:pt x="89750" y="1181100"/>
                </a:lnTo>
                <a:lnTo>
                  <a:pt x="88518" y="1181100"/>
                </a:lnTo>
                <a:lnTo>
                  <a:pt x="88652" y="1168400"/>
                </a:lnTo>
                <a:lnTo>
                  <a:pt x="11010" y="1168400"/>
                </a:lnTo>
                <a:lnTo>
                  <a:pt x="11114" y="1092200"/>
                </a:lnTo>
                <a:lnTo>
                  <a:pt x="11152" y="1079500"/>
                </a:lnTo>
                <a:lnTo>
                  <a:pt x="9639" y="1079500"/>
                </a:lnTo>
                <a:lnTo>
                  <a:pt x="9391" y="1054100"/>
                </a:lnTo>
                <a:lnTo>
                  <a:pt x="7902" y="1054100"/>
                </a:lnTo>
                <a:lnTo>
                  <a:pt x="7683" y="1041400"/>
                </a:lnTo>
                <a:lnTo>
                  <a:pt x="7550" y="1028700"/>
                </a:lnTo>
                <a:close/>
              </a:path>
              <a:path w="322579" h="1706245">
                <a:moveTo>
                  <a:pt x="90731" y="1244600"/>
                </a:moveTo>
                <a:lnTo>
                  <a:pt x="90169" y="1244600"/>
                </a:lnTo>
                <a:lnTo>
                  <a:pt x="90182" y="1257300"/>
                </a:lnTo>
                <a:lnTo>
                  <a:pt x="90449" y="1257300"/>
                </a:lnTo>
                <a:lnTo>
                  <a:pt x="90731" y="1244600"/>
                </a:lnTo>
                <a:close/>
              </a:path>
              <a:path w="322579" h="1706245">
                <a:moveTo>
                  <a:pt x="12966" y="1092200"/>
                </a:moveTo>
                <a:lnTo>
                  <a:pt x="12526" y="1092200"/>
                </a:lnTo>
                <a:lnTo>
                  <a:pt x="11960" y="1117600"/>
                </a:lnTo>
                <a:lnTo>
                  <a:pt x="11201" y="1168400"/>
                </a:lnTo>
                <a:lnTo>
                  <a:pt x="13789" y="1168400"/>
                </a:lnTo>
                <a:lnTo>
                  <a:pt x="13501" y="1155700"/>
                </a:lnTo>
                <a:lnTo>
                  <a:pt x="13282" y="1130300"/>
                </a:lnTo>
                <a:lnTo>
                  <a:pt x="13169" y="1104900"/>
                </a:lnTo>
                <a:lnTo>
                  <a:pt x="12966" y="1092200"/>
                </a:lnTo>
                <a:close/>
              </a:path>
              <a:path w="322579" h="1706245">
                <a:moveTo>
                  <a:pt x="86859" y="1054100"/>
                </a:moveTo>
                <a:lnTo>
                  <a:pt x="11226" y="1054100"/>
                </a:lnTo>
                <a:lnTo>
                  <a:pt x="12360" y="1066800"/>
                </a:lnTo>
                <a:lnTo>
                  <a:pt x="13330" y="1079500"/>
                </a:lnTo>
                <a:lnTo>
                  <a:pt x="14093" y="1092200"/>
                </a:lnTo>
                <a:lnTo>
                  <a:pt x="14604" y="1104900"/>
                </a:lnTo>
                <a:lnTo>
                  <a:pt x="14109" y="1168400"/>
                </a:lnTo>
                <a:lnTo>
                  <a:pt x="88652" y="1168400"/>
                </a:lnTo>
                <a:lnTo>
                  <a:pt x="88785" y="1155700"/>
                </a:lnTo>
                <a:lnTo>
                  <a:pt x="89061" y="1143000"/>
                </a:lnTo>
                <a:lnTo>
                  <a:pt x="89574" y="1130300"/>
                </a:lnTo>
                <a:lnTo>
                  <a:pt x="87083" y="1130300"/>
                </a:lnTo>
                <a:lnTo>
                  <a:pt x="86436" y="1092200"/>
                </a:lnTo>
                <a:lnTo>
                  <a:pt x="87006" y="1079500"/>
                </a:lnTo>
                <a:lnTo>
                  <a:pt x="86859" y="1054100"/>
                </a:lnTo>
                <a:close/>
              </a:path>
              <a:path w="322579" h="1706245">
                <a:moveTo>
                  <a:pt x="91882" y="952500"/>
                </a:moveTo>
                <a:lnTo>
                  <a:pt x="88163" y="952500"/>
                </a:lnTo>
                <a:lnTo>
                  <a:pt x="87744" y="990600"/>
                </a:lnTo>
                <a:lnTo>
                  <a:pt x="87433" y="1028700"/>
                </a:lnTo>
                <a:lnTo>
                  <a:pt x="87183" y="1092200"/>
                </a:lnTo>
                <a:lnTo>
                  <a:pt x="87083" y="1130300"/>
                </a:lnTo>
                <a:lnTo>
                  <a:pt x="89574" y="1130300"/>
                </a:lnTo>
                <a:lnTo>
                  <a:pt x="90223" y="1143000"/>
                </a:lnTo>
                <a:lnTo>
                  <a:pt x="90906" y="1155700"/>
                </a:lnTo>
                <a:lnTo>
                  <a:pt x="91195" y="1168400"/>
                </a:lnTo>
                <a:lnTo>
                  <a:pt x="91472" y="1143000"/>
                </a:lnTo>
                <a:lnTo>
                  <a:pt x="91713" y="1092200"/>
                </a:lnTo>
                <a:lnTo>
                  <a:pt x="91804" y="1066800"/>
                </a:lnTo>
                <a:lnTo>
                  <a:pt x="91882" y="952500"/>
                </a:lnTo>
                <a:close/>
              </a:path>
              <a:path w="322579" h="1706245">
                <a:moveTo>
                  <a:pt x="39776" y="0"/>
                </a:moveTo>
                <a:lnTo>
                  <a:pt x="18305" y="0"/>
                </a:lnTo>
                <a:lnTo>
                  <a:pt x="12738" y="12700"/>
                </a:lnTo>
                <a:lnTo>
                  <a:pt x="10698" y="25400"/>
                </a:lnTo>
                <a:lnTo>
                  <a:pt x="9440" y="25400"/>
                </a:lnTo>
                <a:lnTo>
                  <a:pt x="8457" y="38100"/>
                </a:lnTo>
                <a:lnTo>
                  <a:pt x="7238" y="50800"/>
                </a:lnTo>
                <a:lnTo>
                  <a:pt x="3530" y="63500"/>
                </a:lnTo>
                <a:lnTo>
                  <a:pt x="2016" y="88900"/>
                </a:lnTo>
                <a:lnTo>
                  <a:pt x="1649" y="114300"/>
                </a:lnTo>
                <a:lnTo>
                  <a:pt x="1384" y="152400"/>
                </a:lnTo>
                <a:lnTo>
                  <a:pt x="812" y="190500"/>
                </a:lnTo>
                <a:lnTo>
                  <a:pt x="409" y="215900"/>
                </a:lnTo>
                <a:lnTo>
                  <a:pt x="88" y="266700"/>
                </a:lnTo>
                <a:lnTo>
                  <a:pt x="73" y="304800"/>
                </a:lnTo>
                <a:lnTo>
                  <a:pt x="571" y="342900"/>
                </a:lnTo>
                <a:lnTo>
                  <a:pt x="1489" y="368300"/>
                </a:lnTo>
                <a:lnTo>
                  <a:pt x="2730" y="419100"/>
                </a:lnTo>
                <a:lnTo>
                  <a:pt x="1687" y="444500"/>
                </a:lnTo>
                <a:lnTo>
                  <a:pt x="846" y="469900"/>
                </a:lnTo>
                <a:lnTo>
                  <a:pt x="264" y="508000"/>
                </a:lnTo>
                <a:lnTo>
                  <a:pt x="0" y="520700"/>
                </a:lnTo>
                <a:lnTo>
                  <a:pt x="2524" y="571500"/>
                </a:lnTo>
                <a:lnTo>
                  <a:pt x="2882" y="622300"/>
                </a:lnTo>
                <a:lnTo>
                  <a:pt x="2864" y="647700"/>
                </a:lnTo>
                <a:lnTo>
                  <a:pt x="2543" y="685800"/>
                </a:lnTo>
                <a:lnTo>
                  <a:pt x="2438" y="711200"/>
                </a:lnTo>
                <a:lnTo>
                  <a:pt x="2708" y="723900"/>
                </a:lnTo>
                <a:lnTo>
                  <a:pt x="2990" y="749300"/>
                </a:lnTo>
                <a:lnTo>
                  <a:pt x="3549" y="787400"/>
                </a:lnTo>
                <a:lnTo>
                  <a:pt x="4648" y="825500"/>
                </a:lnTo>
                <a:lnTo>
                  <a:pt x="4553" y="927100"/>
                </a:lnTo>
                <a:lnTo>
                  <a:pt x="4635" y="939800"/>
                </a:lnTo>
                <a:lnTo>
                  <a:pt x="3610" y="939800"/>
                </a:lnTo>
                <a:lnTo>
                  <a:pt x="3240" y="965200"/>
                </a:lnTo>
                <a:lnTo>
                  <a:pt x="3292" y="1028700"/>
                </a:lnTo>
                <a:lnTo>
                  <a:pt x="3416" y="1079500"/>
                </a:lnTo>
                <a:lnTo>
                  <a:pt x="3806" y="1079500"/>
                </a:lnTo>
                <a:lnTo>
                  <a:pt x="3944" y="1041400"/>
                </a:lnTo>
                <a:lnTo>
                  <a:pt x="4292" y="1028700"/>
                </a:lnTo>
                <a:lnTo>
                  <a:pt x="7550" y="1028700"/>
                </a:lnTo>
                <a:lnTo>
                  <a:pt x="7531" y="1016000"/>
                </a:lnTo>
                <a:lnTo>
                  <a:pt x="86803" y="1016000"/>
                </a:lnTo>
                <a:lnTo>
                  <a:pt x="86812" y="1003300"/>
                </a:lnTo>
                <a:lnTo>
                  <a:pt x="7569" y="1003300"/>
                </a:lnTo>
                <a:lnTo>
                  <a:pt x="7175" y="990600"/>
                </a:lnTo>
                <a:lnTo>
                  <a:pt x="6705" y="990600"/>
                </a:lnTo>
                <a:lnTo>
                  <a:pt x="7010" y="952500"/>
                </a:lnTo>
                <a:lnTo>
                  <a:pt x="91882" y="952500"/>
                </a:lnTo>
                <a:lnTo>
                  <a:pt x="91879" y="927100"/>
                </a:lnTo>
                <a:lnTo>
                  <a:pt x="90158" y="927100"/>
                </a:lnTo>
                <a:lnTo>
                  <a:pt x="89992" y="914400"/>
                </a:lnTo>
                <a:lnTo>
                  <a:pt x="91135" y="901700"/>
                </a:lnTo>
                <a:lnTo>
                  <a:pt x="91875" y="901700"/>
                </a:lnTo>
                <a:lnTo>
                  <a:pt x="91871" y="876300"/>
                </a:lnTo>
                <a:lnTo>
                  <a:pt x="92741" y="850900"/>
                </a:lnTo>
                <a:lnTo>
                  <a:pt x="93284" y="825500"/>
                </a:lnTo>
                <a:lnTo>
                  <a:pt x="93346" y="800100"/>
                </a:lnTo>
                <a:lnTo>
                  <a:pt x="92773" y="774700"/>
                </a:lnTo>
                <a:lnTo>
                  <a:pt x="92519" y="736600"/>
                </a:lnTo>
                <a:lnTo>
                  <a:pt x="92679" y="736600"/>
                </a:lnTo>
                <a:lnTo>
                  <a:pt x="92938" y="723900"/>
                </a:lnTo>
                <a:lnTo>
                  <a:pt x="95105" y="723900"/>
                </a:lnTo>
                <a:lnTo>
                  <a:pt x="95656" y="711200"/>
                </a:lnTo>
                <a:lnTo>
                  <a:pt x="96354" y="711200"/>
                </a:lnTo>
                <a:lnTo>
                  <a:pt x="96513" y="698500"/>
                </a:lnTo>
                <a:lnTo>
                  <a:pt x="96573" y="673100"/>
                </a:lnTo>
                <a:lnTo>
                  <a:pt x="96087" y="660400"/>
                </a:lnTo>
                <a:lnTo>
                  <a:pt x="94602" y="647700"/>
                </a:lnTo>
                <a:lnTo>
                  <a:pt x="95285" y="635000"/>
                </a:lnTo>
                <a:lnTo>
                  <a:pt x="95597" y="622300"/>
                </a:lnTo>
                <a:lnTo>
                  <a:pt x="95507" y="596900"/>
                </a:lnTo>
                <a:lnTo>
                  <a:pt x="94983" y="584200"/>
                </a:lnTo>
                <a:lnTo>
                  <a:pt x="93795" y="571500"/>
                </a:lnTo>
                <a:lnTo>
                  <a:pt x="93006" y="558800"/>
                </a:lnTo>
                <a:lnTo>
                  <a:pt x="92549" y="533400"/>
                </a:lnTo>
                <a:lnTo>
                  <a:pt x="92354" y="520700"/>
                </a:lnTo>
                <a:lnTo>
                  <a:pt x="92437" y="495300"/>
                </a:lnTo>
                <a:lnTo>
                  <a:pt x="92754" y="469900"/>
                </a:lnTo>
                <a:lnTo>
                  <a:pt x="92775" y="431800"/>
                </a:lnTo>
                <a:lnTo>
                  <a:pt x="91973" y="406400"/>
                </a:lnTo>
                <a:lnTo>
                  <a:pt x="91706" y="368300"/>
                </a:lnTo>
                <a:lnTo>
                  <a:pt x="91425" y="342900"/>
                </a:lnTo>
                <a:lnTo>
                  <a:pt x="91051" y="330200"/>
                </a:lnTo>
                <a:lnTo>
                  <a:pt x="90540" y="304800"/>
                </a:lnTo>
                <a:lnTo>
                  <a:pt x="89852" y="279400"/>
                </a:lnTo>
                <a:lnTo>
                  <a:pt x="89065" y="241300"/>
                </a:lnTo>
                <a:lnTo>
                  <a:pt x="87532" y="203200"/>
                </a:lnTo>
                <a:lnTo>
                  <a:pt x="85288" y="165100"/>
                </a:lnTo>
                <a:lnTo>
                  <a:pt x="82208" y="127000"/>
                </a:lnTo>
                <a:lnTo>
                  <a:pt x="78168" y="76200"/>
                </a:lnTo>
                <a:lnTo>
                  <a:pt x="72682" y="63500"/>
                </a:lnTo>
                <a:lnTo>
                  <a:pt x="66056" y="38100"/>
                </a:lnTo>
                <a:lnTo>
                  <a:pt x="58319" y="25400"/>
                </a:lnTo>
                <a:lnTo>
                  <a:pt x="49538" y="12700"/>
                </a:lnTo>
                <a:lnTo>
                  <a:pt x="39776" y="0"/>
                </a:lnTo>
                <a:close/>
              </a:path>
              <a:path w="322579" h="1706245">
                <a:moveTo>
                  <a:pt x="86794" y="1028700"/>
                </a:moveTo>
                <a:lnTo>
                  <a:pt x="9804" y="1028700"/>
                </a:lnTo>
                <a:lnTo>
                  <a:pt x="9639" y="1079500"/>
                </a:lnTo>
                <a:lnTo>
                  <a:pt x="11152" y="1079500"/>
                </a:lnTo>
                <a:lnTo>
                  <a:pt x="11226" y="1054100"/>
                </a:lnTo>
                <a:lnTo>
                  <a:pt x="86859" y="1054100"/>
                </a:lnTo>
                <a:lnTo>
                  <a:pt x="86794" y="1028700"/>
                </a:lnTo>
                <a:close/>
              </a:path>
              <a:path w="322579" h="1706245">
                <a:moveTo>
                  <a:pt x="86803" y="1016000"/>
                </a:moveTo>
                <a:lnTo>
                  <a:pt x="8407" y="1016000"/>
                </a:lnTo>
                <a:lnTo>
                  <a:pt x="8178" y="1041400"/>
                </a:lnTo>
                <a:lnTo>
                  <a:pt x="7902" y="1054100"/>
                </a:lnTo>
                <a:lnTo>
                  <a:pt x="9391" y="1054100"/>
                </a:lnTo>
                <a:lnTo>
                  <a:pt x="9143" y="1028700"/>
                </a:lnTo>
                <a:lnTo>
                  <a:pt x="86794" y="1028700"/>
                </a:lnTo>
                <a:lnTo>
                  <a:pt x="86803" y="1016000"/>
                </a:lnTo>
                <a:close/>
              </a:path>
              <a:path w="322579" h="1706245">
                <a:moveTo>
                  <a:pt x="88163" y="952500"/>
                </a:moveTo>
                <a:lnTo>
                  <a:pt x="7563" y="952500"/>
                </a:lnTo>
                <a:lnTo>
                  <a:pt x="7658" y="1003300"/>
                </a:lnTo>
                <a:lnTo>
                  <a:pt x="86812" y="1003300"/>
                </a:lnTo>
                <a:lnTo>
                  <a:pt x="86821" y="990600"/>
                </a:lnTo>
                <a:lnTo>
                  <a:pt x="88163" y="952500"/>
                </a:lnTo>
                <a:close/>
              </a:path>
              <a:path w="322579" h="1706245">
                <a:moveTo>
                  <a:pt x="91875" y="901700"/>
                </a:moveTo>
                <a:lnTo>
                  <a:pt x="91135" y="901700"/>
                </a:lnTo>
                <a:lnTo>
                  <a:pt x="90779" y="927100"/>
                </a:lnTo>
                <a:lnTo>
                  <a:pt x="91879" y="927100"/>
                </a:lnTo>
                <a:lnTo>
                  <a:pt x="91875" y="901700"/>
                </a:lnTo>
                <a:close/>
              </a:path>
              <a:path w="322579" h="1706245">
                <a:moveTo>
                  <a:pt x="94699" y="723900"/>
                </a:moveTo>
                <a:lnTo>
                  <a:pt x="93585" y="723900"/>
                </a:lnTo>
                <a:lnTo>
                  <a:pt x="93886" y="736600"/>
                </a:lnTo>
                <a:lnTo>
                  <a:pt x="94437" y="736600"/>
                </a:lnTo>
                <a:lnTo>
                  <a:pt x="94699" y="723900"/>
                </a:lnTo>
                <a:close/>
              </a:path>
              <a:path w="322579" h="1706245">
                <a:moveTo>
                  <a:pt x="23596" y="1704888"/>
                </a:moveTo>
                <a:lnTo>
                  <a:pt x="28068" y="1705840"/>
                </a:lnTo>
                <a:lnTo>
                  <a:pt x="35271" y="1706179"/>
                </a:lnTo>
                <a:lnTo>
                  <a:pt x="44374" y="1706101"/>
                </a:lnTo>
                <a:lnTo>
                  <a:pt x="54546" y="1705803"/>
                </a:lnTo>
                <a:lnTo>
                  <a:pt x="48678" y="1705345"/>
                </a:lnTo>
                <a:lnTo>
                  <a:pt x="41433" y="1705050"/>
                </a:lnTo>
                <a:lnTo>
                  <a:pt x="33008" y="1704902"/>
                </a:lnTo>
                <a:lnTo>
                  <a:pt x="23596" y="17048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939800" y="1892300"/>
            <a:ext cx="4231640" cy="1619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$("li").first();</a:t>
            </a:r>
            <a:endParaRPr sz="2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$("li").first().next();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85800" y="4241800"/>
            <a:ext cx="6337300" cy="8636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11200" y="4241800"/>
            <a:ext cx="6286500" cy="812800"/>
          </a:xfrm>
          <a:custGeom>
            <a:avLst/>
            <a:gdLst/>
            <a:ahLst/>
            <a:cxnLst/>
            <a:rect l="l" t="t" r="r" b="b"/>
            <a:pathLst>
              <a:path w="6286500" h="812800">
                <a:moveTo>
                  <a:pt x="61902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16508"/>
                </a:lnTo>
                <a:lnTo>
                  <a:pt x="7567" y="753987"/>
                </a:lnTo>
                <a:lnTo>
                  <a:pt x="28203" y="784594"/>
                </a:lnTo>
                <a:lnTo>
                  <a:pt x="58810" y="805232"/>
                </a:lnTo>
                <a:lnTo>
                  <a:pt x="96291" y="812800"/>
                </a:lnTo>
                <a:lnTo>
                  <a:pt x="6190208" y="812800"/>
                </a:lnTo>
                <a:lnTo>
                  <a:pt x="6227687" y="805232"/>
                </a:lnTo>
                <a:lnTo>
                  <a:pt x="6258294" y="784594"/>
                </a:lnTo>
                <a:lnTo>
                  <a:pt x="6278932" y="753987"/>
                </a:lnTo>
                <a:lnTo>
                  <a:pt x="6286500" y="716508"/>
                </a:lnTo>
                <a:lnTo>
                  <a:pt x="6286500" y="96291"/>
                </a:lnTo>
                <a:lnTo>
                  <a:pt x="6278932" y="58812"/>
                </a:lnTo>
                <a:lnTo>
                  <a:pt x="6258294" y="28205"/>
                </a:lnTo>
                <a:lnTo>
                  <a:pt x="6227687" y="7567"/>
                </a:lnTo>
                <a:lnTo>
                  <a:pt x="61902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939800" y="4457700"/>
            <a:ext cx="551180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$("li").first().next().prev();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127964" y="4698959"/>
            <a:ext cx="3806867" cy="78428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58800" y="495300"/>
            <a:ext cx="4762500" cy="81280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114" dirty="0"/>
              <a:t>Walking </a:t>
            </a:r>
            <a:r>
              <a:rPr spc="-15" dirty="0"/>
              <a:t>the</a:t>
            </a:r>
            <a:r>
              <a:rPr spc="-540" dirty="0"/>
              <a:t> </a:t>
            </a:r>
            <a:r>
              <a:rPr spc="-509" dirty="0"/>
              <a:t>DOM</a:t>
            </a:r>
          </a:p>
        </p:txBody>
      </p:sp>
      <p:sp>
        <p:nvSpPr>
          <p:cNvPr id="55" name="object 55"/>
          <p:cNvSpPr/>
          <p:nvPr/>
        </p:nvSpPr>
        <p:spPr>
          <a:xfrm>
            <a:off x="11582400" y="49530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DAB3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11268709" y="4483100"/>
            <a:ext cx="1875789" cy="3493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ul</a:t>
            </a:r>
            <a:endParaRPr sz="2200">
              <a:latin typeface="Courier New"/>
              <a:cs typeface="Courier New"/>
            </a:endParaRPr>
          </a:p>
          <a:p>
            <a:pPr marL="520700">
              <a:lnSpc>
                <a:spcPct val="100000"/>
              </a:lnSpc>
              <a:spcBef>
                <a:spcPts val="1360"/>
              </a:spcBef>
            </a:pPr>
            <a:r>
              <a:rPr sz="2200" spc="-5" dirty="0"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  <a:p>
            <a:pPr marL="1013460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Rome</a:t>
            </a:r>
            <a:endParaRPr sz="2200">
              <a:latin typeface="Courier New"/>
              <a:cs typeface="Courier New"/>
            </a:endParaRPr>
          </a:p>
          <a:p>
            <a:pPr marL="520700">
              <a:lnSpc>
                <a:spcPct val="100000"/>
              </a:lnSpc>
              <a:spcBef>
                <a:spcPts val="15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  <a:p>
            <a:pPr marL="1024890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Paris</a:t>
            </a:r>
            <a:endParaRPr sz="2200">
              <a:latin typeface="Courier New"/>
              <a:cs typeface="Courier New"/>
            </a:endParaRPr>
          </a:p>
          <a:p>
            <a:pPr marL="520700">
              <a:lnSpc>
                <a:spcPct val="100000"/>
              </a:lnSpc>
              <a:spcBef>
                <a:spcPts val="15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  <a:p>
            <a:pPr marL="821055" algn="ctr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Rio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90327" y="8252778"/>
            <a:ext cx="316928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229" dirty="0">
                <a:solidFill>
                  <a:srgbClr val="7999AF"/>
                </a:solidFill>
                <a:latin typeface="Arial"/>
                <a:cs typeface="Arial"/>
              </a:rPr>
              <a:t>2.2</a:t>
            </a:r>
            <a:r>
              <a:rPr sz="4200" spc="-355" dirty="0">
                <a:solidFill>
                  <a:srgbClr val="7999AF"/>
                </a:solidFill>
                <a:latin typeface="Arial"/>
                <a:cs typeface="Arial"/>
              </a:rPr>
              <a:t> </a:t>
            </a:r>
            <a:r>
              <a:rPr sz="4200" b="1" spc="50" dirty="0">
                <a:solidFill>
                  <a:srgbClr val="7999AF"/>
                </a:solidFill>
                <a:latin typeface="Calibri"/>
                <a:cs typeface="Calibri"/>
              </a:rPr>
              <a:t>Traversing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1993900"/>
            <a:ext cx="6248400" cy="314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8800" y="1993900"/>
            <a:ext cx="6197600" cy="3098800"/>
          </a:xfrm>
          <a:custGeom>
            <a:avLst/>
            <a:gdLst/>
            <a:ahLst/>
            <a:cxnLst/>
            <a:rect l="l" t="t" r="r" b="b"/>
            <a:pathLst>
              <a:path w="6197600" h="3098800">
                <a:moveTo>
                  <a:pt x="61013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3002508"/>
                </a:lnTo>
                <a:lnTo>
                  <a:pt x="7567" y="3039987"/>
                </a:lnTo>
                <a:lnTo>
                  <a:pt x="28203" y="3070594"/>
                </a:lnTo>
                <a:lnTo>
                  <a:pt x="58810" y="3091232"/>
                </a:lnTo>
                <a:lnTo>
                  <a:pt x="96291" y="3098800"/>
                </a:lnTo>
                <a:lnTo>
                  <a:pt x="6101308" y="3098800"/>
                </a:lnTo>
                <a:lnTo>
                  <a:pt x="6138787" y="3091232"/>
                </a:lnTo>
                <a:lnTo>
                  <a:pt x="6169394" y="3070594"/>
                </a:lnTo>
                <a:lnTo>
                  <a:pt x="6190032" y="3039987"/>
                </a:lnTo>
                <a:lnTo>
                  <a:pt x="6197600" y="3002508"/>
                </a:lnTo>
                <a:lnTo>
                  <a:pt x="6197600" y="96291"/>
                </a:lnTo>
                <a:lnTo>
                  <a:pt x="6190032" y="58812"/>
                </a:lnTo>
                <a:lnTo>
                  <a:pt x="6169394" y="28205"/>
                </a:lnTo>
                <a:lnTo>
                  <a:pt x="6138787" y="7567"/>
                </a:lnTo>
                <a:lnTo>
                  <a:pt x="6101308" y="0"/>
                </a:lnTo>
                <a:close/>
              </a:path>
            </a:pathLst>
          </a:custGeom>
          <a:solidFill>
            <a:srgbClr val="1B2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300" y="1574800"/>
            <a:ext cx="5306060" cy="33578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ct val="100000"/>
              </a:lnSpc>
            </a:pPr>
            <a:r>
              <a:rPr sz="2200" b="1" spc="20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2200" b="1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5" dirty="0">
                <a:solidFill>
                  <a:srgbClr val="FFFFFF"/>
                </a:solidFill>
                <a:latin typeface="Calibri"/>
                <a:cs typeface="Calibri"/>
              </a:rPr>
              <a:t>document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&lt;h1&gt;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Where do you want to</a:t>
            </a:r>
            <a:r>
              <a:rPr sz="2100" spc="2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go?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&lt;/h1&gt;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&lt;h2&gt;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Travel</a:t>
            </a:r>
            <a:r>
              <a:rPr sz="2100" spc="2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Destinations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&lt;/h2&gt;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&lt;p&gt;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Plan your next</a:t>
            </a:r>
            <a:r>
              <a:rPr sz="2100" spc="3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adventure.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&lt;/p&gt;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&lt;ul id=</a:t>
            </a:r>
            <a:r>
              <a:rPr sz="2100" spc="-5" dirty="0">
                <a:solidFill>
                  <a:srgbClr val="61CE3C"/>
                </a:solidFill>
                <a:latin typeface="Courier New"/>
                <a:cs typeface="Courier New"/>
              </a:rPr>
              <a:t>"destinations"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&lt;li&gt;Rome&lt;/li&gt;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&lt;li&gt;Paris&lt;/li&gt;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&lt;li</a:t>
            </a:r>
            <a:r>
              <a:rPr sz="2100" spc="10" dirty="0">
                <a:solidFill>
                  <a:srgbClr val="7F90AA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class=</a:t>
            </a:r>
            <a:r>
              <a:rPr sz="2100" spc="-5" dirty="0">
                <a:solidFill>
                  <a:srgbClr val="61CE3C"/>
                </a:solidFill>
                <a:latin typeface="Courier New"/>
                <a:cs typeface="Courier New"/>
              </a:rPr>
              <a:t>'promo'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&gt;Rio&lt;/li&gt;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&lt;/ul&gt;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58800" y="495300"/>
            <a:ext cx="5537200" cy="81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114" dirty="0"/>
              <a:t>Walking </a:t>
            </a:r>
            <a:r>
              <a:rPr spc="-140" dirty="0"/>
              <a:t>up </a:t>
            </a:r>
            <a:r>
              <a:rPr spc="-15" dirty="0"/>
              <a:t>the</a:t>
            </a:r>
            <a:r>
              <a:rPr spc="-695" dirty="0"/>
              <a:t> </a:t>
            </a:r>
            <a:r>
              <a:rPr spc="-509" dirty="0"/>
              <a:t>DOM</a:t>
            </a:r>
          </a:p>
        </p:txBody>
      </p:sp>
      <p:sp>
        <p:nvSpPr>
          <p:cNvPr id="7" name="object 7"/>
          <p:cNvSpPr/>
          <p:nvPr/>
        </p:nvSpPr>
        <p:spPr>
          <a:xfrm>
            <a:off x="8293100" y="2971800"/>
            <a:ext cx="2705100" cy="850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18500" y="2971800"/>
            <a:ext cx="2654300" cy="800100"/>
          </a:xfrm>
          <a:custGeom>
            <a:avLst/>
            <a:gdLst/>
            <a:ahLst/>
            <a:cxnLst/>
            <a:rect l="l" t="t" r="r" b="b"/>
            <a:pathLst>
              <a:path w="2654300" h="800100">
                <a:moveTo>
                  <a:pt x="25580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5" y="771894"/>
                </a:lnTo>
                <a:lnTo>
                  <a:pt x="58812" y="792532"/>
                </a:lnTo>
                <a:lnTo>
                  <a:pt x="96291" y="800100"/>
                </a:lnTo>
                <a:lnTo>
                  <a:pt x="2558008" y="800100"/>
                </a:lnTo>
                <a:lnTo>
                  <a:pt x="2595487" y="792532"/>
                </a:lnTo>
                <a:lnTo>
                  <a:pt x="2626094" y="771894"/>
                </a:lnTo>
                <a:lnTo>
                  <a:pt x="2646732" y="741287"/>
                </a:lnTo>
                <a:lnTo>
                  <a:pt x="2654300" y="703808"/>
                </a:lnTo>
                <a:lnTo>
                  <a:pt x="2654300" y="96291"/>
                </a:lnTo>
                <a:lnTo>
                  <a:pt x="2646732" y="58812"/>
                </a:lnTo>
                <a:lnTo>
                  <a:pt x="2626094" y="28205"/>
                </a:lnTo>
                <a:lnTo>
                  <a:pt x="2595487" y="7567"/>
                </a:lnTo>
                <a:lnTo>
                  <a:pt x="2558008" y="0"/>
                </a:lnTo>
                <a:close/>
              </a:path>
            </a:pathLst>
          </a:custGeom>
          <a:solidFill>
            <a:srgbClr val="1B2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78700" y="2946400"/>
            <a:ext cx="876300" cy="850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16800" y="2971800"/>
            <a:ext cx="825500" cy="800100"/>
          </a:xfrm>
          <a:custGeom>
            <a:avLst/>
            <a:gdLst/>
            <a:ahLst/>
            <a:cxnLst/>
            <a:rect l="l" t="t" r="r" b="b"/>
            <a:pathLst>
              <a:path w="825500" h="800100">
                <a:moveTo>
                  <a:pt x="7292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5" y="771894"/>
                </a:lnTo>
                <a:lnTo>
                  <a:pt x="58812" y="792532"/>
                </a:lnTo>
                <a:lnTo>
                  <a:pt x="96291" y="800100"/>
                </a:lnTo>
                <a:lnTo>
                  <a:pt x="729208" y="800100"/>
                </a:lnTo>
                <a:lnTo>
                  <a:pt x="766687" y="792532"/>
                </a:lnTo>
                <a:lnTo>
                  <a:pt x="797294" y="771894"/>
                </a:lnTo>
                <a:lnTo>
                  <a:pt x="817932" y="741287"/>
                </a:lnTo>
                <a:lnTo>
                  <a:pt x="825500" y="703808"/>
                </a:lnTo>
                <a:lnTo>
                  <a:pt x="825500" y="96291"/>
                </a:lnTo>
                <a:lnTo>
                  <a:pt x="817932" y="58812"/>
                </a:lnTo>
                <a:lnTo>
                  <a:pt x="797294" y="28205"/>
                </a:lnTo>
                <a:lnTo>
                  <a:pt x="766687" y="7567"/>
                </a:lnTo>
                <a:lnTo>
                  <a:pt x="729208" y="0"/>
                </a:lnTo>
                <a:close/>
              </a:path>
            </a:pathLst>
          </a:custGeom>
          <a:solidFill>
            <a:srgbClr val="1E32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112000" y="1997872"/>
            <a:ext cx="8268970" cy="1597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78400"/>
              </a:lnSpc>
            </a:pPr>
            <a:r>
              <a:rPr sz="3400" spc="105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34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175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34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40" dirty="0">
                <a:solidFill>
                  <a:srgbClr val="FFFFFF"/>
                </a:solidFill>
                <a:latin typeface="Arial"/>
                <a:cs typeface="Arial"/>
              </a:rPr>
              <a:t>started</a:t>
            </a:r>
            <a:r>
              <a:rPr sz="34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155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34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100" dirty="0">
                <a:solidFill>
                  <a:srgbClr val="FFFFFF"/>
                </a:solidFill>
                <a:latin typeface="Arial"/>
                <a:cs typeface="Arial"/>
              </a:rPr>
              <a:t>selecting</a:t>
            </a:r>
            <a:r>
              <a:rPr sz="3400" spc="-215" dirty="0">
                <a:solidFill>
                  <a:srgbClr val="FFFFFF"/>
                </a:solidFill>
                <a:latin typeface="Arial"/>
                <a:cs typeface="Arial"/>
              </a:rPr>
              <a:t> a </a:t>
            </a:r>
            <a:r>
              <a:rPr sz="3400" spc="-75" dirty="0">
                <a:solidFill>
                  <a:srgbClr val="FFFFFF"/>
                </a:solidFill>
                <a:latin typeface="Arial"/>
                <a:cs typeface="Arial"/>
              </a:rPr>
              <a:t>child,</a:t>
            </a:r>
            <a:r>
              <a:rPr sz="34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204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34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175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34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55" dirty="0">
                <a:solidFill>
                  <a:srgbClr val="FFFFFF"/>
                </a:solidFill>
                <a:latin typeface="Arial"/>
                <a:cs typeface="Arial"/>
              </a:rPr>
              <a:t>figure  </a:t>
            </a:r>
            <a:r>
              <a:rPr sz="3400" spc="20" dirty="0">
                <a:solidFill>
                  <a:srgbClr val="FFFFFF"/>
                </a:solidFill>
                <a:latin typeface="Arial"/>
                <a:cs typeface="Arial"/>
              </a:rPr>
              <a:t>out</a:t>
            </a:r>
            <a:r>
              <a:rPr sz="3400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20" dirty="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sz="3400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70" dirty="0">
                <a:solidFill>
                  <a:srgbClr val="FFFFFF"/>
                </a:solidFill>
                <a:latin typeface="Arial"/>
                <a:cs typeface="Arial"/>
              </a:rPr>
              <a:t>element</a:t>
            </a:r>
            <a:r>
              <a:rPr sz="3400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7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3400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55" dirty="0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sz="3400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65" dirty="0">
                <a:solidFill>
                  <a:srgbClr val="FFFFFF"/>
                </a:solidFill>
                <a:latin typeface="Arial"/>
                <a:cs typeface="Arial"/>
              </a:rPr>
              <a:t>direct</a:t>
            </a:r>
            <a:r>
              <a:rPr sz="3400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105" dirty="0">
                <a:solidFill>
                  <a:srgbClr val="FFFFFF"/>
                </a:solidFill>
                <a:latin typeface="Arial"/>
                <a:cs typeface="Arial"/>
              </a:rPr>
              <a:t>parent?</a:t>
            </a:r>
            <a:endParaRPr sz="3400">
              <a:latin typeface="Arial"/>
              <a:cs typeface="Arial"/>
            </a:endParaRPr>
          </a:p>
          <a:p>
            <a:pPr marL="1435100">
              <a:lnSpc>
                <a:spcPct val="100000"/>
              </a:lnSpc>
              <a:spcBef>
                <a:spcPts val="2170"/>
              </a:spcBef>
            </a:pPr>
            <a:r>
              <a:rPr sz="3200" spc="-90" dirty="0">
                <a:solidFill>
                  <a:srgbClr val="FFFFFF"/>
                </a:solidFill>
                <a:latin typeface="Arial"/>
                <a:cs typeface="Arial"/>
              </a:rPr>
              <a:t>traversing</a:t>
            </a:r>
            <a:r>
              <a:rPr sz="3200" spc="-2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90" dirty="0">
                <a:solidFill>
                  <a:srgbClr val="FFFFFF"/>
                </a:solidFill>
                <a:latin typeface="Arial"/>
                <a:cs typeface="Arial"/>
              </a:rPr>
              <a:t>up</a:t>
            </a:r>
            <a:endParaRPr sz="3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654925" y="3199655"/>
            <a:ext cx="345245" cy="4578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13492" y="3097693"/>
            <a:ext cx="92664" cy="928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90327" y="8252778"/>
            <a:ext cx="316928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229" dirty="0">
                <a:solidFill>
                  <a:srgbClr val="7999AF"/>
                </a:solidFill>
                <a:latin typeface="Arial"/>
                <a:cs typeface="Arial"/>
              </a:rPr>
              <a:t>2.2</a:t>
            </a:r>
            <a:r>
              <a:rPr sz="4200" spc="-355" dirty="0">
                <a:solidFill>
                  <a:srgbClr val="7999AF"/>
                </a:solidFill>
                <a:latin typeface="Arial"/>
                <a:cs typeface="Arial"/>
              </a:rPr>
              <a:t> </a:t>
            </a:r>
            <a:r>
              <a:rPr sz="4200" b="1" spc="50" dirty="0">
                <a:solidFill>
                  <a:srgbClr val="7999AF"/>
                </a:solidFill>
                <a:latin typeface="Calibri"/>
                <a:cs typeface="Calibri"/>
              </a:rPr>
              <a:t>Traversing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25100" y="1524000"/>
            <a:ext cx="5410200" cy="6832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350500" y="1524000"/>
            <a:ext cx="5359400" cy="6781800"/>
          </a:xfrm>
          <a:custGeom>
            <a:avLst/>
            <a:gdLst/>
            <a:ahLst/>
            <a:cxnLst/>
            <a:rect l="l" t="t" r="r" b="b"/>
            <a:pathLst>
              <a:path w="5359400" h="6781800">
                <a:moveTo>
                  <a:pt x="52631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685508"/>
                </a:lnTo>
                <a:lnTo>
                  <a:pt x="7568" y="6722989"/>
                </a:lnTo>
                <a:lnTo>
                  <a:pt x="28206" y="6753596"/>
                </a:lnTo>
                <a:lnTo>
                  <a:pt x="58818" y="6774232"/>
                </a:lnTo>
                <a:lnTo>
                  <a:pt x="96291" y="6781798"/>
                </a:lnTo>
                <a:lnTo>
                  <a:pt x="5263140" y="6781798"/>
                </a:lnTo>
                <a:lnTo>
                  <a:pt x="5300626" y="6774231"/>
                </a:lnTo>
                <a:lnTo>
                  <a:pt x="5331222" y="6753595"/>
                </a:lnTo>
                <a:lnTo>
                  <a:pt x="5351841" y="6722988"/>
                </a:lnTo>
                <a:lnTo>
                  <a:pt x="5359400" y="6685508"/>
                </a:lnTo>
                <a:lnTo>
                  <a:pt x="5359400" y="96291"/>
                </a:lnTo>
                <a:lnTo>
                  <a:pt x="5351841" y="58812"/>
                </a:lnTo>
                <a:lnTo>
                  <a:pt x="5331221" y="28205"/>
                </a:lnTo>
                <a:lnTo>
                  <a:pt x="5300624" y="7567"/>
                </a:lnTo>
                <a:lnTo>
                  <a:pt x="52631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582400" y="49530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760200" y="5041900"/>
            <a:ext cx="355600" cy="292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82400" y="49530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DAB3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5800" y="1676400"/>
            <a:ext cx="7429500" cy="863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1200" y="1676400"/>
            <a:ext cx="7378700" cy="812800"/>
          </a:xfrm>
          <a:custGeom>
            <a:avLst/>
            <a:gdLst/>
            <a:ahLst/>
            <a:cxnLst/>
            <a:rect l="l" t="t" r="r" b="b"/>
            <a:pathLst>
              <a:path w="7378700" h="812800">
                <a:moveTo>
                  <a:pt x="72824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16508"/>
                </a:lnTo>
                <a:lnTo>
                  <a:pt x="7567" y="753987"/>
                </a:lnTo>
                <a:lnTo>
                  <a:pt x="28203" y="784594"/>
                </a:lnTo>
                <a:lnTo>
                  <a:pt x="58810" y="805232"/>
                </a:lnTo>
                <a:lnTo>
                  <a:pt x="96291" y="812800"/>
                </a:lnTo>
                <a:lnTo>
                  <a:pt x="7282408" y="812800"/>
                </a:lnTo>
                <a:lnTo>
                  <a:pt x="7319887" y="805232"/>
                </a:lnTo>
                <a:lnTo>
                  <a:pt x="7350494" y="784594"/>
                </a:lnTo>
                <a:lnTo>
                  <a:pt x="7371132" y="753987"/>
                </a:lnTo>
                <a:lnTo>
                  <a:pt x="7378700" y="716508"/>
                </a:lnTo>
                <a:lnTo>
                  <a:pt x="7378700" y="96291"/>
                </a:lnTo>
                <a:lnTo>
                  <a:pt x="7371132" y="58812"/>
                </a:lnTo>
                <a:lnTo>
                  <a:pt x="7350494" y="28205"/>
                </a:lnTo>
                <a:lnTo>
                  <a:pt x="7319887" y="7567"/>
                </a:lnTo>
                <a:lnTo>
                  <a:pt x="72824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39800" y="1892300"/>
            <a:ext cx="295148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$("li").first();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566400" y="18161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33" y="444500"/>
                </a:lnTo>
                <a:lnTo>
                  <a:pt x="950233" y="436757"/>
                </a:lnTo>
                <a:lnTo>
                  <a:pt x="991922" y="415197"/>
                </a:lnTo>
                <a:lnTo>
                  <a:pt x="1024797" y="382322"/>
                </a:lnTo>
                <a:lnTo>
                  <a:pt x="1046357" y="340633"/>
                </a:lnTo>
                <a:lnTo>
                  <a:pt x="1054100" y="292633"/>
                </a:lnTo>
                <a:lnTo>
                  <a:pt x="1054100" y="151866"/>
                </a:lnTo>
                <a:lnTo>
                  <a:pt x="1046357" y="103866"/>
                </a:lnTo>
                <a:lnTo>
                  <a:pt x="1024797" y="62177"/>
                </a:lnTo>
                <a:lnTo>
                  <a:pt x="991922" y="29302"/>
                </a:lnTo>
                <a:lnTo>
                  <a:pt x="950233" y="7742"/>
                </a:lnTo>
                <a:lnTo>
                  <a:pt x="9022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744200" y="1905000"/>
            <a:ext cx="711200" cy="342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074400" y="23368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264900" y="2425700"/>
            <a:ext cx="381000" cy="279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745469" y="1854200"/>
            <a:ext cx="883919" cy="8775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body</a:t>
            </a:r>
            <a:endParaRPr sz="2200">
              <a:latin typeface="Courier New"/>
              <a:cs typeface="Courier New"/>
            </a:endParaRPr>
          </a:p>
          <a:p>
            <a:pPr marL="535305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h1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074400" y="33909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264900" y="3479800"/>
            <a:ext cx="368300" cy="279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1268709" y="34290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h2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735695" y="2311356"/>
            <a:ext cx="283536" cy="3111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582400" y="2857500"/>
            <a:ext cx="2781300" cy="444500"/>
          </a:xfrm>
          <a:custGeom>
            <a:avLst/>
            <a:gdLst/>
            <a:ahLst/>
            <a:cxnLst/>
            <a:rect l="l" t="t" r="r" b="b"/>
            <a:pathLst>
              <a:path w="2781300" h="444500">
                <a:moveTo>
                  <a:pt x="2629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629407" y="444500"/>
                </a:lnTo>
                <a:lnTo>
                  <a:pt x="2677440" y="436757"/>
                </a:lnTo>
                <a:lnTo>
                  <a:pt x="2719139" y="415197"/>
                </a:lnTo>
                <a:lnTo>
                  <a:pt x="2752010" y="382322"/>
                </a:lnTo>
                <a:lnTo>
                  <a:pt x="2773562" y="340633"/>
                </a:lnTo>
                <a:lnTo>
                  <a:pt x="2781300" y="292633"/>
                </a:lnTo>
                <a:lnTo>
                  <a:pt x="2781300" y="151866"/>
                </a:lnTo>
                <a:lnTo>
                  <a:pt x="2773562" y="103866"/>
                </a:lnTo>
                <a:lnTo>
                  <a:pt x="2752010" y="62177"/>
                </a:lnTo>
                <a:lnTo>
                  <a:pt x="2719139" y="29302"/>
                </a:lnTo>
                <a:lnTo>
                  <a:pt x="2677440" y="7742"/>
                </a:lnTo>
                <a:lnTo>
                  <a:pt x="26294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001500" y="2946400"/>
            <a:ext cx="1866900" cy="292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2038330" y="2895600"/>
            <a:ext cx="86360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Where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044169" y="2895600"/>
            <a:ext cx="86360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do...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1243695" y="2819351"/>
            <a:ext cx="283536" cy="3111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582400" y="3911600"/>
            <a:ext cx="2781300" cy="444500"/>
          </a:xfrm>
          <a:custGeom>
            <a:avLst/>
            <a:gdLst/>
            <a:ahLst/>
            <a:cxnLst/>
            <a:rect l="l" t="t" r="r" b="b"/>
            <a:pathLst>
              <a:path w="2781300" h="444500">
                <a:moveTo>
                  <a:pt x="2629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629407" y="444500"/>
                </a:lnTo>
                <a:lnTo>
                  <a:pt x="2677440" y="436757"/>
                </a:lnTo>
                <a:lnTo>
                  <a:pt x="2719139" y="415197"/>
                </a:lnTo>
                <a:lnTo>
                  <a:pt x="2752010" y="382322"/>
                </a:lnTo>
                <a:lnTo>
                  <a:pt x="2773562" y="340633"/>
                </a:lnTo>
                <a:lnTo>
                  <a:pt x="2781300" y="292633"/>
                </a:lnTo>
                <a:lnTo>
                  <a:pt x="2781300" y="151866"/>
                </a:lnTo>
                <a:lnTo>
                  <a:pt x="2773562" y="103866"/>
                </a:lnTo>
                <a:lnTo>
                  <a:pt x="2752010" y="62177"/>
                </a:lnTo>
                <a:lnTo>
                  <a:pt x="2719139" y="29302"/>
                </a:lnTo>
                <a:lnTo>
                  <a:pt x="2677440" y="7742"/>
                </a:lnTo>
                <a:lnTo>
                  <a:pt x="26294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950700" y="4000500"/>
            <a:ext cx="2006600" cy="3429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954509" y="3949700"/>
            <a:ext cx="69596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Plan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792709" y="3949700"/>
            <a:ext cx="11988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your...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1243695" y="3873456"/>
            <a:ext cx="283536" cy="3111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735347" y="2503690"/>
            <a:ext cx="321741" cy="118186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074400" y="44450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252200" y="4533900"/>
            <a:ext cx="393700" cy="2921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090400" y="54737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07" y="444500"/>
                </a:lnTo>
                <a:lnTo>
                  <a:pt x="950240" y="436757"/>
                </a:lnTo>
                <a:lnTo>
                  <a:pt x="991939" y="415197"/>
                </a:lnTo>
                <a:lnTo>
                  <a:pt x="1024810" y="382322"/>
                </a:lnTo>
                <a:lnTo>
                  <a:pt x="1046362" y="340633"/>
                </a:lnTo>
                <a:lnTo>
                  <a:pt x="1054100" y="292633"/>
                </a:lnTo>
                <a:lnTo>
                  <a:pt x="1054100" y="151866"/>
                </a:lnTo>
                <a:lnTo>
                  <a:pt x="1046362" y="103866"/>
                </a:lnTo>
                <a:lnTo>
                  <a:pt x="1024810" y="62177"/>
                </a:lnTo>
                <a:lnTo>
                  <a:pt x="991939" y="29302"/>
                </a:lnTo>
                <a:lnTo>
                  <a:pt x="950240" y="7742"/>
                </a:lnTo>
                <a:lnTo>
                  <a:pt x="9022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268200" y="5575300"/>
            <a:ext cx="711200" cy="2794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243695" y="4927551"/>
            <a:ext cx="283536" cy="3111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751695" y="5460956"/>
            <a:ext cx="283536" cy="3111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090400" y="6527800"/>
            <a:ext cx="1244600" cy="444500"/>
          </a:xfrm>
          <a:custGeom>
            <a:avLst/>
            <a:gdLst/>
            <a:ahLst/>
            <a:cxnLst/>
            <a:rect l="l" t="t" r="r" b="b"/>
            <a:pathLst>
              <a:path w="1244600" h="444500">
                <a:moveTo>
                  <a:pt x="10927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092707" y="444500"/>
                </a:lnTo>
                <a:lnTo>
                  <a:pt x="1140740" y="436757"/>
                </a:lnTo>
                <a:lnTo>
                  <a:pt x="1182439" y="415197"/>
                </a:lnTo>
                <a:lnTo>
                  <a:pt x="1215310" y="382322"/>
                </a:lnTo>
                <a:lnTo>
                  <a:pt x="1236862" y="340633"/>
                </a:lnTo>
                <a:lnTo>
                  <a:pt x="1244600" y="292633"/>
                </a:lnTo>
                <a:lnTo>
                  <a:pt x="1244600" y="151866"/>
                </a:lnTo>
                <a:lnTo>
                  <a:pt x="1236862" y="103866"/>
                </a:lnTo>
                <a:lnTo>
                  <a:pt x="1215310" y="62177"/>
                </a:lnTo>
                <a:lnTo>
                  <a:pt x="1182439" y="29302"/>
                </a:lnTo>
                <a:lnTo>
                  <a:pt x="1140740" y="7742"/>
                </a:lnTo>
                <a:lnTo>
                  <a:pt x="10927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280900" y="6616700"/>
            <a:ext cx="876300" cy="2921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582400" y="60071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760200" y="6096000"/>
            <a:ext cx="355600" cy="292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751695" y="6515056"/>
            <a:ext cx="283536" cy="31115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090400" y="75819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29"/>
                </a:lnTo>
                <a:lnTo>
                  <a:pt x="7742" y="340632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07" y="444500"/>
                </a:lnTo>
                <a:lnTo>
                  <a:pt x="950240" y="436757"/>
                </a:lnTo>
                <a:lnTo>
                  <a:pt x="991939" y="415197"/>
                </a:lnTo>
                <a:lnTo>
                  <a:pt x="1024810" y="382322"/>
                </a:lnTo>
                <a:lnTo>
                  <a:pt x="1046362" y="340632"/>
                </a:lnTo>
                <a:lnTo>
                  <a:pt x="1054100" y="292629"/>
                </a:lnTo>
                <a:lnTo>
                  <a:pt x="1054100" y="151866"/>
                </a:lnTo>
                <a:lnTo>
                  <a:pt x="1046362" y="103866"/>
                </a:lnTo>
                <a:lnTo>
                  <a:pt x="1024810" y="62177"/>
                </a:lnTo>
                <a:lnTo>
                  <a:pt x="991939" y="29302"/>
                </a:lnTo>
                <a:lnTo>
                  <a:pt x="950240" y="7742"/>
                </a:lnTo>
                <a:lnTo>
                  <a:pt x="9022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344400" y="7670800"/>
            <a:ext cx="546100" cy="2921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582400" y="70612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760200" y="7150100"/>
            <a:ext cx="355600" cy="292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1268709" y="4483100"/>
            <a:ext cx="1875789" cy="3493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ul</a:t>
            </a:r>
            <a:endParaRPr sz="2200">
              <a:latin typeface="Courier New"/>
              <a:cs typeface="Courier New"/>
            </a:endParaRPr>
          </a:p>
          <a:p>
            <a:pPr marL="520700">
              <a:lnSpc>
                <a:spcPct val="100000"/>
              </a:lnSpc>
              <a:spcBef>
                <a:spcPts val="1360"/>
              </a:spcBef>
            </a:pPr>
            <a:r>
              <a:rPr sz="2200" spc="-5" dirty="0"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  <a:p>
            <a:pPr marL="1013460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Rome</a:t>
            </a:r>
            <a:endParaRPr sz="2200">
              <a:latin typeface="Courier New"/>
              <a:cs typeface="Courier New"/>
            </a:endParaRPr>
          </a:p>
          <a:p>
            <a:pPr marL="520700">
              <a:lnSpc>
                <a:spcPct val="100000"/>
              </a:lnSpc>
              <a:spcBef>
                <a:spcPts val="15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  <a:p>
            <a:pPr marL="1024890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Paris</a:t>
            </a:r>
            <a:endParaRPr sz="2200">
              <a:latin typeface="Courier New"/>
              <a:cs typeface="Courier New"/>
            </a:endParaRPr>
          </a:p>
          <a:p>
            <a:pPr marL="520700">
              <a:lnSpc>
                <a:spcPct val="100000"/>
              </a:lnSpc>
              <a:spcBef>
                <a:spcPts val="15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  <a:p>
            <a:pPr marL="821055" algn="ctr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Rio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1751695" y="7569155"/>
            <a:ext cx="283536" cy="31115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1243094" y="5056390"/>
            <a:ext cx="271259" cy="228676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735259" y="3020298"/>
            <a:ext cx="322580" cy="1706245"/>
          </a:xfrm>
          <a:custGeom>
            <a:avLst/>
            <a:gdLst/>
            <a:ahLst/>
            <a:cxnLst/>
            <a:rect l="l" t="t" r="r" b="b"/>
            <a:pathLst>
              <a:path w="322579" h="1706245">
                <a:moveTo>
                  <a:pt x="12924" y="1663700"/>
                </a:moveTo>
                <a:lnTo>
                  <a:pt x="11226" y="1663700"/>
                </a:lnTo>
                <a:lnTo>
                  <a:pt x="11027" y="1676400"/>
                </a:lnTo>
                <a:lnTo>
                  <a:pt x="10845" y="1701800"/>
                </a:lnTo>
                <a:lnTo>
                  <a:pt x="12062" y="1689100"/>
                </a:lnTo>
                <a:lnTo>
                  <a:pt x="12979" y="1676400"/>
                </a:lnTo>
                <a:lnTo>
                  <a:pt x="12924" y="1663700"/>
                </a:lnTo>
                <a:close/>
              </a:path>
              <a:path w="322579" h="1706245">
                <a:moveTo>
                  <a:pt x="12679" y="1689100"/>
                </a:moveTo>
                <a:lnTo>
                  <a:pt x="12490" y="1689100"/>
                </a:lnTo>
                <a:lnTo>
                  <a:pt x="12217" y="1701800"/>
                </a:lnTo>
                <a:lnTo>
                  <a:pt x="12837" y="1701800"/>
                </a:lnTo>
                <a:lnTo>
                  <a:pt x="12679" y="1689100"/>
                </a:lnTo>
                <a:close/>
              </a:path>
              <a:path w="322579" h="1706245">
                <a:moveTo>
                  <a:pt x="15392" y="1612900"/>
                </a:moveTo>
                <a:lnTo>
                  <a:pt x="14973" y="1612900"/>
                </a:lnTo>
                <a:lnTo>
                  <a:pt x="14711" y="1625600"/>
                </a:lnTo>
                <a:lnTo>
                  <a:pt x="14350" y="1676400"/>
                </a:lnTo>
                <a:lnTo>
                  <a:pt x="13995" y="1701800"/>
                </a:lnTo>
                <a:lnTo>
                  <a:pt x="16179" y="1701800"/>
                </a:lnTo>
                <a:lnTo>
                  <a:pt x="16096" y="1663700"/>
                </a:lnTo>
                <a:lnTo>
                  <a:pt x="15800" y="1625600"/>
                </a:lnTo>
                <a:lnTo>
                  <a:pt x="15392" y="1612900"/>
                </a:lnTo>
                <a:close/>
              </a:path>
              <a:path w="322579" h="1706245">
                <a:moveTo>
                  <a:pt x="83426" y="1524000"/>
                </a:moveTo>
                <a:lnTo>
                  <a:pt x="21158" y="1524000"/>
                </a:lnTo>
                <a:lnTo>
                  <a:pt x="22682" y="1536700"/>
                </a:lnTo>
                <a:lnTo>
                  <a:pt x="22961" y="1536700"/>
                </a:lnTo>
                <a:lnTo>
                  <a:pt x="23164" y="1549400"/>
                </a:lnTo>
                <a:lnTo>
                  <a:pt x="22041" y="1587500"/>
                </a:lnTo>
                <a:lnTo>
                  <a:pt x="18319" y="1663700"/>
                </a:lnTo>
                <a:lnTo>
                  <a:pt x="17132" y="1701800"/>
                </a:lnTo>
                <a:lnTo>
                  <a:pt x="209780" y="1701800"/>
                </a:lnTo>
                <a:lnTo>
                  <a:pt x="229184" y="1689100"/>
                </a:lnTo>
                <a:lnTo>
                  <a:pt x="314092" y="1689100"/>
                </a:lnTo>
                <a:lnTo>
                  <a:pt x="322275" y="1676400"/>
                </a:lnTo>
                <a:lnTo>
                  <a:pt x="278091" y="1676400"/>
                </a:lnTo>
                <a:lnTo>
                  <a:pt x="291828" y="1663700"/>
                </a:lnTo>
                <a:lnTo>
                  <a:pt x="247177" y="1663700"/>
                </a:lnTo>
                <a:lnTo>
                  <a:pt x="257098" y="1651000"/>
                </a:lnTo>
                <a:lnTo>
                  <a:pt x="71729" y="1651000"/>
                </a:lnTo>
                <a:lnTo>
                  <a:pt x="72097" y="1625600"/>
                </a:lnTo>
                <a:lnTo>
                  <a:pt x="74311" y="1625600"/>
                </a:lnTo>
                <a:lnTo>
                  <a:pt x="74447" y="1562100"/>
                </a:lnTo>
                <a:lnTo>
                  <a:pt x="78092" y="1562100"/>
                </a:lnTo>
                <a:lnTo>
                  <a:pt x="78181" y="1549400"/>
                </a:lnTo>
                <a:lnTo>
                  <a:pt x="83073" y="1549400"/>
                </a:lnTo>
                <a:lnTo>
                  <a:pt x="83151" y="1536700"/>
                </a:lnTo>
                <a:lnTo>
                  <a:pt x="83426" y="1524000"/>
                </a:lnTo>
                <a:close/>
              </a:path>
              <a:path w="322579" h="1706245">
                <a:moveTo>
                  <a:pt x="9817" y="1346200"/>
                </a:moveTo>
                <a:lnTo>
                  <a:pt x="9258" y="1384300"/>
                </a:lnTo>
                <a:lnTo>
                  <a:pt x="9141" y="1409700"/>
                </a:lnTo>
                <a:lnTo>
                  <a:pt x="9031" y="1498600"/>
                </a:lnTo>
                <a:lnTo>
                  <a:pt x="9147" y="1663700"/>
                </a:lnTo>
                <a:lnTo>
                  <a:pt x="9055" y="1689100"/>
                </a:lnTo>
                <a:lnTo>
                  <a:pt x="9988" y="1651000"/>
                </a:lnTo>
                <a:lnTo>
                  <a:pt x="10438" y="1600200"/>
                </a:lnTo>
                <a:lnTo>
                  <a:pt x="10542" y="1562100"/>
                </a:lnTo>
                <a:lnTo>
                  <a:pt x="10660" y="1422400"/>
                </a:lnTo>
                <a:lnTo>
                  <a:pt x="10833" y="1384300"/>
                </a:lnTo>
                <a:lnTo>
                  <a:pt x="14107" y="1384300"/>
                </a:lnTo>
                <a:lnTo>
                  <a:pt x="14219" y="1358900"/>
                </a:lnTo>
                <a:lnTo>
                  <a:pt x="10109" y="1358900"/>
                </a:lnTo>
                <a:lnTo>
                  <a:pt x="9817" y="1346200"/>
                </a:lnTo>
                <a:close/>
              </a:path>
              <a:path w="322579" h="1706245">
                <a:moveTo>
                  <a:pt x="74311" y="1625600"/>
                </a:moveTo>
                <a:lnTo>
                  <a:pt x="72415" y="1625600"/>
                </a:lnTo>
                <a:lnTo>
                  <a:pt x="72555" y="1651000"/>
                </a:lnTo>
                <a:lnTo>
                  <a:pt x="74256" y="1651000"/>
                </a:lnTo>
                <a:lnTo>
                  <a:pt x="74311" y="1625600"/>
                </a:lnTo>
                <a:close/>
              </a:path>
              <a:path w="322579" h="1706245">
                <a:moveTo>
                  <a:pt x="151955" y="1638300"/>
                </a:moveTo>
                <a:lnTo>
                  <a:pt x="111221" y="1638300"/>
                </a:lnTo>
                <a:lnTo>
                  <a:pt x="130482" y="1651000"/>
                </a:lnTo>
                <a:lnTo>
                  <a:pt x="154533" y="1651000"/>
                </a:lnTo>
                <a:lnTo>
                  <a:pt x="151955" y="1638300"/>
                </a:lnTo>
                <a:close/>
              </a:path>
              <a:path w="322579" h="1706245">
                <a:moveTo>
                  <a:pt x="82588" y="1346200"/>
                </a:moveTo>
                <a:lnTo>
                  <a:pt x="81876" y="1346200"/>
                </a:lnTo>
                <a:lnTo>
                  <a:pt x="82016" y="1358900"/>
                </a:lnTo>
                <a:lnTo>
                  <a:pt x="15481" y="1358900"/>
                </a:lnTo>
                <a:lnTo>
                  <a:pt x="16097" y="1397000"/>
                </a:lnTo>
                <a:lnTo>
                  <a:pt x="16321" y="1435100"/>
                </a:lnTo>
                <a:lnTo>
                  <a:pt x="16438" y="1460500"/>
                </a:lnTo>
                <a:lnTo>
                  <a:pt x="16565" y="1498600"/>
                </a:lnTo>
                <a:lnTo>
                  <a:pt x="16792" y="1549400"/>
                </a:lnTo>
                <a:lnTo>
                  <a:pt x="17266" y="1600200"/>
                </a:lnTo>
                <a:lnTo>
                  <a:pt x="18173" y="1638300"/>
                </a:lnTo>
                <a:lnTo>
                  <a:pt x="18896" y="1612900"/>
                </a:lnTo>
                <a:lnTo>
                  <a:pt x="19272" y="1574800"/>
                </a:lnTo>
                <a:lnTo>
                  <a:pt x="19666" y="1549400"/>
                </a:lnTo>
                <a:lnTo>
                  <a:pt x="20902" y="1549400"/>
                </a:lnTo>
                <a:lnTo>
                  <a:pt x="21056" y="1536700"/>
                </a:lnTo>
                <a:lnTo>
                  <a:pt x="21158" y="1524000"/>
                </a:lnTo>
                <a:lnTo>
                  <a:pt x="84212" y="1524000"/>
                </a:lnTo>
                <a:lnTo>
                  <a:pt x="84324" y="1511300"/>
                </a:lnTo>
                <a:lnTo>
                  <a:pt x="84849" y="1409700"/>
                </a:lnTo>
                <a:lnTo>
                  <a:pt x="83513" y="1409700"/>
                </a:lnTo>
                <a:lnTo>
                  <a:pt x="83040" y="1371600"/>
                </a:lnTo>
                <a:lnTo>
                  <a:pt x="82588" y="1346200"/>
                </a:lnTo>
                <a:close/>
              </a:path>
              <a:path w="322579" h="1706245">
                <a:moveTo>
                  <a:pt x="78092" y="1562100"/>
                </a:moveTo>
                <a:lnTo>
                  <a:pt x="74447" y="1562100"/>
                </a:lnTo>
                <a:lnTo>
                  <a:pt x="75086" y="1574800"/>
                </a:lnTo>
                <a:lnTo>
                  <a:pt x="75318" y="1600200"/>
                </a:lnTo>
                <a:lnTo>
                  <a:pt x="75437" y="1638300"/>
                </a:lnTo>
                <a:lnTo>
                  <a:pt x="76428" y="1638300"/>
                </a:lnTo>
                <a:lnTo>
                  <a:pt x="76631" y="1625600"/>
                </a:lnTo>
                <a:lnTo>
                  <a:pt x="78950" y="1625600"/>
                </a:lnTo>
                <a:lnTo>
                  <a:pt x="78698" y="1612900"/>
                </a:lnTo>
                <a:lnTo>
                  <a:pt x="78595" y="1587500"/>
                </a:lnTo>
                <a:lnTo>
                  <a:pt x="77914" y="1587500"/>
                </a:lnTo>
                <a:lnTo>
                  <a:pt x="78092" y="1562100"/>
                </a:lnTo>
                <a:close/>
              </a:path>
              <a:path w="322579" h="1706245">
                <a:moveTo>
                  <a:pt x="78950" y="1625600"/>
                </a:moveTo>
                <a:lnTo>
                  <a:pt x="76631" y="1625600"/>
                </a:lnTo>
                <a:lnTo>
                  <a:pt x="77304" y="1638300"/>
                </a:lnTo>
                <a:lnTo>
                  <a:pt x="79247" y="1638300"/>
                </a:lnTo>
                <a:lnTo>
                  <a:pt x="78950" y="1625600"/>
                </a:lnTo>
                <a:close/>
              </a:path>
              <a:path w="322579" h="1706245">
                <a:moveTo>
                  <a:pt x="80721" y="1574800"/>
                </a:moveTo>
                <a:lnTo>
                  <a:pt x="78625" y="1574800"/>
                </a:lnTo>
                <a:lnTo>
                  <a:pt x="78886" y="1600200"/>
                </a:lnTo>
                <a:lnTo>
                  <a:pt x="79241" y="1625600"/>
                </a:lnTo>
                <a:lnTo>
                  <a:pt x="79552" y="1638300"/>
                </a:lnTo>
                <a:lnTo>
                  <a:pt x="80073" y="1638300"/>
                </a:lnTo>
                <a:lnTo>
                  <a:pt x="80292" y="1625600"/>
                </a:lnTo>
                <a:lnTo>
                  <a:pt x="80373" y="1587500"/>
                </a:lnTo>
                <a:lnTo>
                  <a:pt x="80721" y="1574800"/>
                </a:lnTo>
                <a:close/>
              </a:path>
              <a:path w="322579" h="1706245">
                <a:moveTo>
                  <a:pt x="83997" y="1612900"/>
                </a:moveTo>
                <a:lnTo>
                  <a:pt x="83362" y="1612900"/>
                </a:lnTo>
                <a:lnTo>
                  <a:pt x="83184" y="1625600"/>
                </a:lnTo>
                <a:lnTo>
                  <a:pt x="83096" y="1638300"/>
                </a:lnTo>
                <a:lnTo>
                  <a:pt x="84137" y="1638300"/>
                </a:lnTo>
                <a:lnTo>
                  <a:pt x="84150" y="1625600"/>
                </a:lnTo>
                <a:lnTo>
                  <a:pt x="83997" y="1612900"/>
                </a:lnTo>
                <a:close/>
              </a:path>
              <a:path w="322579" h="1706245">
                <a:moveTo>
                  <a:pt x="14284" y="1587500"/>
                </a:moveTo>
                <a:lnTo>
                  <a:pt x="12390" y="1587500"/>
                </a:lnTo>
                <a:lnTo>
                  <a:pt x="12179" y="1625600"/>
                </a:lnTo>
                <a:lnTo>
                  <a:pt x="13397" y="1612900"/>
                </a:lnTo>
                <a:lnTo>
                  <a:pt x="14320" y="1600200"/>
                </a:lnTo>
                <a:lnTo>
                  <a:pt x="14284" y="1587500"/>
                </a:lnTo>
                <a:close/>
              </a:path>
              <a:path w="322579" h="1706245">
                <a:moveTo>
                  <a:pt x="82919" y="1574800"/>
                </a:moveTo>
                <a:lnTo>
                  <a:pt x="80721" y="1574800"/>
                </a:lnTo>
                <a:lnTo>
                  <a:pt x="80969" y="1587500"/>
                </a:lnTo>
                <a:lnTo>
                  <a:pt x="81126" y="1612900"/>
                </a:lnTo>
                <a:lnTo>
                  <a:pt x="81635" y="1612900"/>
                </a:lnTo>
                <a:lnTo>
                  <a:pt x="81889" y="1600200"/>
                </a:lnTo>
                <a:lnTo>
                  <a:pt x="82714" y="1600200"/>
                </a:lnTo>
                <a:lnTo>
                  <a:pt x="82842" y="1587500"/>
                </a:lnTo>
                <a:lnTo>
                  <a:pt x="82919" y="1574800"/>
                </a:lnTo>
                <a:close/>
              </a:path>
              <a:path w="322579" h="1706245">
                <a:moveTo>
                  <a:pt x="83073" y="1549400"/>
                </a:moveTo>
                <a:lnTo>
                  <a:pt x="78181" y="1549400"/>
                </a:lnTo>
                <a:lnTo>
                  <a:pt x="78358" y="1574800"/>
                </a:lnTo>
                <a:lnTo>
                  <a:pt x="77914" y="1587500"/>
                </a:lnTo>
                <a:lnTo>
                  <a:pt x="78595" y="1587500"/>
                </a:lnTo>
                <a:lnTo>
                  <a:pt x="78625" y="1574800"/>
                </a:lnTo>
                <a:lnTo>
                  <a:pt x="82919" y="1574800"/>
                </a:lnTo>
                <a:lnTo>
                  <a:pt x="83073" y="1549400"/>
                </a:lnTo>
                <a:close/>
              </a:path>
              <a:path w="322579" h="1706245">
                <a:moveTo>
                  <a:pt x="14523" y="1460500"/>
                </a:moveTo>
                <a:lnTo>
                  <a:pt x="12433" y="1460500"/>
                </a:lnTo>
                <a:lnTo>
                  <a:pt x="13311" y="1485900"/>
                </a:lnTo>
                <a:lnTo>
                  <a:pt x="13573" y="1511300"/>
                </a:lnTo>
                <a:lnTo>
                  <a:pt x="13665" y="1574800"/>
                </a:lnTo>
                <a:lnTo>
                  <a:pt x="14625" y="1536700"/>
                </a:lnTo>
                <a:lnTo>
                  <a:pt x="14523" y="1460500"/>
                </a:lnTo>
                <a:close/>
              </a:path>
              <a:path w="322579" h="1706245">
                <a:moveTo>
                  <a:pt x="20699" y="1549400"/>
                </a:moveTo>
                <a:lnTo>
                  <a:pt x="19666" y="1549400"/>
                </a:lnTo>
                <a:lnTo>
                  <a:pt x="20446" y="1562100"/>
                </a:lnTo>
                <a:lnTo>
                  <a:pt x="20699" y="1549400"/>
                </a:lnTo>
                <a:close/>
              </a:path>
              <a:path w="322579" h="1706245">
                <a:moveTo>
                  <a:pt x="84212" y="1524000"/>
                </a:moveTo>
                <a:lnTo>
                  <a:pt x="83426" y="1524000"/>
                </a:lnTo>
                <a:lnTo>
                  <a:pt x="83635" y="1536700"/>
                </a:lnTo>
                <a:lnTo>
                  <a:pt x="84099" y="1536700"/>
                </a:lnTo>
                <a:lnTo>
                  <a:pt x="84212" y="1524000"/>
                </a:lnTo>
                <a:close/>
              </a:path>
              <a:path w="322579" h="1706245">
                <a:moveTo>
                  <a:pt x="85826" y="1511300"/>
                </a:moveTo>
                <a:lnTo>
                  <a:pt x="85115" y="1524000"/>
                </a:lnTo>
                <a:lnTo>
                  <a:pt x="84874" y="1524000"/>
                </a:lnTo>
                <a:lnTo>
                  <a:pt x="84886" y="1536700"/>
                </a:lnTo>
                <a:lnTo>
                  <a:pt x="86321" y="1536700"/>
                </a:lnTo>
                <a:lnTo>
                  <a:pt x="85775" y="1524000"/>
                </a:lnTo>
                <a:lnTo>
                  <a:pt x="85826" y="1511300"/>
                </a:lnTo>
                <a:close/>
              </a:path>
              <a:path w="322579" h="1706245">
                <a:moveTo>
                  <a:pt x="14107" y="1384300"/>
                </a:moveTo>
                <a:lnTo>
                  <a:pt x="10833" y="1384300"/>
                </a:lnTo>
                <a:lnTo>
                  <a:pt x="11427" y="1409700"/>
                </a:lnTo>
                <a:lnTo>
                  <a:pt x="11481" y="1473200"/>
                </a:lnTo>
                <a:lnTo>
                  <a:pt x="12039" y="1498600"/>
                </a:lnTo>
                <a:lnTo>
                  <a:pt x="12369" y="1485900"/>
                </a:lnTo>
                <a:lnTo>
                  <a:pt x="12433" y="1460500"/>
                </a:lnTo>
                <a:lnTo>
                  <a:pt x="14523" y="1460500"/>
                </a:lnTo>
                <a:lnTo>
                  <a:pt x="14150" y="1409700"/>
                </a:lnTo>
                <a:lnTo>
                  <a:pt x="14107" y="1384300"/>
                </a:lnTo>
                <a:close/>
              </a:path>
              <a:path w="322579" h="1706245">
                <a:moveTo>
                  <a:pt x="3244" y="1257300"/>
                </a:moveTo>
                <a:lnTo>
                  <a:pt x="2400" y="1282700"/>
                </a:lnTo>
                <a:lnTo>
                  <a:pt x="2484" y="1320800"/>
                </a:lnTo>
                <a:lnTo>
                  <a:pt x="2901" y="1371600"/>
                </a:lnTo>
                <a:lnTo>
                  <a:pt x="3784" y="1460500"/>
                </a:lnTo>
                <a:lnTo>
                  <a:pt x="4186" y="1460500"/>
                </a:lnTo>
                <a:lnTo>
                  <a:pt x="4824" y="1435100"/>
                </a:lnTo>
                <a:lnTo>
                  <a:pt x="5479" y="1371600"/>
                </a:lnTo>
                <a:lnTo>
                  <a:pt x="5930" y="1333500"/>
                </a:lnTo>
                <a:lnTo>
                  <a:pt x="6327" y="1320800"/>
                </a:lnTo>
                <a:lnTo>
                  <a:pt x="9316" y="1320800"/>
                </a:lnTo>
                <a:lnTo>
                  <a:pt x="9525" y="1270000"/>
                </a:lnTo>
                <a:lnTo>
                  <a:pt x="4876" y="1270000"/>
                </a:lnTo>
                <a:lnTo>
                  <a:pt x="3244" y="1257300"/>
                </a:lnTo>
                <a:close/>
              </a:path>
              <a:path w="322579" h="1706245">
                <a:moveTo>
                  <a:pt x="88761" y="1447800"/>
                </a:moveTo>
                <a:lnTo>
                  <a:pt x="88072" y="1447800"/>
                </a:lnTo>
                <a:lnTo>
                  <a:pt x="87617" y="1460500"/>
                </a:lnTo>
                <a:lnTo>
                  <a:pt x="88371" y="1460500"/>
                </a:lnTo>
                <a:lnTo>
                  <a:pt x="88761" y="1447800"/>
                </a:lnTo>
                <a:close/>
              </a:path>
              <a:path w="322579" h="1706245">
                <a:moveTo>
                  <a:pt x="89001" y="1435100"/>
                </a:moveTo>
                <a:lnTo>
                  <a:pt x="88274" y="1435100"/>
                </a:lnTo>
                <a:lnTo>
                  <a:pt x="88128" y="1447800"/>
                </a:lnTo>
                <a:lnTo>
                  <a:pt x="88926" y="1447800"/>
                </a:lnTo>
                <a:lnTo>
                  <a:pt x="89001" y="1435100"/>
                </a:lnTo>
                <a:close/>
              </a:path>
              <a:path w="322579" h="1706245">
                <a:moveTo>
                  <a:pt x="9316" y="1320800"/>
                </a:moveTo>
                <a:lnTo>
                  <a:pt x="6888" y="1320800"/>
                </a:lnTo>
                <a:lnTo>
                  <a:pt x="7493" y="1346200"/>
                </a:lnTo>
                <a:lnTo>
                  <a:pt x="8026" y="1397000"/>
                </a:lnTo>
                <a:lnTo>
                  <a:pt x="8393" y="1422400"/>
                </a:lnTo>
                <a:lnTo>
                  <a:pt x="8738" y="1409700"/>
                </a:lnTo>
                <a:lnTo>
                  <a:pt x="9050" y="1371600"/>
                </a:lnTo>
                <a:lnTo>
                  <a:pt x="9316" y="1320800"/>
                </a:lnTo>
                <a:close/>
              </a:path>
              <a:path w="322579" h="1706245">
                <a:moveTo>
                  <a:pt x="85223" y="1320800"/>
                </a:moveTo>
                <a:lnTo>
                  <a:pt x="84528" y="1320800"/>
                </a:lnTo>
                <a:lnTo>
                  <a:pt x="84399" y="1358900"/>
                </a:lnTo>
                <a:lnTo>
                  <a:pt x="84301" y="1397000"/>
                </a:lnTo>
                <a:lnTo>
                  <a:pt x="83908" y="1409700"/>
                </a:lnTo>
                <a:lnTo>
                  <a:pt x="84849" y="1409700"/>
                </a:lnTo>
                <a:lnTo>
                  <a:pt x="84924" y="1397000"/>
                </a:lnTo>
                <a:lnTo>
                  <a:pt x="85644" y="1397000"/>
                </a:lnTo>
                <a:lnTo>
                  <a:pt x="85768" y="1371600"/>
                </a:lnTo>
                <a:lnTo>
                  <a:pt x="85966" y="1358900"/>
                </a:lnTo>
                <a:lnTo>
                  <a:pt x="88061" y="1358900"/>
                </a:lnTo>
                <a:lnTo>
                  <a:pt x="88022" y="1346200"/>
                </a:lnTo>
                <a:lnTo>
                  <a:pt x="85456" y="1346200"/>
                </a:lnTo>
                <a:lnTo>
                  <a:pt x="85223" y="1320800"/>
                </a:lnTo>
                <a:close/>
              </a:path>
              <a:path w="322579" h="1706245">
                <a:moveTo>
                  <a:pt x="85644" y="1397000"/>
                </a:moveTo>
                <a:lnTo>
                  <a:pt x="85132" y="1397000"/>
                </a:lnTo>
                <a:lnTo>
                  <a:pt x="85219" y="1409700"/>
                </a:lnTo>
                <a:lnTo>
                  <a:pt x="85582" y="1409700"/>
                </a:lnTo>
                <a:lnTo>
                  <a:pt x="85644" y="1397000"/>
                </a:lnTo>
                <a:close/>
              </a:path>
              <a:path w="322579" h="1706245">
                <a:moveTo>
                  <a:pt x="89280" y="1384300"/>
                </a:moveTo>
                <a:lnTo>
                  <a:pt x="87185" y="1384300"/>
                </a:lnTo>
                <a:lnTo>
                  <a:pt x="88125" y="1397000"/>
                </a:lnTo>
                <a:lnTo>
                  <a:pt x="87883" y="1409700"/>
                </a:lnTo>
                <a:lnTo>
                  <a:pt x="88658" y="1397000"/>
                </a:lnTo>
                <a:lnTo>
                  <a:pt x="89280" y="1384300"/>
                </a:lnTo>
                <a:close/>
              </a:path>
              <a:path w="322579" h="1706245">
                <a:moveTo>
                  <a:pt x="81737" y="1346200"/>
                </a:moveTo>
                <a:lnTo>
                  <a:pt x="14274" y="1346200"/>
                </a:lnTo>
                <a:lnTo>
                  <a:pt x="14706" y="1358900"/>
                </a:lnTo>
                <a:lnTo>
                  <a:pt x="15024" y="1371600"/>
                </a:lnTo>
                <a:lnTo>
                  <a:pt x="15392" y="1371600"/>
                </a:lnTo>
                <a:lnTo>
                  <a:pt x="15481" y="1358900"/>
                </a:lnTo>
                <a:lnTo>
                  <a:pt x="82016" y="1358900"/>
                </a:lnTo>
                <a:lnTo>
                  <a:pt x="81737" y="1346200"/>
                </a:lnTo>
                <a:close/>
              </a:path>
              <a:path w="322579" h="1706245">
                <a:moveTo>
                  <a:pt x="87302" y="1358900"/>
                </a:moveTo>
                <a:lnTo>
                  <a:pt x="86613" y="1358900"/>
                </a:lnTo>
                <a:lnTo>
                  <a:pt x="86194" y="1371600"/>
                </a:lnTo>
                <a:lnTo>
                  <a:pt x="87008" y="1371600"/>
                </a:lnTo>
                <a:lnTo>
                  <a:pt x="87302" y="1358900"/>
                </a:lnTo>
                <a:close/>
              </a:path>
              <a:path w="322579" h="1706245">
                <a:moveTo>
                  <a:pt x="88061" y="1358900"/>
                </a:moveTo>
                <a:lnTo>
                  <a:pt x="87302" y="1358900"/>
                </a:lnTo>
                <a:lnTo>
                  <a:pt x="87688" y="1371600"/>
                </a:lnTo>
                <a:lnTo>
                  <a:pt x="88061" y="1358900"/>
                </a:lnTo>
                <a:close/>
              </a:path>
              <a:path w="322579" h="1706245">
                <a:moveTo>
                  <a:pt x="87566" y="1257300"/>
                </a:moveTo>
                <a:lnTo>
                  <a:pt x="12128" y="1257300"/>
                </a:lnTo>
                <a:lnTo>
                  <a:pt x="11277" y="1346200"/>
                </a:lnTo>
                <a:lnTo>
                  <a:pt x="10566" y="1358900"/>
                </a:lnTo>
                <a:lnTo>
                  <a:pt x="14219" y="1358900"/>
                </a:lnTo>
                <a:lnTo>
                  <a:pt x="14274" y="1346200"/>
                </a:lnTo>
                <a:lnTo>
                  <a:pt x="81737" y="1346200"/>
                </a:lnTo>
                <a:lnTo>
                  <a:pt x="83145" y="1320800"/>
                </a:lnTo>
                <a:lnTo>
                  <a:pt x="84553" y="1308100"/>
                </a:lnTo>
                <a:lnTo>
                  <a:pt x="85851" y="1282700"/>
                </a:lnTo>
                <a:lnTo>
                  <a:pt x="86931" y="1270000"/>
                </a:lnTo>
                <a:lnTo>
                  <a:pt x="87319" y="1270000"/>
                </a:lnTo>
                <a:lnTo>
                  <a:pt x="87566" y="1257300"/>
                </a:lnTo>
                <a:close/>
              </a:path>
              <a:path w="322579" h="1706245">
                <a:moveTo>
                  <a:pt x="86539" y="1308100"/>
                </a:moveTo>
                <a:lnTo>
                  <a:pt x="86044" y="1308100"/>
                </a:lnTo>
                <a:lnTo>
                  <a:pt x="85896" y="1320800"/>
                </a:lnTo>
                <a:lnTo>
                  <a:pt x="85737" y="1346200"/>
                </a:lnTo>
                <a:lnTo>
                  <a:pt x="88022" y="1346200"/>
                </a:lnTo>
                <a:lnTo>
                  <a:pt x="87982" y="1333500"/>
                </a:lnTo>
                <a:lnTo>
                  <a:pt x="86845" y="1333500"/>
                </a:lnTo>
                <a:lnTo>
                  <a:pt x="86539" y="1308100"/>
                </a:lnTo>
                <a:close/>
              </a:path>
              <a:path w="322579" h="1706245">
                <a:moveTo>
                  <a:pt x="87769" y="1320800"/>
                </a:moveTo>
                <a:lnTo>
                  <a:pt x="87249" y="1320800"/>
                </a:lnTo>
                <a:lnTo>
                  <a:pt x="87071" y="1333500"/>
                </a:lnTo>
                <a:lnTo>
                  <a:pt x="87982" y="1333500"/>
                </a:lnTo>
                <a:lnTo>
                  <a:pt x="87769" y="1320800"/>
                </a:lnTo>
                <a:close/>
              </a:path>
              <a:path w="322579" h="1706245">
                <a:moveTo>
                  <a:pt x="91960" y="1282700"/>
                </a:moveTo>
                <a:lnTo>
                  <a:pt x="90182" y="1282700"/>
                </a:lnTo>
                <a:lnTo>
                  <a:pt x="91135" y="1295400"/>
                </a:lnTo>
                <a:lnTo>
                  <a:pt x="90881" y="1308100"/>
                </a:lnTo>
                <a:lnTo>
                  <a:pt x="92252" y="1308100"/>
                </a:lnTo>
                <a:lnTo>
                  <a:pt x="91960" y="1282700"/>
                </a:lnTo>
                <a:close/>
              </a:path>
              <a:path w="322579" h="1706245">
                <a:moveTo>
                  <a:pt x="89252" y="1244600"/>
                </a:moveTo>
                <a:lnTo>
                  <a:pt x="9716" y="1244600"/>
                </a:lnTo>
                <a:lnTo>
                  <a:pt x="9866" y="1257300"/>
                </a:lnTo>
                <a:lnTo>
                  <a:pt x="10023" y="1282700"/>
                </a:lnTo>
                <a:lnTo>
                  <a:pt x="10236" y="1295400"/>
                </a:lnTo>
                <a:lnTo>
                  <a:pt x="10947" y="1295400"/>
                </a:lnTo>
                <a:lnTo>
                  <a:pt x="10807" y="1282700"/>
                </a:lnTo>
                <a:lnTo>
                  <a:pt x="11607" y="1257300"/>
                </a:lnTo>
                <a:lnTo>
                  <a:pt x="88706" y="1257300"/>
                </a:lnTo>
                <a:lnTo>
                  <a:pt x="89252" y="1244600"/>
                </a:lnTo>
                <a:close/>
              </a:path>
              <a:path w="322579" h="1706245">
                <a:moveTo>
                  <a:pt x="87319" y="1270000"/>
                </a:moveTo>
                <a:lnTo>
                  <a:pt x="86931" y="1270000"/>
                </a:lnTo>
                <a:lnTo>
                  <a:pt x="86957" y="1282700"/>
                </a:lnTo>
                <a:lnTo>
                  <a:pt x="87101" y="1282700"/>
                </a:lnTo>
                <a:lnTo>
                  <a:pt x="87319" y="1270000"/>
                </a:lnTo>
                <a:close/>
              </a:path>
              <a:path w="322579" h="1706245">
                <a:moveTo>
                  <a:pt x="7550" y="1028700"/>
                </a:moveTo>
                <a:lnTo>
                  <a:pt x="4292" y="1028700"/>
                </a:lnTo>
                <a:lnTo>
                  <a:pt x="4738" y="1041400"/>
                </a:lnTo>
                <a:lnTo>
                  <a:pt x="5000" y="1066800"/>
                </a:lnTo>
                <a:lnTo>
                  <a:pt x="5181" y="1079500"/>
                </a:lnTo>
                <a:lnTo>
                  <a:pt x="5384" y="1104900"/>
                </a:lnTo>
                <a:lnTo>
                  <a:pt x="5664" y="1206500"/>
                </a:lnTo>
                <a:lnTo>
                  <a:pt x="6912" y="1206500"/>
                </a:lnTo>
                <a:lnTo>
                  <a:pt x="7162" y="1231900"/>
                </a:lnTo>
                <a:lnTo>
                  <a:pt x="6461" y="1270000"/>
                </a:lnTo>
                <a:lnTo>
                  <a:pt x="9525" y="1270000"/>
                </a:lnTo>
                <a:lnTo>
                  <a:pt x="9716" y="1244600"/>
                </a:lnTo>
                <a:lnTo>
                  <a:pt x="90731" y="1244600"/>
                </a:lnTo>
                <a:lnTo>
                  <a:pt x="91013" y="1231900"/>
                </a:lnTo>
                <a:lnTo>
                  <a:pt x="90809" y="1219200"/>
                </a:lnTo>
                <a:lnTo>
                  <a:pt x="89750" y="1181100"/>
                </a:lnTo>
                <a:lnTo>
                  <a:pt x="88518" y="1181100"/>
                </a:lnTo>
                <a:lnTo>
                  <a:pt x="88652" y="1168400"/>
                </a:lnTo>
                <a:lnTo>
                  <a:pt x="11010" y="1168400"/>
                </a:lnTo>
                <a:lnTo>
                  <a:pt x="11114" y="1092200"/>
                </a:lnTo>
                <a:lnTo>
                  <a:pt x="11152" y="1079500"/>
                </a:lnTo>
                <a:lnTo>
                  <a:pt x="9639" y="1079500"/>
                </a:lnTo>
                <a:lnTo>
                  <a:pt x="9391" y="1054100"/>
                </a:lnTo>
                <a:lnTo>
                  <a:pt x="7902" y="1054100"/>
                </a:lnTo>
                <a:lnTo>
                  <a:pt x="7683" y="1041400"/>
                </a:lnTo>
                <a:lnTo>
                  <a:pt x="7550" y="1028700"/>
                </a:lnTo>
                <a:close/>
              </a:path>
              <a:path w="322579" h="1706245">
                <a:moveTo>
                  <a:pt x="90731" y="1244600"/>
                </a:moveTo>
                <a:lnTo>
                  <a:pt x="90169" y="1244600"/>
                </a:lnTo>
                <a:lnTo>
                  <a:pt x="90182" y="1257300"/>
                </a:lnTo>
                <a:lnTo>
                  <a:pt x="90449" y="1257300"/>
                </a:lnTo>
                <a:lnTo>
                  <a:pt x="90731" y="1244600"/>
                </a:lnTo>
                <a:close/>
              </a:path>
              <a:path w="322579" h="1706245">
                <a:moveTo>
                  <a:pt x="12966" y="1092200"/>
                </a:moveTo>
                <a:lnTo>
                  <a:pt x="12526" y="1092200"/>
                </a:lnTo>
                <a:lnTo>
                  <a:pt x="11960" y="1117600"/>
                </a:lnTo>
                <a:lnTo>
                  <a:pt x="11201" y="1168400"/>
                </a:lnTo>
                <a:lnTo>
                  <a:pt x="13789" y="1168400"/>
                </a:lnTo>
                <a:lnTo>
                  <a:pt x="13501" y="1155700"/>
                </a:lnTo>
                <a:lnTo>
                  <a:pt x="13282" y="1130300"/>
                </a:lnTo>
                <a:lnTo>
                  <a:pt x="13169" y="1104900"/>
                </a:lnTo>
                <a:lnTo>
                  <a:pt x="12966" y="1092200"/>
                </a:lnTo>
                <a:close/>
              </a:path>
              <a:path w="322579" h="1706245">
                <a:moveTo>
                  <a:pt x="86859" y="1054100"/>
                </a:moveTo>
                <a:lnTo>
                  <a:pt x="11226" y="1054100"/>
                </a:lnTo>
                <a:lnTo>
                  <a:pt x="12360" y="1066800"/>
                </a:lnTo>
                <a:lnTo>
                  <a:pt x="13330" y="1079500"/>
                </a:lnTo>
                <a:lnTo>
                  <a:pt x="14093" y="1092200"/>
                </a:lnTo>
                <a:lnTo>
                  <a:pt x="14604" y="1104900"/>
                </a:lnTo>
                <a:lnTo>
                  <a:pt x="14109" y="1168400"/>
                </a:lnTo>
                <a:lnTo>
                  <a:pt x="88652" y="1168400"/>
                </a:lnTo>
                <a:lnTo>
                  <a:pt x="88785" y="1155700"/>
                </a:lnTo>
                <a:lnTo>
                  <a:pt x="89061" y="1143000"/>
                </a:lnTo>
                <a:lnTo>
                  <a:pt x="89574" y="1130300"/>
                </a:lnTo>
                <a:lnTo>
                  <a:pt x="87083" y="1130300"/>
                </a:lnTo>
                <a:lnTo>
                  <a:pt x="86436" y="1092200"/>
                </a:lnTo>
                <a:lnTo>
                  <a:pt x="87006" y="1079500"/>
                </a:lnTo>
                <a:lnTo>
                  <a:pt x="86859" y="1054100"/>
                </a:lnTo>
                <a:close/>
              </a:path>
              <a:path w="322579" h="1706245">
                <a:moveTo>
                  <a:pt x="91882" y="952500"/>
                </a:moveTo>
                <a:lnTo>
                  <a:pt x="88163" y="952500"/>
                </a:lnTo>
                <a:lnTo>
                  <a:pt x="87744" y="990600"/>
                </a:lnTo>
                <a:lnTo>
                  <a:pt x="87433" y="1028700"/>
                </a:lnTo>
                <a:lnTo>
                  <a:pt x="87183" y="1092200"/>
                </a:lnTo>
                <a:lnTo>
                  <a:pt x="87083" y="1130300"/>
                </a:lnTo>
                <a:lnTo>
                  <a:pt x="89574" y="1130300"/>
                </a:lnTo>
                <a:lnTo>
                  <a:pt x="90223" y="1143000"/>
                </a:lnTo>
                <a:lnTo>
                  <a:pt x="90906" y="1155700"/>
                </a:lnTo>
                <a:lnTo>
                  <a:pt x="91195" y="1168400"/>
                </a:lnTo>
                <a:lnTo>
                  <a:pt x="91472" y="1143000"/>
                </a:lnTo>
                <a:lnTo>
                  <a:pt x="91713" y="1092200"/>
                </a:lnTo>
                <a:lnTo>
                  <a:pt x="91804" y="1066800"/>
                </a:lnTo>
                <a:lnTo>
                  <a:pt x="91882" y="952500"/>
                </a:lnTo>
                <a:close/>
              </a:path>
              <a:path w="322579" h="1706245">
                <a:moveTo>
                  <a:pt x="39776" y="0"/>
                </a:moveTo>
                <a:lnTo>
                  <a:pt x="18305" y="0"/>
                </a:lnTo>
                <a:lnTo>
                  <a:pt x="12738" y="12700"/>
                </a:lnTo>
                <a:lnTo>
                  <a:pt x="10698" y="25400"/>
                </a:lnTo>
                <a:lnTo>
                  <a:pt x="9440" y="25400"/>
                </a:lnTo>
                <a:lnTo>
                  <a:pt x="8457" y="38100"/>
                </a:lnTo>
                <a:lnTo>
                  <a:pt x="7238" y="50800"/>
                </a:lnTo>
                <a:lnTo>
                  <a:pt x="3530" y="63500"/>
                </a:lnTo>
                <a:lnTo>
                  <a:pt x="2016" y="88900"/>
                </a:lnTo>
                <a:lnTo>
                  <a:pt x="1649" y="114300"/>
                </a:lnTo>
                <a:lnTo>
                  <a:pt x="1384" y="152400"/>
                </a:lnTo>
                <a:lnTo>
                  <a:pt x="812" y="190500"/>
                </a:lnTo>
                <a:lnTo>
                  <a:pt x="409" y="215900"/>
                </a:lnTo>
                <a:lnTo>
                  <a:pt x="88" y="266700"/>
                </a:lnTo>
                <a:lnTo>
                  <a:pt x="73" y="304800"/>
                </a:lnTo>
                <a:lnTo>
                  <a:pt x="571" y="342900"/>
                </a:lnTo>
                <a:lnTo>
                  <a:pt x="1489" y="368300"/>
                </a:lnTo>
                <a:lnTo>
                  <a:pt x="2730" y="419100"/>
                </a:lnTo>
                <a:lnTo>
                  <a:pt x="1687" y="444500"/>
                </a:lnTo>
                <a:lnTo>
                  <a:pt x="846" y="469900"/>
                </a:lnTo>
                <a:lnTo>
                  <a:pt x="264" y="508000"/>
                </a:lnTo>
                <a:lnTo>
                  <a:pt x="0" y="520700"/>
                </a:lnTo>
                <a:lnTo>
                  <a:pt x="2524" y="571500"/>
                </a:lnTo>
                <a:lnTo>
                  <a:pt x="2882" y="622300"/>
                </a:lnTo>
                <a:lnTo>
                  <a:pt x="2864" y="647700"/>
                </a:lnTo>
                <a:lnTo>
                  <a:pt x="2543" y="685800"/>
                </a:lnTo>
                <a:lnTo>
                  <a:pt x="2438" y="711200"/>
                </a:lnTo>
                <a:lnTo>
                  <a:pt x="2708" y="723900"/>
                </a:lnTo>
                <a:lnTo>
                  <a:pt x="2990" y="749300"/>
                </a:lnTo>
                <a:lnTo>
                  <a:pt x="3549" y="787400"/>
                </a:lnTo>
                <a:lnTo>
                  <a:pt x="4648" y="825500"/>
                </a:lnTo>
                <a:lnTo>
                  <a:pt x="4553" y="927100"/>
                </a:lnTo>
                <a:lnTo>
                  <a:pt x="4635" y="939800"/>
                </a:lnTo>
                <a:lnTo>
                  <a:pt x="3610" y="939800"/>
                </a:lnTo>
                <a:lnTo>
                  <a:pt x="3240" y="965200"/>
                </a:lnTo>
                <a:lnTo>
                  <a:pt x="3292" y="1028700"/>
                </a:lnTo>
                <a:lnTo>
                  <a:pt x="3416" y="1079500"/>
                </a:lnTo>
                <a:lnTo>
                  <a:pt x="3806" y="1079500"/>
                </a:lnTo>
                <a:lnTo>
                  <a:pt x="3944" y="1041400"/>
                </a:lnTo>
                <a:lnTo>
                  <a:pt x="4292" y="1028700"/>
                </a:lnTo>
                <a:lnTo>
                  <a:pt x="7550" y="1028700"/>
                </a:lnTo>
                <a:lnTo>
                  <a:pt x="7531" y="1016000"/>
                </a:lnTo>
                <a:lnTo>
                  <a:pt x="86803" y="1016000"/>
                </a:lnTo>
                <a:lnTo>
                  <a:pt x="86812" y="1003300"/>
                </a:lnTo>
                <a:lnTo>
                  <a:pt x="7569" y="1003300"/>
                </a:lnTo>
                <a:lnTo>
                  <a:pt x="7175" y="990600"/>
                </a:lnTo>
                <a:lnTo>
                  <a:pt x="6705" y="990600"/>
                </a:lnTo>
                <a:lnTo>
                  <a:pt x="7010" y="952500"/>
                </a:lnTo>
                <a:lnTo>
                  <a:pt x="91882" y="952500"/>
                </a:lnTo>
                <a:lnTo>
                  <a:pt x="91879" y="927100"/>
                </a:lnTo>
                <a:lnTo>
                  <a:pt x="90158" y="927100"/>
                </a:lnTo>
                <a:lnTo>
                  <a:pt x="89992" y="914400"/>
                </a:lnTo>
                <a:lnTo>
                  <a:pt x="91135" y="901700"/>
                </a:lnTo>
                <a:lnTo>
                  <a:pt x="91875" y="901700"/>
                </a:lnTo>
                <a:lnTo>
                  <a:pt x="91871" y="876300"/>
                </a:lnTo>
                <a:lnTo>
                  <a:pt x="92741" y="850900"/>
                </a:lnTo>
                <a:lnTo>
                  <a:pt x="93284" y="825500"/>
                </a:lnTo>
                <a:lnTo>
                  <a:pt x="93346" y="800100"/>
                </a:lnTo>
                <a:lnTo>
                  <a:pt x="92773" y="774700"/>
                </a:lnTo>
                <a:lnTo>
                  <a:pt x="92519" y="736600"/>
                </a:lnTo>
                <a:lnTo>
                  <a:pt x="92679" y="736600"/>
                </a:lnTo>
                <a:lnTo>
                  <a:pt x="92938" y="723900"/>
                </a:lnTo>
                <a:lnTo>
                  <a:pt x="95105" y="723900"/>
                </a:lnTo>
                <a:lnTo>
                  <a:pt x="95656" y="711200"/>
                </a:lnTo>
                <a:lnTo>
                  <a:pt x="96354" y="711200"/>
                </a:lnTo>
                <a:lnTo>
                  <a:pt x="96513" y="698500"/>
                </a:lnTo>
                <a:lnTo>
                  <a:pt x="96573" y="673100"/>
                </a:lnTo>
                <a:lnTo>
                  <a:pt x="96087" y="660400"/>
                </a:lnTo>
                <a:lnTo>
                  <a:pt x="94602" y="647700"/>
                </a:lnTo>
                <a:lnTo>
                  <a:pt x="95285" y="635000"/>
                </a:lnTo>
                <a:lnTo>
                  <a:pt x="95597" y="622300"/>
                </a:lnTo>
                <a:lnTo>
                  <a:pt x="95507" y="596900"/>
                </a:lnTo>
                <a:lnTo>
                  <a:pt x="94983" y="584200"/>
                </a:lnTo>
                <a:lnTo>
                  <a:pt x="93795" y="571500"/>
                </a:lnTo>
                <a:lnTo>
                  <a:pt x="93006" y="558800"/>
                </a:lnTo>
                <a:lnTo>
                  <a:pt x="92549" y="533400"/>
                </a:lnTo>
                <a:lnTo>
                  <a:pt x="92354" y="520700"/>
                </a:lnTo>
                <a:lnTo>
                  <a:pt x="92437" y="495300"/>
                </a:lnTo>
                <a:lnTo>
                  <a:pt x="92754" y="469900"/>
                </a:lnTo>
                <a:lnTo>
                  <a:pt x="92775" y="431800"/>
                </a:lnTo>
                <a:lnTo>
                  <a:pt x="91973" y="406400"/>
                </a:lnTo>
                <a:lnTo>
                  <a:pt x="91706" y="368300"/>
                </a:lnTo>
                <a:lnTo>
                  <a:pt x="91425" y="342900"/>
                </a:lnTo>
                <a:lnTo>
                  <a:pt x="91051" y="330200"/>
                </a:lnTo>
                <a:lnTo>
                  <a:pt x="90540" y="304800"/>
                </a:lnTo>
                <a:lnTo>
                  <a:pt x="89852" y="279400"/>
                </a:lnTo>
                <a:lnTo>
                  <a:pt x="89065" y="241300"/>
                </a:lnTo>
                <a:lnTo>
                  <a:pt x="87532" y="203200"/>
                </a:lnTo>
                <a:lnTo>
                  <a:pt x="85288" y="165100"/>
                </a:lnTo>
                <a:lnTo>
                  <a:pt x="82208" y="127000"/>
                </a:lnTo>
                <a:lnTo>
                  <a:pt x="78168" y="76200"/>
                </a:lnTo>
                <a:lnTo>
                  <a:pt x="72682" y="63500"/>
                </a:lnTo>
                <a:lnTo>
                  <a:pt x="66056" y="38100"/>
                </a:lnTo>
                <a:lnTo>
                  <a:pt x="58319" y="25400"/>
                </a:lnTo>
                <a:lnTo>
                  <a:pt x="49538" y="12700"/>
                </a:lnTo>
                <a:lnTo>
                  <a:pt x="39776" y="0"/>
                </a:lnTo>
                <a:close/>
              </a:path>
              <a:path w="322579" h="1706245">
                <a:moveTo>
                  <a:pt x="86794" y="1028700"/>
                </a:moveTo>
                <a:lnTo>
                  <a:pt x="9804" y="1028700"/>
                </a:lnTo>
                <a:lnTo>
                  <a:pt x="9639" y="1079500"/>
                </a:lnTo>
                <a:lnTo>
                  <a:pt x="11152" y="1079500"/>
                </a:lnTo>
                <a:lnTo>
                  <a:pt x="11226" y="1054100"/>
                </a:lnTo>
                <a:lnTo>
                  <a:pt x="86859" y="1054100"/>
                </a:lnTo>
                <a:lnTo>
                  <a:pt x="86794" y="1028700"/>
                </a:lnTo>
                <a:close/>
              </a:path>
              <a:path w="322579" h="1706245">
                <a:moveTo>
                  <a:pt x="86803" y="1016000"/>
                </a:moveTo>
                <a:lnTo>
                  <a:pt x="8407" y="1016000"/>
                </a:lnTo>
                <a:lnTo>
                  <a:pt x="8178" y="1041400"/>
                </a:lnTo>
                <a:lnTo>
                  <a:pt x="7902" y="1054100"/>
                </a:lnTo>
                <a:lnTo>
                  <a:pt x="9391" y="1054100"/>
                </a:lnTo>
                <a:lnTo>
                  <a:pt x="9143" y="1028700"/>
                </a:lnTo>
                <a:lnTo>
                  <a:pt x="86794" y="1028700"/>
                </a:lnTo>
                <a:lnTo>
                  <a:pt x="86803" y="1016000"/>
                </a:lnTo>
                <a:close/>
              </a:path>
              <a:path w="322579" h="1706245">
                <a:moveTo>
                  <a:pt x="88163" y="952500"/>
                </a:moveTo>
                <a:lnTo>
                  <a:pt x="7563" y="952500"/>
                </a:lnTo>
                <a:lnTo>
                  <a:pt x="7658" y="1003300"/>
                </a:lnTo>
                <a:lnTo>
                  <a:pt x="86812" y="1003300"/>
                </a:lnTo>
                <a:lnTo>
                  <a:pt x="86821" y="990600"/>
                </a:lnTo>
                <a:lnTo>
                  <a:pt x="88163" y="952500"/>
                </a:lnTo>
                <a:close/>
              </a:path>
              <a:path w="322579" h="1706245">
                <a:moveTo>
                  <a:pt x="91875" y="901700"/>
                </a:moveTo>
                <a:lnTo>
                  <a:pt x="91135" y="901700"/>
                </a:lnTo>
                <a:lnTo>
                  <a:pt x="90779" y="927100"/>
                </a:lnTo>
                <a:lnTo>
                  <a:pt x="91879" y="927100"/>
                </a:lnTo>
                <a:lnTo>
                  <a:pt x="91875" y="901700"/>
                </a:lnTo>
                <a:close/>
              </a:path>
              <a:path w="322579" h="1706245">
                <a:moveTo>
                  <a:pt x="94699" y="723900"/>
                </a:moveTo>
                <a:lnTo>
                  <a:pt x="93585" y="723900"/>
                </a:lnTo>
                <a:lnTo>
                  <a:pt x="93886" y="736600"/>
                </a:lnTo>
                <a:lnTo>
                  <a:pt x="94437" y="736600"/>
                </a:lnTo>
                <a:lnTo>
                  <a:pt x="94699" y="723900"/>
                </a:lnTo>
                <a:close/>
              </a:path>
              <a:path w="322579" h="1706245">
                <a:moveTo>
                  <a:pt x="23596" y="1704888"/>
                </a:moveTo>
                <a:lnTo>
                  <a:pt x="28068" y="1705840"/>
                </a:lnTo>
                <a:lnTo>
                  <a:pt x="35271" y="1706179"/>
                </a:lnTo>
                <a:lnTo>
                  <a:pt x="44374" y="1706101"/>
                </a:lnTo>
                <a:lnTo>
                  <a:pt x="54546" y="1705803"/>
                </a:lnTo>
                <a:lnTo>
                  <a:pt x="48678" y="1705345"/>
                </a:lnTo>
                <a:lnTo>
                  <a:pt x="41433" y="1705050"/>
                </a:lnTo>
                <a:lnTo>
                  <a:pt x="33008" y="1704902"/>
                </a:lnTo>
                <a:lnTo>
                  <a:pt x="23596" y="17048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58800" y="495300"/>
            <a:ext cx="5537200" cy="81280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114" dirty="0"/>
              <a:t>Walking </a:t>
            </a:r>
            <a:r>
              <a:rPr spc="-140" dirty="0"/>
              <a:t>up </a:t>
            </a:r>
            <a:r>
              <a:rPr spc="-15" dirty="0"/>
              <a:t>the</a:t>
            </a:r>
            <a:r>
              <a:rPr spc="-695" dirty="0"/>
              <a:t> </a:t>
            </a:r>
            <a:r>
              <a:rPr spc="-509" dirty="0"/>
              <a:t>DOM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290327" y="8252778"/>
            <a:ext cx="316928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229" dirty="0">
                <a:solidFill>
                  <a:srgbClr val="7999AF"/>
                </a:solidFill>
                <a:latin typeface="Arial"/>
                <a:cs typeface="Arial"/>
              </a:rPr>
              <a:t>2.2</a:t>
            </a:r>
            <a:r>
              <a:rPr sz="4200" spc="-355" dirty="0">
                <a:solidFill>
                  <a:srgbClr val="7999AF"/>
                </a:solidFill>
                <a:latin typeface="Arial"/>
                <a:cs typeface="Arial"/>
              </a:rPr>
              <a:t> </a:t>
            </a:r>
            <a:r>
              <a:rPr sz="4200" b="1" spc="50" dirty="0">
                <a:solidFill>
                  <a:srgbClr val="7999AF"/>
                </a:solidFill>
                <a:latin typeface="Calibri"/>
                <a:cs typeface="Calibri"/>
              </a:rPr>
              <a:t>Traversing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25100" y="1524000"/>
            <a:ext cx="5410200" cy="6832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350500" y="1524000"/>
            <a:ext cx="5359400" cy="6781800"/>
          </a:xfrm>
          <a:custGeom>
            <a:avLst/>
            <a:gdLst/>
            <a:ahLst/>
            <a:cxnLst/>
            <a:rect l="l" t="t" r="r" b="b"/>
            <a:pathLst>
              <a:path w="5359400" h="6781800">
                <a:moveTo>
                  <a:pt x="52631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685508"/>
                </a:lnTo>
                <a:lnTo>
                  <a:pt x="7568" y="6722989"/>
                </a:lnTo>
                <a:lnTo>
                  <a:pt x="28206" y="6753596"/>
                </a:lnTo>
                <a:lnTo>
                  <a:pt x="58818" y="6774232"/>
                </a:lnTo>
                <a:lnTo>
                  <a:pt x="96291" y="6781798"/>
                </a:lnTo>
                <a:lnTo>
                  <a:pt x="5263140" y="6781798"/>
                </a:lnTo>
                <a:lnTo>
                  <a:pt x="5300626" y="6774231"/>
                </a:lnTo>
                <a:lnTo>
                  <a:pt x="5331222" y="6753595"/>
                </a:lnTo>
                <a:lnTo>
                  <a:pt x="5351841" y="6722988"/>
                </a:lnTo>
                <a:lnTo>
                  <a:pt x="5359400" y="6685508"/>
                </a:lnTo>
                <a:lnTo>
                  <a:pt x="5359400" y="96291"/>
                </a:lnTo>
                <a:lnTo>
                  <a:pt x="5351841" y="58812"/>
                </a:lnTo>
                <a:lnTo>
                  <a:pt x="5331221" y="28205"/>
                </a:lnTo>
                <a:lnTo>
                  <a:pt x="5300624" y="7567"/>
                </a:lnTo>
                <a:lnTo>
                  <a:pt x="52631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074400" y="44450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52200" y="4533900"/>
            <a:ext cx="393700" cy="292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5800" y="1676400"/>
            <a:ext cx="7429500" cy="863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1200" y="1676400"/>
            <a:ext cx="7378700" cy="812800"/>
          </a:xfrm>
          <a:custGeom>
            <a:avLst/>
            <a:gdLst/>
            <a:ahLst/>
            <a:cxnLst/>
            <a:rect l="l" t="t" r="r" b="b"/>
            <a:pathLst>
              <a:path w="7378700" h="812800">
                <a:moveTo>
                  <a:pt x="72824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16508"/>
                </a:lnTo>
                <a:lnTo>
                  <a:pt x="7567" y="753987"/>
                </a:lnTo>
                <a:lnTo>
                  <a:pt x="28203" y="784594"/>
                </a:lnTo>
                <a:lnTo>
                  <a:pt x="58810" y="805232"/>
                </a:lnTo>
                <a:lnTo>
                  <a:pt x="96291" y="812800"/>
                </a:lnTo>
                <a:lnTo>
                  <a:pt x="7282408" y="812800"/>
                </a:lnTo>
                <a:lnTo>
                  <a:pt x="7319887" y="805232"/>
                </a:lnTo>
                <a:lnTo>
                  <a:pt x="7350494" y="784594"/>
                </a:lnTo>
                <a:lnTo>
                  <a:pt x="7371132" y="753987"/>
                </a:lnTo>
                <a:lnTo>
                  <a:pt x="7378700" y="716508"/>
                </a:lnTo>
                <a:lnTo>
                  <a:pt x="7378700" y="96291"/>
                </a:lnTo>
                <a:lnTo>
                  <a:pt x="7371132" y="58812"/>
                </a:lnTo>
                <a:lnTo>
                  <a:pt x="7350494" y="28205"/>
                </a:lnTo>
                <a:lnTo>
                  <a:pt x="7319887" y="7567"/>
                </a:lnTo>
                <a:lnTo>
                  <a:pt x="72824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566400" y="18161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33" y="444500"/>
                </a:lnTo>
                <a:lnTo>
                  <a:pt x="950233" y="436757"/>
                </a:lnTo>
                <a:lnTo>
                  <a:pt x="991922" y="415197"/>
                </a:lnTo>
                <a:lnTo>
                  <a:pt x="1024797" y="382322"/>
                </a:lnTo>
                <a:lnTo>
                  <a:pt x="1046357" y="340633"/>
                </a:lnTo>
                <a:lnTo>
                  <a:pt x="1054100" y="292633"/>
                </a:lnTo>
                <a:lnTo>
                  <a:pt x="1054100" y="151866"/>
                </a:lnTo>
                <a:lnTo>
                  <a:pt x="1046357" y="103866"/>
                </a:lnTo>
                <a:lnTo>
                  <a:pt x="1024797" y="62177"/>
                </a:lnTo>
                <a:lnTo>
                  <a:pt x="991922" y="29302"/>
                </a:lnTo>
                <a:lnTo>
                  <a:pt x="950233" y="7742"/>
                </a:lnTo>
                <a:lnTo>
                  <a:pt x="9022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44200" y="1905000"/>
            <a:ext cx="711200" cy="342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074400" y="23368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264900" y="2425700"/>
            <a:ext cx="381000" cy="279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745469" y="1854200"/>
            <a:ext cx="883919" cy="8775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body</a:t>
            </a:r>
            <a:endParaRPr sz="2200">
              <a:latin typeface="Courier New"/>
              <a:cs typeface="Courier New"/>
            </a:endParaRPr>
          </a:p>
          <a:p>
            <a:pPr marL="535305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h1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074400" y="33909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264900" y="3479800"/>
            <a:ext cx="368300" cy="279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1268709" y="34290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h2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735695" y="2311356"/>
            <a:ext cx="283536" cy="3111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582400" y="2857500"/>
            <a:ext cx="2781300" cy="444500"/>
          </a:xfrm>
          <a:custGeom>
            <a:avLst/>
            <a:gdLst/>
            <a:ahLst/>
            <a:cxnLst/>
            <a:rect l="l" t="t" r="r" b="b"/>
            <a:pathLst>
              <a:path w="2781300" h="444500">
                <a:moveTo>
                  <a:pt x="2629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629407" y="444500"/>
                </a:lnTo>
                <a:lnTo>
                  <a:pt x="2677440" y="436757"/>
                </a:lnTo>
                <a:lnTo>
                  <a:pt x="2719139" y="415197"/>
                </a:lnTo>
                <a:lnTo>
                  <a:pt x="2752010" y="382322"/>
                </a:lnTo>
                <a:lnTo>
                  <a:pt x="2773562" y="340633"/>
                </a:lnTo>
                <a:lnTo>
                  <a:pt x="2781300" y="292633"/>
                </a:lnTo>
                <a:lnTo>
                  <a:pt x="2781300" y="151866"/>
                </a:lnTo>
                <a:lnTo>
                  <a:pt x="2773562" y="103866"/>
                </a:lnTo>
                <a:lnTo>
                  <a:pt x="2752010" y="62177"/>
                </a:lnTo>
                <a:lnTo>
                  <a:pt x="2719139" y="29302"/>
                </a:lnTo>
                <a:lnTo>
                  <a:pt x="2677440" y="7742"/>
                </a:lnTo>
                <a:lnTo>
                  <a:pt x="26294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001500" y="2946400"/>
            <a:ext cx="1866900" cy="292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2038330" y="2895600"/>
            <a:ext cx="86360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Where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044169" y="2895600"/>
            <a:ext cx="86360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do...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243695" y="2819351"/>
            <a:ext cx="283536" cy="3111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582400" y="3911600"/>
            <a:ext cx="2781300" cy="444500"/>
          </a:xfrm>
          <a:custGeom>
            <a:avLst/>
            <a:gdLst/>
            <a:ahLst/>
            <a:cxnLst/>
            <a:rect l="l" t="t" r="r" b="b"/>
            <a:pathLst>
              <a:path w="2781300" h="444500">
                <a:moveTo>
                  <a:pt x="2629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629407" y="444500"/>
                </a:lnTo>
                <a:lnTo>
                  <a:pt x="2677440" y="436757"/>
                </a:lnTo>
                <a:lnTo>
                  <a:pt x="2719139" y="415197"/>
                </a:lnTo>
                <a:lnTo>
                  <a:pt x="2752010" y="382322"/>
                </a:lnTo>
                <a:lnTo>
                  <a:pt x="2773562" y="340633"/>
                </a:lnTo>
                <a:lnTo>
                  <a:pt x="2781300" y="292633"/>
                </a:lnTo>
                <a:lnTo>
                  <a:pt x="2781300" y="151866"/>
                </a:lnTo>
                <a:lnTo>
                  <a:pt x="2773562" y="103866"/>
                </a:lnTo>
                <a:lnTo>
                  <a:pt x="2752010" y="62177"/>
                </a:lnTo>
                <a:lnTo>
                  <a:pt x="2719139" y="29302"/>
                </a:lnTo>
                <a:lnTo>
                  <a:pt x="2677440" y="7742"/>
                </a:lnTo>
                <a:lnTo>
                  <a:pt x="26294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950700" y="4000500"/>
            <a:ext cx="2006600" cy="3429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1954509" y="3949700"/>
            <a:ext cx="69596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Plan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792709" y="3949700"/>
            <a:ext cx="11988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your...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243695" y="3873456"/>
            <a:ext cx="283536" cy="3111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735347" y="2503690"/>
            <a:ext cx="321741" cy="118186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074400" y="44450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DAB3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090400" y="54737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07" y="444500"/>
                </a:lnTo>
                <a:lnTo>
                  <a:pt x="950240" y="436757"/>
                </a:lnTo>
                <a:lnTo>
                  <a:pt x="991939" y="415197"/>
                </a:lnTo>
                <a:lnTo>
                  <a:pt x="1024810" y="382322"/>
                </a:lnTo>
                <a:lnTo>
                  <a:pt x="1046362" y="340633"/>
                </a:lnTo>
                <a:lnTo>
                  <a:pt x="1054100" y="292633"/>
                </a:lnTo>
                <a:lnTo>
                  <a:pt x="1054100" y="151866"/>
                </a:lnTo>
                <a:lnTo>
                  <a:pt x="1046362" y="103866"/>
                </a:lnTo>
                <a:lnTo>
                  <a:pt x="1024810" y="62177"/>
                </a:lnTo>
                <a:lnTo>
                  <a:pt x="991939" y="29302"/>
                </a:lnTo>
                <a:lnTo>
                  <a:pt x="950240" y="7742"/>
                </a:lnTo>
                <a:lnTo>
                  <a:pt x="9022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268200" y="5575300"/>
            <a:ext cx="711200" cy="2794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243695" y="4927551"/>
            <a:ext cx="1088005" cy="8445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090400" y="6527800"/>
            <a:ext cx="1244600" cy="444500"/>
          </a:xfrm>
          <a:custGeom>
            <a:avLst/>
            <a:gdLst/>
            <a:ahLst/>
            <a:cxnLst/>
            <a:rect l="l" t="t" r="r" b="b"/>
            <a:pathLst>
              <a:path w="1244600" h="444500">
                <a:moveTo>
                  <a:pt x="10927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092707" y="444500"/>
                </a:lnTo>
                <a:lnTo>
                  <a:pt x="1140740" y="436757"/>
                </a:lnTo>
                <a:lnTo>
                  <a:pt x="1182439" y="415197"/>
                </a:lnTo>
                <a:lnTo>
                  <a:pt x="1215310" y="382322"/>
                </a:lnTo>
                <a:lnTo>
                  <a:pt x="1236862" y="340633"/>
                </a:lnTo>
                <a:lnTo>
                  <a:pt x="1244600" y="292633"/>
                </a:lnTo>
                <a:lnTo>
                  <a:pt x="1244600" y="151866"/>
                </a:lnTo>
                <a:lnTo>
                  <a:pt x="1236862" y="103866"/>
                </a:lnTo>
                <a:lnTo>
                  <a:pt x="1215310" y="62177"/>
                </a:lnTo>
                <a:lnTo>
                  <a:pt x="1182439" y="29302"/>
                </a:lnTo>
                <a:lnTo>
                  <a:pt x="1140740" y="7742"/>
                </a:lnTo>
                <a:lnTo>
                  <a:pt x="10927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280900" y="6616700"/>
            <a:ext cx="876300" cy="2921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582400" y="60071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760200" y="6096000"/>
            <a:ext cx="355600" cy="2921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751695" y="6515056"/>
            <a:ext cx="283536" cy="3111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090400" y="75819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29"/>
                </a:lnTo>
                <a:lnTo>
                  <a:pt x="7742" y="340632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07" y="444500"/>
                </a:lnTo>
                <a:lnTo>
                  <a:pt x="950240" y="436757"/>
                </a:lnTo>
                <a:lnTo>
                  <a:pt x="991939" y="415197"/>
                </a:lnTo>
                <a:lnTo>
                  <a:pt x="1024810" y="382322"/>
                </a:lnTo>
                <a:lnTo>
                  <a:pt x="1046362" y="340632"/>
                </a:lnTo>
                <a:lnTo>
                  <a:pt x="1054100" y="292629"/>
                </a:lnTo>
                <a:lnTo>
                  <a:pt x="1054100" y="151866"/>
                </a:lnTo>
                <a:lnTo>
                  <a:pt x="1046362" y="103866"/>
                </a:lnTo>
                <a:lnTo>
                  <a:pt x="1024810" y="62177"/>
                </a:lnTo>
                <a:lnTo>
                  <a:pt x="991939" y="29302"/>
                </a:lnTo>
                <a:lnTo>
                  <a:pt x="950240" y="7742"/>
                </a:lnTo>
                <a:lnTo>
                  <a:pt x="9022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344400" y="7670800"/>
            <a:ext cx="546100" cy="2921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582400" y="70612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760200" y="7150100"/>
            <a:ext cx="355600" cy="2921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751695" y="7569155"/>
            <a:ext cx="283536" cy="31115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243094" y="5056390"/>
            <a:ext cx="271259" cy="228676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735259" y="3020298"/>
            <a:ext cx="322580" cy="1706245"/>
          </a:xfrm>
          <a:custGeom>
            <a:avLst/>
            <a:gdLst/>
            <a:ahLst/>
            <a:cxnLst/>
            <a:rect l="l" t="t" r="r" b="b"/>
            <a:pathLst>
              <a:path w="322579" h="1706245">
                <a:moveTo>
                  <a:pt x="12924" y="1663700"/>
                </a:moveTo>
                <a:lnTo>
                  <a:pt x="11226" y="1663700"/>
                </a:lnTo>
                <a:lnTo>
                  <a:pt x="11027" y="1676400"/>
                </a:lnTo>
                <a:lnTo>
                  <a:pt x="10845" y="1701800"/>
                </a:lnTo>
                <a:lnTo>
                  <a:pt x="12062" y="1689100"/>
                </a:lnTo>
                <a:lnTo>
                  <a:pt x="12979" y="1676400"/>
                </a:lnTo>
                <a:lnTo>
                  <a:pt x="12924" y="1663700"/>
                </a:lnTo>
                <a:close/>
              </a:path>
              <a:path w="322579" h="1706245">
                <a:moveTo>
                  <a:pt x="12679" y="1689100"/>
                </a:moveTo>
                <a:lnTo>
                  <a:pt x="12490" y="1689100"/>
                </a:lnTo>
                <a:lnTo>
                  <a:pt x="12217" y="1701800"/>
                </a:lnTo>
                <a:lnTo>
                  <a:pt x="12837" y="1701800"/>
                </a:lnTo>
                <a:lnTo>
                  <a:pt x="12679" y="1689100"/>
                </a:lnTo>
                <a:close/>
              </a:path>
              <a:path w="322579" h="1706245">
                <a:moveTo>
                  <a:pt x="15392" y="1612900"/>
                </a:moveTo>
                <a:lnTo>
                  <a:pt x="14973" y="1612900"/>
                </a:lnTo>
                <a:lnTo>
                  <a:pt x="14711" y="1625600"/>
                </a:lnTo>
                <a:lnTo>
                  <a:pt x="14350" y="1676400"/>
                </a:lnTo>
                <a:lnTo>
                  <a:pt x="13995" y="1701800"/>
                </a:lnTo>
                <a:lnTo>
                  <a:pt x="16179" y="1701800"/>
                </a:lnTo>
                <a:lnTo>
                  <a:pt x="16096" y="1663700"/>
                </a:lnTo>
                <a:lnTo>
                  <a:pt x="15800" y="1625600"/>
                </a:lnTo>
                <a:lnTo>
                  <a:pt x="15392" y="1612900"/>
                </a:lnTo>
                <a:close/>
              </a:path>
              <a:path w="322579" h="1706245">
                <a:moveTo>
                  <a:pt x="83426" y="1524000"/>
                </a:moveTo>
                <a:lnTo>
                  <a:pt x="21158" y="1524000"/>
                </a:lnTo>
                <a:lnTo>
                  <a:pt x="22682" y="1536700"/>
                </a:lnTo>
                <a:lnTo>
                  <a:pt x="22961" y="1536700"/>
                </a:lnTo>
                <a:lnTo>
                  <a:pt x="23164" y="1549400"/>
                </a:lnTo>
                <a:lnTo>
                  <a:pt x="22041" y="1587500"/>
                </a:lnTo>
                <a:lnTo>
                  <a:pt x="18319" y="1663700"/>
                </a:lnTo>
                <a:lnTo>
                  <a:pt x="17132" y="1701800"/>
                </a:lnTo>
                <a:lnTo>
                  <a:pt x="209780" y="1701800"/>
                </a:lnTo>
                <a:lnTo>
                  <a:pt x="229184" y="1689100"/>
                </a:lnTo>
                <a:lnTo>
                  <a:pt x="314092" y="1689100"/>
                </a:lnTo>
                <a:lnTo>
                  <a:pt x="322275" y="1676400"/>
                </a:lnTo>
                <a:lnTo>
                  <a:pt x="278091" y="1676400"/>
                </a:lnTo>
                <a:lnTo>
                  <a:pt x="291828" y="1663700"/>
                </a:lnTo>
                <a:lnTo>
                  <a:pt x="247177" y="1663700"/>
                </a:lnTo>
                <a:lnTo>
                  <a:pt x="257098" y="1651000"/>
                </a:lnTo>
                <a:lnTo>
                  <a:pt x="71729" y="1651000"/>
                </a:lnTo>
                <a:lnTo>
                  <a:pt x="72097" y="1625600"/>
                </a:lnTo>
                <a:lnTo>
                  <a:pt x="74311" y="1625600"/>
                </a:lnTo>
                <a:lnTo>
                  <a:pt x="74447" y="1562100"/>
                </a:lnTo>
                <a:lnTo>
                  <a:pt x="78092" y="1562100"/>
                </a:lnTo>
                <a:lnTo>
                  <a:pt x="78181" y="1549400"/>
                </a:lnTo>
                <a:lnTo>
                  <a:pt x="83073" y="1549400"/>
                </a:lnTo>
                <a:lnTo>
                  <a:pt x="83151" y="1536700"/>
                </a:lnTo>
                <a:lnTo>
                  <a:pt x="83426" y="1524000"/>
                </a:lnTo>
                <a:close/>
              </a:path>
              <a:path w="322579" h="1706245">
                <a:moveTo>
                  <a:pt x="9817" y="1346200"/>
                </a:moveTo>
                <a:lnTo>
                  <a:pt x="9258" y="1384300"/>
                </a:lnTo>
                <a:lnTo>
                  <a:pt x="9141" y="1409700"/>
                </a:lnTo>
                <a:lnTo>
                  <a:pt x="9031" y="1498600"/>
                </a:lnTo>
                <a:lnTo>
                  <a:pt x="9147" y="1663700"/>
                </a:lnTo>
                <a:lnTo>
                  <a:pt x="9055" y="1689100"/>
                </a:lnTo>
                <a:lnTo>
                  <a:pt x="9988" y="1651000"/>
                </a:lnTo>
                <a:lnTo>
                  <a:pt x="10438" y="1600200"/>
                </a:lnTo>
                <a:lnTo>
                  <a:pt x="10542" y="1562100"/>
                </a:lnTo>
                <a:lnTo>
                  <a:pt x="10660" y="1422400"/>
                </a:lnTo>
                <a:lnTo>
                  <a:pt x="10833" y="1384300"/>
                </a:lnTo>
                <a:lnTo>
                  <a:pt x="14107" y="1384300"/>
                </a:lnTo>
                <a:lnTo>
                  <a:pt x="14219" y="1358900"/>
                </a:lnTo>
                <a:lnTo>
                  <a:pt x="10109" y="1358900"/>
                </a:lnTo>
                <a:lnTo>
                  <a:pt x="9817" y="1346200"/>
                </a:lnTo>
                <a:close/>
              </a:path>
              <a:path w="322579" h="1706245">
                <a:moveTo>
                  <a:pt x="74311" y="1625600"/>
                </a:moveTo>
                <a:lnTo>
                  <a:pt x="72415" y="1625600"/>
                </a:lnTo>
                <a:lnTo>
                  <a:pt x="72555" y="1651000"/>
                </a:lnTo>
                <a:lnTo>
                  <a:pt x="74256" y="1651000"/>
                </a:lnTo>
                <a:lnTo>
                  <a:pt x="74311" y="1625600"/>
                </a:lnTo>
                <a:close/>
              </a:path>
              <a:path w="322579" h="1706245">
                <a:moveTo>
                  <a:pt x="151955" y="1638300"/>
                </a:moveTo>
                <a:lnTo>
                  <a:pt x="111221" y="1638300"/>
                </a:lnTo>
                <a:lnTo>
                  <a:pt x="130482" y="1651000"/>
                </a:lnTo>
                <a:lnTo>
                  <a:pt x="154533" y="1651000"/>
                </a:lnTo>
                <a:lnTo>
                  <a:pt x="151955" y="1638300"/>
                </a:lnTo>
                <a:close/>
              </a:path>
              <a:path w="322579" h="1706245">
                <a:moveTo>
                  <a:pt x="82588" y="1346200"/>
                </a:moveTo>
                <a:lnTo>
                  <a:pt x="81876" y="1346200"/>
                </a:lnTo>
                <a:lnTo>
                  <a:pt x="82016" y="1358900"/>
                </a:lnTo>
                <a:lnTo>
                  <a:pt x="15481" y="1358900"/>
                </a:lnTo>
                <a:lnTo>
                  <a:pt x="16097" y="1397000"/>
                </a:lnTo>
                <a:lnTo>
                  <a:pt x="16321" y="1435100"/>
                </a:lnTo>
                <a:lnTo>
                  <a:pt x="16438" y="1460500"/>
                </a:lnTo>
                <a:lnTo>
                  <a:pt x="16565" y="1498600"/>
                </a:lnTo>
                <a:lnTo>
                  <a:pt x="16792" y="1549400"/>
                </a:lnTo>
                <a:lnTo>
                  <a:pt x="17266" y="1600200"/>
                </a:lnTo>
                <a:lnTo>
                  <a:pt x="18173" y="1638300"/>
                </a:lnTo>
                <a:lnTo>
                  <a:pt x="18896" y="1612900"/>
                </a:lnTo>
                <a:lnTo>
                  <a:pt x="19272" y="1574800"/>
                </a:lnTo>
                <a:lnTo>
                  <a:pt x="19666" y="1549400"/>
                </a:lnTo>
                <a:lnTo>
                  <a:pt x="20902" y="1549400"/>
                </a:lnTo>
                <a:lnTo>
                  <a:pt x="21056" y="1536700"/>
                </a:lnTo>
                <a:lnTo>
                  <a:pt x="21158" y="1524000"/>
                </a:lnTo>
                <a:lnTo>
                  <a:pt x="84212" y="1524000"/>
                </a:lnTo>
                <a:lnTo>
                  <a:pt x="84324" y="1511300"/>
                </a:lnTo>
                <a:lnTo>
                  <a:pt x="84849" y="1409700"/>
                </a:lnTo>
                <a:lnTo>
                  <a:pt x="83513" y="1409700"/>
                </a:lnTo>
                <a:lnTo>
                  <a:pt x="83040" y="1371600"/>
                </a:lnTo>
                <a:lnTo>
                  <a:pt x="82588" y="1346200"/>
                </a:lnTo>
                <a:close/>
              </a:path>
              <a:path w="322579" h="1706245">
                <a:moveTo>
                  <a:pt x="78092" y="1562100"/>
                </a:moveTo>
                <a:lnTo>
                  <a:pt x="74447" y="1562100"/>
                </a:lnTo>
                <a:lnTo>
                  <a:pt x="75086" y="1574800"/>
                </a:lnTo>
                <a:lnTo>
                  <a:pt x="75318" y="1600200"/>
                </a:lnTo>
                <a:lnTo>
                  <a:pt x="75437" y="1638300"/>
                </a:lnTo>
                <a:lnTo>
                  <a:pt x="76428" y="1638300"/>
                </a:lnTo>
                <a:lnTo>
                  <a:pt x="76631" y="1625600"/>
                </a:lnTo>
                <a:lnTo>
                  <a:pt x="78950" y="1625600"/>
                </a:lnTo>
                <a:lnTo>
                  <a:pt x="78698" y="1612900"/>
                </a:lnTo>
                <a:lnTo>
                  <a:pt x="78595" y="1587500"/>
                </a:lnTo>
                <a:lnTo>
                  <a:pt x="77914" y="1587500"/>
                </a:lnTo>
                <a:lnTo>
                  <a:pt x="78092" y="1562100"/>
                </a:lnTo>
                <a:close/>
              </a:path>
              <a:path w="322579" h="1706245">
                <a:moveTo>
                  <a:pt x="78950" y="1625600"/>
                </a:moveTo>
                <a:lnTo>
                  <a:pt x="76631" y="1625600"/>
                </a:lnTo>
                <a:lnTo>
                  <a:pt x="77304" y="1638300"/>
                </a:lnTo>
                <a:lnTo>
                  <a:pt x="79247" y="1638300"/>
                </a:lnTo>
                <a:lnTo>
                  <a:pt x="78950" y="1625600"/>
                </a:lnTo>
                <a:close/>
              </a:path>
              <a:path w="322579" h="1706245">
                <a:moveTo>
                  <a:pt x="80721" y="1574800"/>
                </a:moveTo>
                <a:lnTo>
                  <a:pt x="78625" y="1574800"/>
                </a:lnTo>
                <a:lnTo>
                  <a:pt x="78886" y="1600200"/>
                </a:lnTo>
                <a:lnTo>
                  <a:pt x="79241" y="1625600"/>
                </a:lnTo>
                <a:lnTo>
                  <a:pt x="79552" y="1638300"/>
                </a:lnTo>
                <a:lnTo>
                  <a:pt x="80073" y="1638300"/>
                </a:lnTo>
                <a:lnTo>
                  <a:pt x="80292" y="1625600"/>
                </a:lnTo>
                <a:lnTo>
                  <a:pt x="80373" y="1587500"/>
                </a:lnTo>
                <a:lnTo>
                  <a:pt x="80721" y="1574800"/>
                </a:lnTo>
                <a:close/>
              </a:path>
              <a:path w="322579" h="1706245">
                <a:moveTo>
                  <a:pt x="83997" y="1612900"/>
                </a:moveTo>
                <a:lnTo>
                  <a:pt x="83362" y="1612900"/>
                </a:lnTo>
                <a:lnTo>
                  <a:pt x="83184" y="1625600"/>
                </a:lnTo>
                <a:lnTo>
                  <a:pt x="83096" y="1638300"/>
                </a:lnTo>
                <a:lnTo>
                  <a:pt x="84137" y="1638300"/>
                </a:lnTo>
                <a:lnTo>
                  <a:pt x="84150" y="1625600"/>
                </a:lnTo>
                <a:lnTo>
                  <a:pt x="83997" y="1612900"/>
                </a:lnTo>
                <a:close/>
              </a:path>
              <a:path w="322579" h="1706245">
                <a:moveTo>
                  <a:pt x="14284" y="1587500"/>
                </a:moveTo>
                <a:lnTo>
                  <a:pt x="12390" y="1587500"/>
                </a:lnTo>
                <a:lnTo>
                  <a:pt x="12179" y="1625600"/>
                </a:lnTo>
                <a:lnTo>
                  <a:pt x="13397" y="1612900"/>
                </a:lnTo>
                <a:lnTo>
                  <a:pt x="14320" y="1600200"/>
                </a:lnTo>
                <a:lnTo>
                  <a:pt x="14284" y="1587500"/>
                </a:lnTo>
                <a:close/>
              </a:path>
              <a:path w="322579" h="1706245">
                <a:moveTo>
                  <a:pt x="82919" y="1574800"/>
                </a:moveTo>
                <a:lnTo>
                  <a:pt x="80721" y="1574800"/>
                </a:lnTo>
                <a:lnTo>
                  <a:pt x="80969" y="1587500"/>
                </a:lnTo>
                <a:lnTo>
                  <a:pt x="81126" y="1612900"/>
                </a:lnTo>
                <a:lnTo>
                  <a:pt x="81635" y="1612900"/>
                </a:lnTo>
                <a:lnTo>
                  <a:pt x="81889" y="1600200"/>
                </a:lnTo>
                <a:lnTo>
                  <a:pt x="82714" y="1600200"/>
                </a:lnTo>
                <a:lnTo>
                  <a:pt x="82842" y="1587500"/>
                </a:lnTo>
                <a:lnTo>
                  <a:pt x="82919" y="1574800"/>
                </a:lnTo>
                <a:close/>
              </a:path>
              <a:path w="322579" h="1706245">
                <a:moveTo>
                  <a:pt x="83073" y="1549400"/>
                </a:moveTo>
                <a:lnTo>
                  <a:pt x="78181" y="1549400"/>
                </a:lnTo>
                <a:lnTo>
                  <a:pt x="78358" y="1574800"/>
                </a:lnTo>
                <a:lnTo>
                  <a:pt x="77914" y="1587500"/>
                </a:lnTo>
                <a:lnTo>
                  <a:pt x="78595" y="1587500"/>
                </a:lnTo>
                <a:lnTo>
                  <a:pt x="78625" y="1574800"/>
                </a:lnTo>
                <a:lnTo>
                  <a:pt x="82919" y="1574800"/>
                </a:lnTo>
                <a:lnTo>
                  <a:pt x="83073" y="1549400"/>
                </a:lnTo>
                <a:close/>
              </a:path>
              <a:path w="322579" h="1706245">
                <a:moveTo>
                  <a:pt x="14523" y="1460500"/>
                </a:moveTo>
                <a:lnTo>
                  <a:pt x="12433" y="1460500"/>
                </a:lnTo>
                <a:lnTo>
                  <a:pt x="13311" y="1485900"/>
                </a:lnTo>
                <a:lnTo>
                  <a:pt x="13573" y="1511300"/>
                </a:lnTo>
                <a:lnTo>
                  <a:pt x="13665" y="1574800"/>
                </a:lnTo>
                <a:lnTo>
                  <a:pt x="14625" y="1536700"/>
                </a:lnTo>
                <a:lnTo>
                  <a:pt x="14523" y="1460500"/>
                </a:lnTo>
                <a:close/>
              </a:path>
              <a:path w="322579" h="1706245">
                <a:moveTo>
                  <a:pt x="20699" y="1549400"/>
                </a:moveTo>
                <a:lnTo>
                  <a:pt x="19666" y="1549400"/>
                </a:lnTo>
                <a:lnTo>
                  <a:pt x="20446" y="1562100"/>
                </a:lnTo>
                <a:lnTo>
                  <a:pt x="20699" y="1549400"/>
                </a:lnTo>
                <a:close/>
              </a:path>
              <a:path w="322579" h="1706245">
                <a:moveTo>
                  <a:pt x="84212" y="1524000"/>
                </a:moveTo>
                <a:lnTo>
                  <a:pt x="83426" y="1524000"/>
                </a:lnTo>
                <a:lnTo>
                  <a:pt x="83635" y="1536700"/>
                </a:lnTo>
                <a:lnTo>
                  <a:pt x="84099" y="1536700"/>
                </a:lnTo>
                <a:lnTo>
                  <a:pt x="84212" y="1524000"/>
                </a:lnTo>
                <a:close/>
              </a:path>
              <a:path w="322579" h="1706245">
                <a:moveTo>
                  <a:pt x="85826" y="1511300"/>
                </a:moveTo>
                <a:lnTo>
                  <a:pt x="85115" y="1524000"/>
                </a:lnTo>
                <a:lnTo>
                  <a:pt x="84874" y="1524000"/>
                </a:lnTo>
                <a:lnTo>
                  <a:pt x="84886" y="1536700"/>
                </a:lnTo>
                <a:lnTo>
                  <a:pt x="86321" y="1536700"/>
                </a:lnTo>
                <a:lnTo>
                  <a:pt x="85775" y="1524000"/>
                </a:lnTo>
                <a:lnTo>
                  <a:pt x="85826" y="1511300"/>
                </a:lnTo>
                <a:close/>
              </a:path>
              <a:path w="322579" h="1706245">
                <a:moveTo>
                  <a:pt x="14107" y="1384300"/>
                </a:moveTo>
                <a:lnTo>
                  <a:pt x="10833" y="1384300"/>
                </a:lnTo>
                <a:lnTo>
                  <a:pt x="11427" y="1409700"/>
                </a:lnTo>
                <a:lnTo>
                  <a:pt x="11481" y="1473200"/>
                </a:lnTo>
                <a:lnTo>
                  <a:pt x="12039" y="1498600"/>
                </a:lnTo>
                <a:lnTo>
                  <a:pt x="12369" y="1485900"/>
                </a:lnTo>
                <a:lnTo>
                  <a:pt x="12433" y="1460500"/>
                </a:lnTo>
                <a:lnTo>
                  <a:pt x="14523" y="1460500"/>
                </a:lnTo>
                <a:lnTo>
                  <a:pt x="14150" y="1409700"/>
                </a:lnTo>
                <a:lnTo>
                  <a:pt x="14107" y="1384300"/>
                </a:lnTo>
                <a:close/>
              </a:path>
              <a:path w="322579" h="1706245">
                <a:moveTo>
                  <a:pt x="3244" y="1257300"/>
                </a:moveTo>
                <a:lnTo>
                  <a:pt x="2400" y="1282700"/>
                </a:lnTo>
                <a:lnTo>
                  <a:pt x="2484" y="1320800"/>
                </a:lnTo>
                <a:lnTo>
                  <a:pt x="2901" y="1371600"/>
                </a:lnTo>
                <a:lnTo>
                  <a:pt x="3784" y="1460500"/>
                </a:lnTo>
                <a:lnTo>
                  <a:pt x="4186" y="1460500"/>
                </a:lnTo>
                <a:lnTo>
                  <a:pt x="4824" y="1435100"/>
                </a:lnTo>
                <a:lnTo>
                  <a:pt x="5479" y="1371600"/>
                </a:lnTo>
                <a:lnTo>
                  <a:pt x="5930" y="1333500"/>
                </a:lnTo>
                <a:lnTo>
                  <a:pt x="6327" y="1320800"/>
                </a:lnTo>
                <a:lnTo>
                  <a:pt x="9316" y="1320800"/>
                </a:lnTo>
                <a:lnTo>
                  <a:pt x="9525" y="1270000"/>
                </a:lnTo>
                <a:lnTo>
                  <a:pt x="4876" y="1270000"/>
                </a:lnTo>
                <a:lnTo>
                  <a:pt x="3244" y="1257300"/>
                </a:lnTo>
                <a:close/>
              </a:path>
              <a:path w="322579" h="1706245">
                <a:moveTo>
                  <a:pt x="88761" y="1447800"/>
                </a:moveTo>
                <a:lnTo>
                  <a:pt x="88072" y="1447800"/>
                </a:lnTo>
                <a:lnTo>
                  <a:pt x="87617" y="1460500"/>
                </a:lnTo>
                <a:lnTo>
                  <a:pt x="88371" y="1460500"/>
                </a:lnTo>
                <a:lnTo>
                  <a:pt x="88761" y="1447800"/>
                </a:lnTo>
                <a:close/>
              </a:path>
              <a:path w="322579" h="1706245">
                <a:moveTo>
                  <a:pt x="89001" y="1435100"/>
                </a:moveTo>
                <a:lnTo>
                  <a:pt x="88274" y="1435100"/>
                </a:lnTo>
                <a:lnTo>
                  <a:pt x="88128" y="1447800"/>
                </a:lnTo>
                <a:lnTo>
                  <a:pt x="88926" y="1447800"/>
                </a:lnTo>
                <a:lnTo>
                  <a:pt x="89001" y="1435100"/>
                </a:lnTo>
                <a:close/>
              </a:path>
              <a:path w="322579" h="1706245">
                <a:moveTo>
                  <a:pt x="9316" y="1320800"/>
                </a:moveTo>
                <a:lnTo>
                  <a:pt x="6888" y="1320800"/>
                </a:lnTo>
                <a:lnTo>
                  <a:pt x="7493" y="1346200"/>
                </a:lnTo>
                <a:lnTo>
                  <a:pt x="8026" y="1397000"/>
                </a:lnTo>
                <a:lnTo>
                  <a:pt x="8393" y="1422400"/>
                </a:lnTo>
                <a:lnTo>
                  <a:pt x="8738" y="1409700"/>
                </a:lnTo>
                <a:lnTo>
                  <a:pt x="9050" y="1371600"/>
                </a:lnTo>
                <a:lnTo>
                  <a:pt x="9316" y="1320800"/>
                </a:lnTo>
                <a:close/>
              </a:path>
              <a:path w="322579" h="1706245">
                <a:moveTo>
                  <a:pt x="85223" y="1320800"/>
                </a:moveTo>
                <a:lnTo>
                  <a:pt x="84528" y="1320800"/>
                </a:lnTo>
                <a:lnTo>
                  <a:pt x="84399" y="1358900"/>
                </a:lnTo>
                <a:lnTo>
                  <a:pt x="84301" y="1397000"/>
                </a:lnTo>
                <a:lnTo>
                  <a:pt x="83908" y="1409700"/>
                </a:lnTo>
                <a:lnTo>
                  <a:pt x="84849" y="1409700"/>
                </a:lnTo>
                <a:lnTo>
                  <a:pt x="84924" y="1397000"/>
                </a:lnTo>
                <a:lnTo>
                  <a:pt x="85644" y="1397000"/>
                </a:lnTo>
                <a:lnTo>
                  <a:pt x="85768" y="1371600"/>
                </a:lnTo>
                <a:lnTo>
                  <a:pt x="85966" y="1358900"/>
                </a:lnTo>
                <a:lnTo>
                  <a:pt x="88061" y="1358900"/>
                </a:lnTo>
                <a:lnTo>
                  <a:pt x="88022" y="1346200"/>
                </a:lnTo>
                <a:lnTo>
                  <a:pt x="85456" y="1346200"/>
                </a:lnTo>
                <a:lnTo>
                  <a:pt x="85223" y="1320800"/>
                </a:lnTo>
                <a:close/>
              </a:path>
              <a:path w="322579" h="1706245">
                <a:moveTo>
                  <a:pt x="85644" y="1397000"/>
                </a:moveTo>
                <a:lnTo>
                  <a:pt x="85132" y="1397000"/>
                </a:lnTo>
                <a:lnTo>
                  <a:pt x="85219" y="1409700"/>
                </a:lnTo>
                <a:lnTo>
                  <a:pt x="85582" y="1409700"/>
                </a:lnTo>
                <a:lnTo>
                  <a:pt x="85644" y="1397000"/>
                </a:lnTo>
                <a:close/>
              </a:path>
              <a:path w="322579" h="1706245">
                <a:moveTo>
                  <a:pt x="89280" y="1384300"/>
                </a:moveTo>
                <a:lnTo>
                  <a:pt x="87185" y="1384300"/>
                </a:lnTo>
                <a:lnTo>
                  <a:pt x="88125" y="1397000"/>
                </a:lnTo>
                <a:lnTo>
                  <a:pt x="87883" y="1409700"/>
                </a:lnTo>
                <a:lnTo>
                  <a:pt x="88658" y="1397000"/>
                </a:lnTo>
                <a:lnTo>
                  <a:pt x="89280" y="1384300"/>
                </a:lnTo>
                <a:close/>
              </a:path>
              <a:path w="322579" h="1706245">
                <a:moveTo>
                  <a:pt x="81737" y="1346200"/>
                </a:moveTo>
                <a:lnTo>
                  <a:pt x="14274" y="1346200"/>
                </a:lnTo>
                <a:lnTo>
                  <a:pt x="14706" y="1358900"/>
                </a:lnTo>
                <a:lnTo>
                  <a:pt x="15024" y="1371600"/>
                </a:lnTo>
                <a:lnTo>
                  <a:pt x="15392" y="1371600"/>
                </a:lnTo>
                <a:lnTo>
                  <a:pt x="15481" y="1358900"/>
                </a:lnTo>
                <a:lnTo>
                  <a:pt x="82016" y="1358900"/>
                </a:lnTo>
                <a:lnTo>
                  <a:pt x="81737" y="1346200"/>
                </a:lnTo>
                <a:close/>
              </a:path>
              <a:path w="322579" h="1706245">
                <a:moveTo>
                  <a:pt x="87302" y="1358900"/>
                </a:moveTo>
                <a:lnTo>
                  <a:pt x="86613" y="1358900"/>
                </a:lnTo>
                <a:lnTo>
                  <a:pt x="86194" y="1371600"/>
                </a:lnTo>
                <a:lnTo>
                  <a:pt x="87008" y="1371600"/>
                </a:lnTo>
                <a:lnTo>
                  <a:pt x="87302" y="1358900"/>
                </a:lnTo>
                <a:close/>
              </a:path>
              <a:path w="322579" h="1706245">
                <a:moveTo>
                  <a:pt x="88061" y="1358900"/>
                </a:moveTo>
                <a:lnTo>
                  <a:pt x="87302" y="1358900"/>
                </a:lnTo>
                <a:lnTo>
                  <a:pt x="87688" y="1371600"/>
                </a:lnTo>
                <a:lnTo>
                  <a:pt x="88061" y="1358900"/>
                </a:lnTo>
                <a:close/>
              </a:path>
              <a:path w="322579" h="1706245">
                <a:moveTo>
                  <a:pt x="87566" y="1257300"/>
                </a:moveTo>
                <a:lnTo>
                  <a:pt x="12128" y="1257300"/>
                </a:lnTo>
                <a:lnTo>
                  <a:pt x="11277" y="1346200"/>
                </a:lnTo>
                <a:lnTo>
                  <a:pt x="10566" y="1358900"/>
                </a:lnTo>
                <a:lnTo>
                  <a:pt x="14219" y="1358900"/>
                </a:lnTo>
                <a:lnTo>
                  <a:pt x="14274" y="1346200"/>
                </a:lnTo>
                <a:lnTo>
                  <a:pt x="81737" y="1346200"/>
                </a:lnTo>
                <a:lnTo>
                  <a:pt x="83145" y="1320800"/>
                </a:lnTo>
                <a:lnTo>
                  <a:pt x="84553" y="1308100"/>
                </a:lnTo>
                <a:lnTo>
                  <a:pt x="85851" y="1282700"/>
                </a:lnTo>
                <a:lnTo>
                  <a:pt x="86931" y="1270000"/>
                </a:lnTo>
                <a:lnTo>
                  <a:pt x="87319" y="1270000"/>
                </a:lnTo>
                <a:lnTo>
                  <a:pt x="87566" y="1257300"/>
                </a:lnTo>
                <a:close/>
              </a:path>
              <a:path w="322579" h="1706245">
                <a:moveTo>
                  <a:pt x="86539" y="1308100"/>
                </a:moveTo>
                <a:lnTo>
                  <a:pt x="86044" y="1308100"/>
                </a:lnTo>
                <a:lnTo>
                  <a:pt x="85896" y="1320800"/>
                </a:lnTo>
                <a:lnTo>
                  <a:pt x="85737" y="1346200"/>
                </a:lnTo>
                <a:lnTo>
                  <a:pt x="88022" y="1346200"/>
                </a:lnTo>
                <a:lnTo>
                  <a:pt x="87982" y="1333500"/>
                </a:lnTo>
                <a:lnTo>
                  <a:pt x="86845" y="1333500"/>
                </a:lnTo>
                <a:lnTo>
                  <a:pt x="86539" y="1308100"/>
                </a:lnTo>
                <a:close/>
              </a:path>
              <a:path w="322579" h="1706245">
                <a:moveTo>
                  <a:pt x="87769" y="1320800"/>
                </a:moveTo>
                <a:lnTo>
                  <a:pt x="87249" y="1320800"/>
                </a:lnTo>
                <a:lnTo>
                  <a:pt x="87071" y="1333500"/>
                </a:lnTo>
                <a:lnTo>
                  <a:pt x="87982" y="1333500"/>
                </a:lnTo>
                <a:lnTo>
                  <a:pt x="87769" y="1320800"/>
                </a:lnTo>
                <a:close/>
              </a:path>
              <a:path w="322579" h="1706245">
                <a:moveTo>
                  <a:pt x="91960" y="1282700"/>
                </a:moveTo>
                <a:lnTo>
                  <a:pt x="90182" y="1282700"/>
                </a:lnTo>
                <a:lnTo>
                  <a:pt x="91135" y="1295400"/>
                </a:lnTo>
                <a:lnTo>
                  <a:pt x="90881" y="1308100"/>
                </a:lnTo>
                <a:lnTo>
                  <a:pt x="92252" y="1308100"/>
                </a:lnTo>
                <a:lnTo>
                  <a:pt x="91960" y="1282700"/>
                </a:lnTo>
                <a:close/>
              </a:path>
              <a:path w="322579" h="1706245">
                <a:moveTo>
                  <a:pt x="89252" y="1244600"/>
                </a:moveTo>
                <a:lnTo>
                  <a:pt x="9716" y="1244600"/>
                </a:lnTo>
                <a:lnTo>
                  <a:pt x="9866" y="1257300"/>
                </a:lnTo>
                <a:lnTo>
                  <a:pt x="10023" y="1282700"/>
                </a:lnTo>
                <a:lnTo>
                  <a:pt x="10236" y="1295400"/>
                </a:lnTo>
                <a:lnTo>
                  <a:pt x="10947" y="1295400"/>
                </a:lnTo>
                <a:lnTo>
                  <a:pt x="10807" y="1282700"/>
                </a:lnTo>
                <a:lnTo>
                  <a:pt x="11607" y="1257300"/>
                </a:lnTo>
                <a:lnTo>
                  <a:pt x="88706" y="1257300"/>
                </a:lnTo>
                <a:lnTo>
                  <a:pt x="89252" y="1244600"/>
                </a:lnTo>
                <a:close/>
              </a:path>
              <a:path w="322579" h="1706245">
                <a:moveTo>
                  <a:pt x="87319" y="1270000"/>
                </a:moveTo>
                <a:lnTo>
                  <a:pt x="86931" y="1270000"/>
                </a:lnTo>
                <a:lnTo>
                  <a:pt x="86957" y="1282700"/>
                </a:lnTo>
                <a:lnTo>
                  <a:pt x="87101" y="1282700"/>
                </a:lnTo>
                <a:lnTo>
                  <a:pt x="87319" y="1270000"/>
                </a:lnTo>
                <a:close/>
              </a:path>
              <a:path w="322579" h="1706245">
                <a:moveTo>
                  <a:pt x="7550" y="1028700"/>
                </a:moveTo>
                <a:lnTo>
                  <a:pt x="4292" y="1028700"/>
                </a:lnTo>
                <a:lnTo>
                  <a:pt x="4738" y="1041400"/>
                </a:lnTo>
                <a:lnTo>
                  <a:pt x="5000" y="1066800"/>
                </a:lnTo>
                <a:lnTo>
                  <a:pt x="5181" y="1079500"/>
                </a:lnTo>
                <a:lnTo>
                  <a:pt x="5384" y="1104900"/>
                </a:lnTo>
                <a:lnTo>
                  <a:pt x="5664" y="1206500"/>
                </a:lnTo>
                <a:lnTo>
                  <a:pt x="6912" y="1206500"/>
                </a:lnTo>
                <a:lnTo>
                  <a:pt x="7162" y="1231900"/>
                </a:lnTo>
                <a:lnTo>
                  <a:pt x="6461" y="1270000"/>
                </a:lnTo>
                <a:lnTo>
                  <a:pt x="9525" y="1270000"/>
                </a:lnTo>
                <a:lnTo>
                  <a:pt x="9716" y="1244600"/>
                </a:lnTo>
                <a:lnTo>
                  <a:pt x="90731" y="1244600"/>
                </a:lnTo>
                <a:lnTo>
                  <a:pt x="91013" y="1231900"/>
                </a:lnTo>
                <a:lnTo>
                  <a:pt x="90809" y="1219200"/>
                </a:lnTo>
                <a:lnTo>
                  <a:pt x="89750" y="1181100"/>
                </a:lnTo>
                <a:lnTo>
                  <a:pt x="88518" y="1181100"/>
                </a:lnTo>
                <a:lnTo>
                  <a:pt x="88652" y="1168400"/>
                </a:lnTo>
                <a:lnTo>
                  <a:pt x="11010" y="1168400"/>
                </a:lnTo>
                <a:lnTo>
                  <a:pt x="11114" y="1092200"/>
                </a:lnTo>
                <a:lnTo>
                  <a:pt x="11152" y="1079500"/>
                </a:lnTo>
                <a:lnTo>
                  <a:pt x="9639" y="1079500"/>
                </a:lnTo>
                <a:lnTo>
                  <a:pt x="9391" y="1054100"/>
                </a:lnTo>
                <a:lnTo>
                  <a:pt x="7902" y="1054100"/>
                </a:lnTo>
                <a:lnTo>
                  <a:pt x="7683" y="1041400"/>
                </a:lnTo>
                <a:lnTo>
                  <a:pt x="7550" y="1028700"/>
                </a:lnTo>
                <a:close/>
              </a:path>
              <a:path w="322579" h="1706245">
                <a:moveTo>
                  <a:pt x="90731" y="1244600"/>
                </a:moveTo>
                <a:lnTo>
                  <a:pt x="90169" y="1244600"/>
                </a:lnTo>
                <a:lnTo>
                  <a:pt x="90182" y="1257300"/>
                </a:lnTo>
                <a:lnTo>
                  <a:pt x="90449" y="1257300"/>
                </a:lnTo>
                <a:lnTo>
                  <a:pt x="90731" y="1244600"/>
                </a:lnTo>
                <a:close/>
              </a:path>
              <a:path w="322579" h="1706245">
                <a:moveTo>
                  <a:pt x="12966" y="1092200"/>
                </a:moveTo>
                <a:lnTo>
                  <a:pt x="12526" y="1092200"/>
                </a:lnTo>
                <a:lnTo>
                  <a:pt x="11960" y="1117600"/>
                </a:lnTo>
                <a:lnTo>
                  <a:pt x="11201" y="1168400"/>
                </a:lnTo>
                <a:lnTo>
                  <a:pt x="13789" y="1168400"/>
                </a:lnTo>
                <a:lnTo>
                  <a:pt x="13501" y="1155700"/>
                </a:lnTo>
                <a:lnTo>
                  <a:pt x="13282" y="1130300"/>
                </a:lnTo>
                <a:lnTo>
                  <a:pt x="13169" y="1104900"/>
                </a:lnTo>
                <a:lnTo>
                  <a:pt x="12966" y="1092200"/>
                </a:lnTo>
                <a:close/>
              </a:path>
              <a:path w="322579" h="1706245">
                <a:moveTo>
                  <a:pt x="86859" y="1054100"/>
                </a:moveTo>
                <a:lnTo>
                  <a:pt x="11226" y="1054100"/>
                </a:lnTo>
                <a:lnTo>
                  <a:pt x="12360" y="1066800"/>
                </a:lnTo>
                <a:lnTo>
                  <a:pt x="13330" y="1079500"/>
                </a:lnTo>
                <a:lnTo>
                  <a:pt x="14093" y="1092200"/>
                </a:lnTo>
                <a:lnTo>
                  <a:pt x="14604" y="1104900"/>
                </a:lnTo>
                <a:lnTo>
                  <a:pt x="14109" y="1168400"/>
                </a:lnTo>
                <a:lnTo>
                  <a:pt x="88652" y="1168400"/>
                </a:lnTo>
                <a:lnTo>
                  <a:pt x="88785" y="1155700"/>
                </a:lnTo>
                <a:lnTo>
                  <a:pt x="89061" y="1143000"/>
                </a:lnTo>
                <a:lnTo>
                  <a:pt x="89574" y="1130300"/>
                </a:lnTo>
                <a:lnTo>
                  <a:pt x="87083" y="1130300"/>
                </a:lnTo>
                <a:lnTo>
                  <a:pt x="86436" y="1092200"/>
                </a:lnTo>
                <a:lnTo>
                  <a:pt x="87006" y="1079500"/>
                </a:lnTo>
                <a:lnTo>
                  <a:pt x="86859" y="1054100"/>
                </a:lnTo>
                <a:close/>
              </a:path>
              <a:path w="322579" h="1706245">
                <a:moveTo>
                  <a:pt x="91882" y="952500"/>
                </a:moveTo>
                <a:lnTo>
                  <a:pt x="88163" y="952500"/>
                </a:lnTo>
                <a:lnTo>
                  <a:pt x="87744" y="990600"/>
                </a:lnTo>
                <a:lnTo>
                  <a:pt x="87433" y="1028700"/>
                </a:lnTo>
                <a:lnTo>
                  <a:pt x="87183" y="1092200"/>
                </a:lnTo>
                <a:lnTo>
                  <a:pt x="87083" y="1130300"/>
                </a:lnTo>
                <a:lnTo>
                  <a:pt x="89574" y="1130300"/>
                </a:lnTo>
                <a:lnTo>
                  <a:pt x="90223" y="1143000"/>
                </a:lnTo>
                <a:lnTo>
                  <a:pt x="90906" y="1155700"/>
                </a:lnTo>
                <a:lnTo>
                  <a:pt x="91195" y="1168400"/>
                </a:lnTo>
                <a:lnTo>
                  <a:pt x="91472" y="1143000"/>
                </a:lnTo>
                <a:lnTo>
                  <a:pt x="91713" y="1092200"/>
                </a:lnTo>
                <a:lnTo>
                  <a:pt x="91804" y="1066800"/>
                </a:lnTo>
                <a:lnTo>
                  <a:pt x="91882" y="952500"/>
                </a:lnTo>
                <a:close/>
              </a:path>
              <a:path w="322579" h="1706245">
                <a:moveTo>
                  <a:pt x="39776" y="0"/>
                </a:moveTo>
                <a:lnTo>
                  <a:pt x="18305" y="0"/>
                </a:lnTo>
                <a:lnTo>
                  <a:pt x="12738" y="12700"/>
                </a:lnTo>
                <a:lnTo>
                  <a:pt x="10698" y="25400"/>
                </a:lnTo>
                <a:lnTo>
                  <a:pt x="9440" y="25400"/>
                </a:lnTo>
                <a:lnTo>
                  <a:pt x="8457" y="38100"/>
                </a:lnTo>
                <a:lnTo>
                  <a:pt x="7238" y="50800"/>
                </a:lnTo>
                <a:lnTo>
                  <a:pt x="3530" y="63500"/>
                </a:lnTo>
                <a:lnTo>
                  <a:pt x="2016" y="88900"/>
                </a:lnTo>
                <a:lnTo>
                  <a:pt x="1649" y="114300"/>
                </a:lnTo>
                <a:lnTo>
                  <a:pt x="1384" y="152400"/>
                </a:lnTo>
                <a:lnTo>
                  <a:pt x="812" y="190500"/>
                </a:lnTo>
                <a:lnTo>
                  <a:pt x="409" y="215900"/>
                </a:lnTo>
                <a:lnTo>
                  <a:pt x="88" y="266700"/>
                </a:lnTo>
                <a:lnTo>
                  <a:pt x="73" y="304800"/>
                </a:lnTo>
                <a:lnTo>
                  <a:pt x="571" y="342900"/>
                </a:lnTo>
                <a:lnTo>
                  <a:pt x="1489" y="368300"/>
                </a:lnTo>
                <a:lnTo>
                  <a:pt x="2730" y="419100"/>
                </a:lnTo>
                <a:lnTo>
                  <a:pt x="1687" y="444500"/>
                </a:lnTo>
                <a:lnTo>
                  <a:pt x="846" y="469900"/>
                </a:lnTo>
                <a:lnTo>
                  <a:pt x="264" y="508000"/>
                </a:lnTo>
                <a:lnTo>
                  <a:pt x="0" y="520700"/>
                </a:lnTo>
                <a:lnTo>
                  <a:pt x="2524" y="571500"/>
                </a:lnTo>
                <a:lnTo>
                  <a:pt x="2882" y="622300"/>
                </a:lnTo>
                <a:lnTo>
                  <a:pt x="2864" y="647700"/>
                </a:lnTo>
                <a:lnTo>
                  <a:pt x="2543" y="685800"/>
                </a:lnTo>
                <a:lnTo>
                  <a:pt x="2438" y="711200"/>
                </a:lnTo>
                <a:lnTo>
                  <a:pt x="2708" y="723900"/>
                </a:lnTo>
                <a:lnTo>
                  <a:pt x="2990" y="749300"/>
                </a:lnTo>
                <a:lnTo>
                  <a:pt x="3549" y="787400"/>
                </a:lnTo>
                <a:lnTo>
                  <a:pt x="4648" y="825500"/>
                </a:lnTo>
                <a:lnTo>
                  <a:pt x="4553" y="927100"/>
                </a:lnTo>
                <a:lnTo>
                  <a:pt x="4635" y="939800"/>
                </a:lnTo>
                <a:lnTo>
                  <a:pt x="3610" y="939800"/>
                </a:lnTo>
                <a:lnTo>
                  <a:pt x="3240" y="965200"/>
                </a:lnTo>
                <a:lnTo>
                  <a:pt x="3292" y="1028700"/>
                </a:lnTo>
                <a:lnTo>
                  <a:pt x="3416" y="1079500"/>
                </a:lnTo>
                <a:lnTo>
                  <a:pt x="3806" y="1079500"/>
                </a:lnTo>
                <a:lnTo>
                  <a:pt x="3944" y="1041400"/>
                </a:lnTo>
                <a:lnTo>
                  <a:pt x="4292" y="1028700"/>
                </a:lnTo>
                <a:lnTo>
                  <a:pt x="7550" y="1028700"/>
                </a:lnTo>
                <a:lnTo>
                  <a:pt x="7531" y="1016000"/>
                </a:lnTo>
                <a:lnTo>
                  <a:pt x="86803" y="1016000"/>
                </a:lnTo>
                <a:lnTo>
                  <a:pt x="86812" y="1003300"/>
                </a:lnTo>
                <a:lnTo>
                  <a:pt x="7569" y="1003300"/>
                </a:lnTo>
                <a:lnTo>
                  <a:pt x="7175" y="990600"/>
                </a:lnTo>
                <a:lnTo>
                  <a:pt x="6705" y="990600"/>
                </a:lnTo>
                <a:lnTo>
                  <a:pt x="7010" y="952500"/>
                </a:lnTo>
                <a:lnTo>
                  <a:pt x="91882" y="952500"/>
                </a:lnTo>
                <a:lnTo>
                  <a:pt x="91879" y="927100"/>
                </a:lnTo>
                <a:lnTo>
                  <a:pt x="90158" y="927100"/>
                </a:lnTo>
                <a:lnTo>
                  <a:pt x="89992" y="914400"/>
                </a:lnTo>
                <a:lnTo>
                  <a:pt x="91135" y="901700"/>
                </a:lnTo>
                <a:lnTo>
                  <a:pt x="91875" y="901700"/>
                </a:lnTo>
                <a:lnTo>
                  <a:pt x="91871" y="876300"/>
                </a:lnTo>
                <a:lnTo>
                  <a:pt x="92741" y="850900"/>
                </a:lnTo>
                <a:lnTo>
                  <a:pt x="93284" y="825500"/>
                </a:lnTo>
                <a:lnTo>
                  <a:pt x="93346" y="800100"/>
                </a:lnTo>
                <a:lnTo>
                  <a:pt x="92773" y="774700"/>
                </a:lnTo>
                <a:lnTo>
                  <a:pt x="92519" y="736600"/>
                </a:lnTo>
                <a:lnTo>
                  <a:pt x="92679" y="736600"/>
                </a:lnTo>
                <a:lnTo>
                  <a:pt x="92938" y="723900"/>
                </a:lnTo>
                <a:lnTo>
                  <a:pt x="95105" y="723900"/>
                </a:lnTo>
                <a:lnTo>
                  <a:pt x="95656" y="711200"/>
                </a:lnTo>
                <a:lnTo>
                  <a:pt x="96354" y="711200"/>
                </a:lnTo>
                <a:lnTo>
                  <a:pt x="96513" y="698500"/>
                </a:lnTo>
                <a:lnTo>
                  <a:pt x="96573" y="673100"/>
                </a:lnTo>
                <a:lnTo>
                  <a:pt x="96087" y="660400"/>
                </a:lnTo>
                <a:lnTo>
                  <a:pt x="94602" y="647700"/>
                </a:lnTo>
                <a:lnTo>
                  <a:pt x="95285" y="635000"/>
                </a:lnTo>
                <a:lnTo>
                  <a:pt x="95597" y="622300"/>
                </a:lnTo>
                <a:lnTo>
                  <a:pt x="95507" y="596900"/>
                </a:lnTo>
                <a:lnTo>
                  <a:pt x="94983" y="584200"/>
                </a:lnTo>
                <a:lnTo>
                  <a:pt x="93795" y="571500"/>
                </a:lnTo>
                <a:lnTo>
                  <a:pt x="93006" y="558800"/>
                </a:lnTo>
                <a:lnTo>
                  <a:pt x="92549" y="533400"/>
                </a:lnTo>
                <a:lnTo>
                  <a:pt x="92354" y="520700"/>
                </a:lnTo>
                <a:lnTo>
                  <a:pt x="92437" y="495300"/>
                </a:lnTo>
                <a:lnTo>
                  <a:pt x="92754" y="469900"/>
                </a:lnTo>
                <a:lnTo>
                  <a:pt x="92775" y="431800"/>
                </a:lnTo>
                <a:lnTo>
                  <a:pt x="91973" y="406400"/>
                </a:lnTo>
                <a:lnTo>
                  <a:pt x="91706" y="368300"/>
                </a:lnTo>
                <a:lnTo>
                  <a:pt x="91425" y="342900"/>
                </a:lnTo>
                <a:lnTo>
                  <a:pt x="91051" y="330200"/>
                </a:lnTo>
                <a:lnTo>
                  <a:pt x="90540" y="304800"/>
                </a:lnTo>
                <a:lnTo>
                  <a:pt x="89852" y="279400"/>
                </a:lnTo>
                <a:lnTo>
                  <a:pt x="89065" y="241300"/>
                </a:lnTo>
                <a:lnTo>
                  <a:pt x="87532" y="203200"/>
                </a:lnTo>
                <a:lnTo>
                  <a:pt x="85288" y="165100"/>
                </a:lnTo>
                <a:lnTo>
                  <a:pt x="82208" y="127000"/>
                </a:lnTo>
                <a:lnTo>
                  <a:pt x="78168" y="76200"/>
                </a:lnTo>
                <a:lnTo>
                  <a:pt x="72682" y="63500"/>
                </a:lnTo>
                <a:lnTo>
                  <a:pt x="66056" y="38100"/>
                </a:lnTo>
                <a:lnTo>
                  <a:pt x="58319" y="25400"/>
                </a:lnTo>
                <a:lnTo>
                  <a:pt x="49538" y="12700"/>
                </a:lnTo>
                <a:lnTo>
                  <a:pt x="39776" y="0"/>
                </a:lnTo>
                <a:close/>
              </a:path>
              <a:path w="322579" h="1706245">
                <a:moveTo>
                  <a:pt x="86794" y="1028700"/>
                </a:moveTo>
                <a:lnTo>
                  <a:pt x="9804" y="1028700"/>
                </a:lnTo>
                <a:lnTo>
                  <a:pt x="9639" y="1079500"/>
                </a:lnTo>
                <a:lnTo>
                  <a:pt x="11152" y="1079500"/>
                </a:lnTo>
                <a:lnTo>
                  <a:pt x="11226" y="1054100"/>
                </a:lnTo>
                <a:lnTo>
                  <a:pt x="86859" y="1054100"/>
                </a:lnTo>
                <a:lnTo>
                  <a:pt x="86794" y="1028700"/>
                </a:lnTo>
                <a:close/>
              </a:path>
              <a:path w="322579" h="1706245">
                <a:moveTo>
                  <a:pt x="86803" y="1016000"/>
                </a:moveTo>
                <a:lnTo>
                  <a:pt x="8407" y="1016000"/>
                </a:lnTo>
                <a:lnTo>
                  <a:pt x="8178" y="1041400"/>
                </a:lnTo>
                <a:lnTo>
                  <a:pt x="7902" y="1054100"/>
                </a:lnTo>
                <a:lnTo>
                  <a:pt x="9391" y="1054100"/>
                </a:lnTo>
                <a:lnTo>
                  <a:pt x="9143" y="1028700"/>
                </a:lnTo>
                <a:lnTo>
                  <a:pt x="86794" y="1028700"/>
                </a:lnTo>
                <a:lnTo>
                  <a:pt x="86803" y="1016000"/>
                </a:lnTo>
                <a:close/>
              </a:path>
              <a:path w="322579" h="1706245">
                <a:moveTo>
                  <a:pt x="88163" y="952500"/>
                </a:moveTo>
                <a:lnTo>
                  <a:pt x="7563" y="952500"/>
                </a:lnTo>
                <a:lnTo>
                  <a:pt x="7658" y="1003300"/>
                </a:lnTo>
                <a:lnTo>
                  <a:pt x="86812" y="1003300"/>
                </a:lnTo>
                <a:lnTo>
                  <a:pt x="86821" y="990600"/>
                </a:lnTo>
                <a:lnTo>
                  <a:pt x="88163" y="952500"/>
                </a:lnTo>
                <a:close/>
              </a:path>
              <a:path w="322579" h="1706245">
                <a:moveTo>
                  <a:pt x="91875" y="901700"/>
                </a:moveTo>
                <a:lnTo>
                  <a:pt x="91135" y="901700"/>
                </a:lnTo>
                <a:lnTo>
                  <a:pt x="90779" y="927100"/>
                </a:lnTo>
                <a:lnTo>
                  <a:pt x="91879" y="927100"/>
                </a:lnTo>
                <a:lnTo>
                  <a:pt x="91875" y="901700"/>
                </a:lnTo>
                <a:close/>
              </a:path>
              <a:path w="322579" h="1706245">
                <a:moveTo>
                  <a:pt x="94699" y="723900"/>
                </a:moveTo>
                <a:lnTo>
                  <a:pt x="93585" y="723900"/>
                </a:lnTo>
                <a:lnTo>
                  <a:pt x="93886" y="736600"/>
                </a:lnTo>
                <a:lnTo>
                  <a:pt x="94437" y="736600"/>
                </a:lnTo>
                <a:lnTo>
                  <a:pt x="94699" y="723900"/>
                </a:lnTo>
                <a:close/>
              </a:path>
              <a:path w="322579" h="1706245">
                <a:moveTo>
                  <a:pt x="23596" y="1704888"/>
                </a:moveTo>
                <a:lnTo>
                  <a:pt x="28068" y="1705840"/>
                </a:lnTo>
                <a:lnTo>
                  <a:pt x="35271" y="1706179"/>
                </a:lnTo>
                <a:lnTo>
                  <a:pt x="44374" y="1706101"/>
                </a:lnTo>
                <a:lnTo>
                  <a:pt x="54546" y="1705803"/>
                </a:lnTo>
                <a:lnTo>
                  <a:pt x="48678" y="1705345"/>
                </a:lnTo>
                <a:lnTo>
                  <a:pt x="41433" y="1705050"/>
                </a:lnTo>
                <a:lnTo>
                  <a:pt x="33008" y="1704902"/>
                </a:lnTo>
                <a:lnTo>
                  <a:pt x="23596" y="17048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85800" y="2908300"/>
            <a:ext cx="8737600" cy="8636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11200" y="2908300"/>
            <a:ext cx="8686800" cy="812800"/>
          </a:xfrm>
          <a:custGeom>
            <a:avLst/>
            <a:gdLst/>
            <a:ahLst/>
            <a:cxnLst/>
            <a:rect l="l" t="t" r="r" b="b"/>
            <a:pathLst>
              <a:path w="8686800" h="812800">
                <a:moveTo>
                  <a:pt x="85905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16508"/>
                </a:lnTo>
                <a:lnTo>
                  <a:pt x="7567" y="753987"/>
                </a:lnTo>
                <a:lnTo>
                  <a:pt x="28203" y="784594"/>
                </a:lnTo>
                <a:lnTo>
                  <a:pt x="58810" y="805232"/>
                </a:lnTo>
                <a:lnTo>
                  <a:pt x="96291" y="812800"/>
                </a:lnTo>
                <a:lnTo>
                  <a:pt x="8590508" y="812800"/>
                </a:lnTo>
                <a:lnTo>
                  <a:pt x="8627987" y="805232"/>
                </a:lnTo>
                <a:lnTo>
                  <a:pt x="8658594" y="784594"/>
                </a:lnTo>
                <a:lnTo>
                  <a:pt x="8679232" y="753987"/>
                </a:lnTo>
                <a:lnTo>
                  <a:pt x="8686800" y="716508"/>
                </a:lnTo>
                <a:lnTo>
                  <a:pt x="8686800" y="96291"/>
                </a:lnTo>
                <a:lnTo>
                  <a:pt x="8679232" y="58812"/>
                </a:lnTo>
                <a:lnTo>
                  <a:pt x="8658594" y="28205"/>
                </a:lnTo>
                <a:lnTo>
                  <a:pt x="8627987" y="7567"/>
                </a:lnTo>
                <a:lnTo>
                  <a:pt x="85905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939800" y="1892300"/>
            <a:ext cx="4597400" cy="1619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$("li").first();</a:t>
            </a:r>
            <a:endParaRPr sz="2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$("li").first().parent();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58800" y="495300"/>
            <a:ext cx="5537200" cy="81280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114" dirty="0"/>
              <a:t>Walking </a:t>
            </a:r>
            <a:r>
              <a:rPr spc="-140" dirty="0"/>
              <a:t>up </a:t>
            </a:r>
            <a:r>
              <a:rPr spc="-15" dirty="0"/>
              <a:t>the</a:t>
            </a:r>
            <a:r>
              <a:rPr spc="-695" dirty="0"/>
              <a:t> </a:t>
            </a:r>
            <a:r>
              <a:rPr spc="-509" dirty="0"/>
              <a:t>DOM</a:t>
            </a:r>
          </a:p>
        </p:txBody>
      </p:sp>
      <p:sp>
        <p:nvSpPr>
          <p:cNvPr id="49" name="object 49"/>
          <p:cNvSpPr/>
          <p:nvPr/>
        </p:nvSpPr>
        <p:spPr>
          <a:xfrm>
            <a:off x="11582400" y="49530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1760200" y="5041900"/>
            <a:ext cx="355600" cy="2921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11268709" y="4483100"/>
            <a:ext cx="1875789" cy="3493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latin typeface="Courier New"/>
                <a:cs typeface="Courier New"/>
              </a:rPr>
              <a:t>ul</a:t>
            </a:r>
            <a:endParaRPr sz="2200">
              <a:latin typeface="Courier New"/>
              <a:cs typeface="Courier New"/>
            </a:endParaRPr>
          </a:p>
          <a:p>
            <a:pPr marL="520700">
              <a:lnSpc>
                <a:spcPct val="100000"/>
              </a:lnSpc>
              <a:spcBef>
                <a:spcPts val="13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  <a:p>
            <a:pPr marL="1013460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Rome</a:t>
            </a:r>
            <a:endParaRPr sz="2200">
              <a:latin typeface="Courier New"/>
              <a:cs typeface="Courier New"/>
            </a:endParaRPr>
          </a:p>
          <a:p>
            <a:pPr marL="520700">
              <a:lnSpc>
                <a:spcPct val="100000"/>
              </a:lnSpc>
              <a:spcBef>
                <a:spcPts val="15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  <a:p>
            <a:pPr marL="1024890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Paris</a:t>
            </a:r>
            <a:endParaRPr sz="2200">
              <a:latin typeface="Courier New"/>
              <a:cs typeface="Courier New"/>
            </a:endParaRPr>
          </a:p>
          <a:p>
            <a:pPr marL="520700">
              <a:lnSpc>
                <a:spcPct val="100000"/>
              </a:lnSpc>
              <a:spcBef>
                <a:spcPts val="15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  <a:p>
            <a:pPr marL="821055" algn="ctr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Rio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90327" y="8252778"/>
            <a:ext cx="316928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229" dirty="0">
                <a:solidFill>
                  <a:srgbClr val="7999AF"/>
                </a:solidFill>
                <a:latin typeface="Arial"/>
                <a:cs typeface="Arial"/>
              </a:rPr>
              <a:t>2.2</a:t>
            </a:r>
            <a:r>
              <a:rPr sz="4200" spc="-355" dirty="0">
                <a:solidFill>
                  <a:srgbClr val="7999AF"/>
                </a:solidFill>
                <a:latin typeface="Arial"/>
                <a:cs typeface="Arial"/>
              </a:rPr>
              <a:t> </a:t>
            </a:r>
            <a:r>
              <a:rPr sz="4200" b="1" spc="50" dirty="0">
                <a:solidFill>
                  <a:srgbClr val="7999AF"/>
                </a:solidFill>
                <a:latin typeface="Calibri"/>
                <a:cs typeface="Calibri"/>
              </a:rPr>
              <a:t>Traversing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8800" y="495300"/>
            <a:ext cx="6273800" cy="81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114" dirty="0"/>
              <a:t>Walking </a:t>
            </a:r>
            <a:r>
              <a:rPr spc="-160" dirty="0"/>
              <a:t>down </a:t>
            </a:r>
            <a:r>
              <a:rPr spc="-15" dirty="0"/>
              <a:t>the</a:t>
            </a:r>
            <a:r>
              <a:rPr spc="-680" dirty="0"/>
              <a:t> </a:t>
            </a:r>
            <a:r>
              <a:rPr spc="-509" dirty="0"/>
              <a:t>DOM</a:t>
            </a:r>
          </a:p>
        </p:txBody>
      </p:sp>
      <p:sp>
        <p:nvSpPr>
          <p:cNvPr id="4" name="object 4"/>
          <p:cNvSpPr/>
          <p:nvPr/>
        </p:nvSpPr>
        <p:spPr>
          <a:xfrm>
            <a:off x="533400" y="1993900"/>
            <a:ext cx="6248400" cy="3784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8800" y="1993900"/>
            <a:ext cx="6197600" cy="3733800"/>
          </a:xfrm>
          <a:custGeom>
            <a:avLst/>
            <a:gdLst/>
            <a:ahLst/>
            <a:cxnLst/>
            <a:rect l="l" t="t" r="r" b="b"/>
            <a:pathLst>
              <a:path w="6197600" h="3733800">
                <a:moveTo>
                  <a:pt x="61013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3637508"/>
                </a:lnTo>
                <a:lnTo>
                  <a:pt x="7567" y="3674987"/>
                </a:lnTo>
                <a:lnTo>
                  <a:pt x="28203" y="3705594"/>
                </a:lnTo>
                <a:lnTo>
                  <a:pt x="58810" y="3726232"/>
                </a:lnTo>
                <a:lnTo>
                  <a:pt x="96291" y="3733800"/>
                </a:lnTo>
                <a:lnTo>
                  <a:pt x="6101308" y="3733800"/>
                </a:lnTo>
                <a:lnTo>
                  <a:pt x="6138787" y="3726232"/>
                </a:lnTo>
                <a:lnTo>
                  <a:pt x="6169394" y="3705594"/>
                </a:lnTo>
                <a:lnTo>
                  <a:pt x="6190032" y="3674987"/>
                </a:lnTo>
                <a:lnTo>
                  <a:pt x="6197600" y="3637508"/>
                </a:lnTo>
                <a:lnTo>
                  <a:pt x="6197600" y="96291"/>
                </a:lnTo>
                <a:lnTo>
                  <a:pt x="6190032" y="58812"/>
                </a:lnTo>
                <a:lnTo>
                  <a:pt x="6169394" y="28205"/>
                </a:lnTo>
                <a:lnTo>
                  <a:pt x="6138787" y="7567"/>
                </a:lnTo>
                <a:lnTo>
                  <a:pt x="6101308" y="0"/>
                </a:lnTo>
                <a:close/>
              </a:path>
            </a:pathLst>
          </a:custGeom>
          <a:solidFill>
            <a:srgbClr val="1B2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76300" y="1574800"/>
            <a:ext cx="5306060" cy="40436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75">
              <a:lnSpc>
                <a:spcPct val="100000"/>
              </a:lnSpc>
            </a:pPr>
            <a:r>
              <a:rPr sz="2200" b="1" spc="20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2200" b="1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5" dirty="0">
                <a:solidFill>
                  <a:srgbClr val="FFFFFF"/>
                </a:solidFill>
                <a:latin typeface="Calibri"/>
                <a:cs typeface="Calibri"/>
              </a:rPr>
              <a:t>document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&lt;h1&gt;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Where do you want to</a:t>
            </a:r>
            <a:r>
              <a:rPr sz="2100" spc="2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go?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&lt;/h1&gt;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&lt;h2&gt;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Travel</a:t>
            </a:r>
            <a:r>
              <a:rPr sz="2100" spc="2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Destinations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&lt;/h2&gt;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&lt;p&gt;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Plan your next</a:t>
            </a:r>
            <a:r>
              <a:rPr sz="2100" spc="3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adventure.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&lt;/p&gt;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&lt;ul id=</a:t>
            </a:r>
            <a:r>
              <a:rPr sz="2100" spc="-5" dirty="0">
                <a:solidFill>
                  <a:srgbClr val="61CE3C"/>
                </a:solidFill>
                <a:latin typeface="Courier New"/>
                <a:cs typeface="Courier New"/>
              </a:rPr>
              <a:t>"destinations"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&lt;li&gt;Rome&lt;/li&gt;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&lt;ul</a:t>
            </a:r>
            <a:r>
              <a:rPr sz="2100" spc="-35" dirty="0">
                <a:solidFill>
                  <a:srgbClr val="7F90AA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id=</a:t>
            </a:r>
            <a:r>
              <a:rPr sz="2100" spc="-5" dirty="0">
                <a:solidFill>
                  <a:srgbClr val="61CE3C"/>
                </a:solidFill>
                <a:latin typeface="Courier New"/>
                <a:cs typeface="Courier New"/>
              </a:rPr>
              <a:t>"france"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&gt;</a:t>
            </a:r>
            <a:endParaRPr sz="2100">
              <a:latin typeface="Courier New"/>
              <a:cs typeface="Courier New"/>
            </a:endParaRPr>
          </a:p>
          <a:p>
            <a:pPr marR="1753235" algn="ctr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&lt;li&gt;Paris&lt;/li&gt;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&lt;/ul&gt;</a:t>
            </a:r>
            <a:endParaRPr sz="2100">
              <a:latin typeface="Courier New"/>
              <a:cs typeface="Courier New"/>
            </a:endParaRPr>
          </a:p>
          <a:p>
            <a:pPr marL="33274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&lt;li</a:t>
            </a:r>
            <a:r>
              <a:rPr sz="2100" spc="10" dirty="0">
                <a:solidFill>
                  <a:srgbClr val="7F90AA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class=</a:t>
            </a:r>
            <a:r>
              <a:rPr sz="2100" spc="-5" dirty="0">
                <a:solidFill>
                  <a:srgbClr val="61CE3C"/>
                </a:solidFill>
                <a:latin typeface="Courier New"/>
                <a:cs typeface="Courier New"/>
              </a:rPr>
              <a:t>'promo'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&gt;Rio&lt;/li&gt;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&lt;/ul&gt;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293100" y="3479800"/>
            <a:ext cx="3200400" cy="850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18500" y="3479800"/>
            <a:ext cx="3149600" cy="800100"/>
          </a:xfrm>
          <a:custGeom>
            <a:avLst/>
            <a:gdLst/>
            <a:ahLst/>
            <a:cxnLst/>
            <a:rect l="l" t="t" r="r" b="b"/>
            <a:pathLst>
              <a:path w="3149600" h="800100">
                <a:moveTo>
                  <a:pt x="30533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5" y="771894"/>
                </a:lnTo>
                <a:lnTo>
                  <a:pt x="58812" y="792532"/>
                </a:lnTo>
                <a:lnTo>
                  <a:pt x="96291" y="800100"/>
                </a:lnTo>
                <a:lnTo>
                  <a:pt x="3053308" y="800100"/>
                </a:lnTo>
                <a:lnTo>
                  <a:pt x="3090787" y="792532"/>
                </a:lnTo>
                <a:lnTo>
                  <a:pt x="3121394" y="771894"/>
                </a:lnTo>
                <a:lnTo>
                  <a:pt x="3142032" y="741287"/>
                </a:lnTo>
                <a:lnTo>
                  <a:pt x="3149600" y="703808"/>
                </a:lnTo>
                <a:lnTo>
                  <a:pt x="3149600" y="96291"/>
                </a:lnTo>
                <a:lnTo>
                  <a:pt x="3142032" y="58812"/>
                </a:lnTo>
                <a:lnTo>
                  <a:pt x="3121394" y="28205"/>
                </a:lnTo>
                <a:lnTo>
                  <a:pt x="3090787" y="7567"/>
                </a:lnTo>
                <a:lnTo>
                  <a:pt x="3053308" y="0"/>
                </a:lnTo>
                <a:close/>
              </a:path>
            </a:pathLst>
          </a:custGeom>
          <a:solidFill>
            <a:srgbClr val="1B2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78700" y="3454400"/>
            <a:ext cx="876300" cy="850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16800" y="3479800"/>
            <a:ext cx="825500" cy="800100"/>
          </a:xfrm>
          <a:custGeom>
            <a:avLst/>
            <a:gdLst/>
            <a:ahLst/>
            <a:cxnLst/>
            <a:rect l="l" t="t" r="r" b="b"/>
            <a:pathLst>
              <a:path w="825500" h="800100">
                <a:moveTo>
                  <a:pt x="7292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5" y="771894"/>
                </a:lnTo>
                <a:lnTo>
                  <a:pt x="58812" y="792532"/>
                </a:lnTo>
                <a:lnTo>
                  <a:pt x="96291" y="800100"/>
                </a:lnTo>
                <a:lnTo>
                  <a:pt x="729208" y="800100"/>
                </a:lnTo>
                <a:lnTo>
                  <a:pt x="766687" y="792532"/>
                </a:lnTo>
                <a:lnTo>
                  <a:pt x="797294" y="771894"/>
                </a:lnTo>
                <a:lnTo>
                  <a:pt x="817932" y="741287"/>
                </a:lnTo>
                <a:lnTo>
                  <a:pt x="825500" y="703808"/>
                </a:lnTo>
                <a:lnTo>
                  <a:pt x="825500" y="96291"/>
                </a:lnTo>
                <a:lnTo>
                  <a:pt x="817932" y="58812"/>
                </a:lnTo>
                <a:lnTo>
                  <a:pt x="797294" y="28205"/>
                </a:lnTo>
                <a:lnTo>
                  <a:pt x="766687" y="7567"/>
                </a:lnTo>
                <a:lnTo>
                  <a:pt x="729208" y="0"/>
                </a:lnTo>
                <a:close/>
              </a:path>
            </a:pathLst>
          </a:custGeom>
          <a:solidFill>
            <a:srgbClr val="1E32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112000" y="2004090"/>
            <a:ext cx="7923530" cy="2099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10"/>
              </a:lnSpc>
            </a:pPr>
            <a:r>
              <a:rPr sz="3400" spc="4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3400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2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400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75" dirty="0">
                <a:solidFill>
                  <a:srgbClr val="FFFFFF"/>
                </a:solidFill>
                <a:latin typeface="Arial"/>
                <a:cs typeface="Arial"/>
              </a:rPr>
              <a:t>parent</a:t>
            </a:r>
            <a:r>
              <a:rPr sz="3400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8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3400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170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3400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125" dirty="0">
                <a:solidFill>
                  <a:srgbClr val="FFFFFF"/>
                </a:solidFill>
                <a:latin typeface="Arial"/>
                <a:cs typeface="Arial"/>
              </a:rPr>
              <a:t>many</a:t>
            </a:r>
            <a:r>
              <a:rPr sz="3400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100" dirty="0">
                <a:solidFill>
                  <a:srgbClr val="FFFFFF"/>
                </a:solidFill>
                <a:latin typeface="Arial"/>
                <a:cs typeface="Arial"/>
              </a:rPr>
              <a:t>children</a:t>
            </a:r>
            <a:r>
              <a:rPr sz="3400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114" dirty="0">
                <a:solidFill>
                  <a:srgbClr val="FFFFFF"/>
                </a:solidFill>
                <a:latin typeface="Arial"/>
                <a:cs typeface="Arial"/>
              </a:rPr>
              <a:t>who</a:t>
            </a:r>
            <a:r>
              <a:rPr sz="3400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endParaRPr sz="3400">
              <a:latin typeface="Arial"/>
              <a:cs typeface="Arial"/>
            </a:endParaRPr>
          </a:p>
          <a:p>
            <a:pPr marL="12700" marR="332740">
              <a:lnSpc>
                <a:spcPct val="76000"/>
              </a:lnSpc>
              <a:spcBef>
                <a:spcPts val="540"/>
              </a:spcBef>
            </a:pPr>
            <a:r>
              <a:rPr sz="3400" spc="15" dirty="0">
                <a:solidFill>
                  <a:srgbClr val="FFFFFF"/>
                </a:solidFill>
                <a:latin typeface="Arial"/>
                <a:cs typeface="Arial"/>
              </a:rPr>
              <a:t>turn</a:t>
            </a:r>
            <a:r>
              <a:rPr sz="3400" spc="-2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18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3400" spc="-2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10" dirty="0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sz="3400" spc="-2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114" dirty="0">
                <a:solidFill>
                  <a:srgbClr val="FFFFFF"/>
                </a:solidFill>
                <a:latin typeface="Arial"/>
                <a:cs typeface="Arial"/>
              </a:rPr>
              <a:t>own</a:t>
            </a:r>
            <a:r>
              <a:rPr sz="3400" spc="-2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95" dirty="0">
                <a:solidFill>
                  <a:srgbClr val="FFFFFF"/>
                </a:solidFill>
                <a:latin typeface="Arial"/>
                <a:cs typeface="Arial"/>
              </a:rPr>
              <a:t>children,</a:t>
            </a:r>
            <a:r>
              <a:rPr sz="3400" spc="-2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114" dirty="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sz="3400" spc="-2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120" dirty="0">
                <a:solidFill>
                  <a:srgbClr val="FFFFFF"/>
                </a:solidFill>
                <a:latin typeface="Arial"/>
                <a:cs typeface="Arial"/>
              </a:rPr>
              <a:t>could</a:t>
            </a:r>
            <a:r>
              <a:rPr sz="3400" spc="-2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175" dirty="0">
                <a:solidFill>
                  <a:srgbClr val="FFFFFF"/>
                </a:solidFill>
                <a:latin typeface="Arial"/>
                <a:cs typeface="Arial"/>
              </a:rPr>
              <a:t>we  </a:t>
            </a:r>
            <a:r>
              <a:rPr sz="3400" spc="30" dirty="0">
                <a:solidFill>
                  <a:srgbClr val="FFFFFF"/>
                </a:solidFill>
                <a:latin typeface="Arial"/>
                <a:cs typeface="Arial"/>
              </a:rPr>
              <a:t>find</a:t>
            </a:r>
            <a:r>
              <a:rPr sz="34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90" dirty="0">
                <a:solidFill>
                  <a:srgbClr val="FFFFFF"/>
                </a:solidFill>
                <a:latin typeface="Arial"/>
                <a:cs typeface="Arial"/>
              </a:rPr>
              <a:t>only</a:t>
            </a:r>
            <a:r>
              <a:rPr sz="34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65" dirty="0">
                <a:solidFill>
                  <a:srgbClr val="FFFFFF"/>
                </a:solidFill>
                <a:latin typeface="Arial"/>
                <a:cs typeface="Arial"/>
              </a:rPr>
              <a:t>first</a:t>
            </a:r>
            <a:r>
              <a:rPr sz="34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100" dirty="0">
                <a:solidFill>
                  <a:srgbClr val="FFFFFF"/>
                </a:solidFill>
                <a:latin typeface="Arial"/>
                <a:cs typeface="Arial"/>
              </a:rPr>
              <a:t>generation</a:t>
            </a:r>
            <a:r>
              <a:rPr sz="34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4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4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120" dirty="0">
                <a:solidFill>
                  <a:srgbClr val="FFFFFF"/>
                </a:solidFill>
                <a:latin typeface="Arial"/>
                <a:cs typeface="Arial"/>
              </a:rPr>
              <a:t>children?</a:t>
            </a:r>
            <a:endParaRPr sz="3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50">
              <a:latin typeface="Times New Roman"/>
              <a:cs typeface="Times New Roman"/>
            </a:endParaRPr>
          </a:p>
          <a:p>
            <a:pPr marL="1435100">
              <a:lnSpc>
                <a:spcPct val="100000"/>
              </a:lnSpc>
            </a:pPr>
            <a:r>
              <a:rPr sz="3200" spc="-90" dirty="0">
                <a:solidFill>
                  <a:srgbClr val="FFFFFF"/>
                </a:solidFill>
                <a:latin typeface="Arial"/>
                <a:cs typeface="Arial"/>
              </a:rPr>
              <a:t>traversing</a:t>
            </a:r>
            <a:r>
              <a:rPr sz="3200" spc="-2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10" dirty="0">
                <a:solidFill>
                  <a:srgbClr val="FFFFFF"/>
                </a:solidFill>
                <a:latin typeface="Arial"/>
                <a:cs typeface="Arial"/>
              </a:rPr>
              <a:t>down</a:t>
            </a:r>
            <a:endParaRPr sz="3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654925" y="3707655"/>
            <a:ext cx="345245" cy="4578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13492" y="3605693"/>
            <a:ext cx="92664" cy="928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90327" y="8252778"/>
            <a:ext cx="316928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229" dirty="0">
                <a:solidFill>
                  <a:srgbClr val="7999AF"/>
                </a:solidFill>
                <a:latin typeface="Arial"/>
                <a:cs typeface="Arial"/>
              </a:rPr>
              <a:t>2.2</a:t>
            </a:r>
            <a:r>
              <a:rPr sz="4200" spc="-355" dirty="0">
                <a:solidFill>
                  <a:srgbClr val="7999AF"/>
                </a:solidFill>
                <a:latin typeface="Arial"/>
                <a:cs typeface="Arial"/>
              </a:rPr>
              <a:t> </a:t>
            </a:r>
            <a:r>
              <a:rPr sz="4200" b="1" spc="50" dirty="0">
                <a:solidFill>
                  <a:srgbClr val="7999AF"/>
                </a:solidFill>
                <a:latin typeface="Calibri"/>
                <a:cs typeface="Calibri"/>
              </a:rPr>
              <a:t>Traversing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25100" y="1524000"/>
            <a:ext cx="5410200" cy="6832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350500" y="1524000"/>
            <a:ext cx="5359400" cy="6781800"/>
          </a:xfrm>
          <a:custGeom>
            <a:avLst/>
            <a:gdLst/>
            <a:ahLst/>
            <a:cxnLst/>
            <a:rect l="l" t="t" r="r" b="b"/>
            <a:pathLst>
              <a:path w="5359400" h="6781800">
                <a:moveTo>
                  <a:pt x="52631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685508"/>
                </a:lnTo>
                <a:lnTo>
                  <a:pt x="7568" y="6722989"/>
                </a:lnTo>
                <a:lnTo>
                  <a:pt x="28206" y="6753596"/>
                </a:lnTo>
                <a:lnTo>
                  <a:pt x="58818" y="6774232"/>
                </a:lnTo>
                <a:lnTo>
                  <a:pt x="96291" y="6781798"/>
                </a:lnTo>
                <a:lnTo>
                  <a:pt x="5263140" y="6781798"/>
                </a:lnTo>
                <a:lnTo>
                  <a:pt x="5300626" y="6774231"/>
                </a:lnTo>
                <a:lnTo>
                  <a:pt x="5331222" y="6753595"/>
                </a:lnTo>
                <a:lnTo>
                  <a:pt x="5351841" y="6722988"/>
                </a:lnTo>
                <a:lnTo>
                  <a:pt x="5359400" y="6685508"/>
                </a:lnTo>
                <a:lnTo>
                  <a:pt x="5359400" y="96291"/>
                </a:lnTo>
                <a:lnTo>
                  <a:pt x="5351841" y="58812"/>
                </a:lnTo>
                <a:lnTo>
                  <a:pt x="5331221" y="28205"/>
                </a:lnTo>
                <a:lnTo>
                  <a:pt x="5300624" y="7567"/>
                </a:lnTo>
                <a:lnTo>
                  <a:pt x="52631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8800" y="495300"/>
            <a:ext cx="8280400" cy="81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114" dirty="0"/>
              <a:t>Walking </a:t>
            </a:r>
            <a:r>
              <a:rPr spc="-15" dirty="0"/>
              <a:t>the </a:t>
            </a:r>
            <a:r>
              <a:rPr spc="-509" dirty="0"/>
              <a:t>DOM </a:t>
            </a:r>
            <a:r>
              <a:rPr spc="-140" dirty="0"/>
              <a:t>up </a:t>
            </a:r>
            <a:r>
              <a:rPr spc="-195" dirty="0"/>
              <a:t>and</a:t>
            </a:r>
            <a:r>
              <a:rPr spc="-765" dirty="0"/>
              <a:t> </a:t>
            </a:r>
            <a:r>
              <a:rPr spc="-160" dirty="0"/>
              <a:t>down</a:t>
            </a:r>
          </a:p>
        </p:txBody>
      </p:sp>
      <p:sp>
        <p:nvSpPr>
          <p:cNvPr id="6" name="object 6"/>
          <p:cNvSpPr/>
          <p:nvPr/>
        </p:nvSpPr>
        <p:spPr>
          <a:xfrm>
            <a:off x="685800" y="1676400"/>
            <a:ext cx="7429500" cy="863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1200" y="1676400"/>
            <a:ext cx="7378700" cy="812800"/>
          </a:xfrm>
          <a:custGeom>
            <a:avLst/>
            <a:gdLst/>
            <a:ahLst/>
            <a:cxnLst/>
            <a:rect l="l" t="t" r="r" b="b"/>
            <a:pathLst>
              <a:path w="7378700" h="812800">
                <a:moveTo>
                  <a:pt x="72824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16508"/>
                </a:lnTo>
                <a:lnTo>
                  <a:pt x="7567" y="753987"/>
                </a:lnTo>
                <a:lnTo>
                  <a:pt x="28203" y="784594"/>
                </a:lnTo>
                <a:lnTo>
                  <a:pt x="58810" y="805232"/>
                </a:lnTo>
                <a:lnTo>
                  <a:pt x="96291" y="812800"/>
                </a:lnTo>
                <a:lnTo>
                  <a:pt x="7282408" y="812800"/>
                </a:lnTo>
                <a:lnTo>
                  <a:pt x="7319887" y="805232"/>
                </a:lnTo>
                <a:lnTo>
                  <a:pt x="7350494" y="784594"/>
                </a:lnTo>
                <a:lnTo>
                  <a:pt x="7371132" y="753987"/>
                </a:lnTo>
                <a:lnTo>
                  <a:pt x="7378700" y="716508"/>
                </a:lnTo>
                <a:lnTo>
                  <a:pt x="7378700" y="96291"/>
                </a:lnTo>
                <a:lnTo>
                  <a:pt x="7371132" y="58812"/>
                </a:lnTo>
                <a:lnTo>
                  <a:pt x="7350494" y="28205"/>
                </a:lnTo>
                <a:lnTo>
                  <a:pt x="7319887" y="7567"/>
                </a:lnTo>
                <a:lnTo>
                  <a:pt x="72824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39800" y="1892300"/>
            <a:ext cx="624332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$("#destinations").children("li");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2800" y="2616200"/>
            <a:ext cx="8423275" cy="50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90" dirty="0">
                <a:solidFill>
                  <a:srgbClr val="EBEBEB"/>
                </a:solidFill>
                <a:latin typeface="Arial"/>
                <a:cs typeface="Arial"/>
              </a:rPr>
              <a:t>children(),</a:t>
            </a:r>
            <a:r>
              <a:rPr sz="3200" spc="-215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200" spc="-50" dirty="0">
                <a:solidFill>
                  <a:srgbClr val="EBEBEB"/>
                </a:solidFill>
                <a:latin typeface="Arial"/>
                <a:cs typeface="Arial"/>
              </a:rPr>
              <a:t>unlike</a:t>
            </a:r>
            <a:r>
              <a:rPr sz="3200" spc="-215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200" spc="-20" dirty="0">
                <a:solidFill>
                  <a:srgbClr val="EBEBEB"/>
                </a:solidFill>
                <a:latin typeface="Arial"/>
                <a:cs typeface="Arial"/>
              </a:rPr>
              <a:t>find(),</a:t>
            </a:r>
            <a:r>
              <a:rPr sz="3200" spc="-215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200" spc="-85" dirty="0">
                <a:solidFill>
                  <a:srgbClr val="EBEBEB"/>
                </a:solidFill>
                <a:latin typeface="Arial"/>
                <a:cs typeface="Arial"/>
              </a:rPr>
              <a:t>only</a:t>
            </a:r>
            <a:r>
              <a:rPr sz="3200" spc="-215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200" spc="-114" dirty="0">
                <a:solidFill>
                  <a:srgbClr val="EBEBEB"/>
                </a:solidFill>
                <a:latin typeface="Arial"/>
                <a:cs typeface="Arial"/>
              </a:rPr>
              <a:t>selects</a:t>
            </a:r>
            <a:r>
              <a:rPr sz="3200" spc="-215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200" spc="-60" dirty="0">
                <a:solidFill>
                  <a:srgbClr val="EBEBEB"/>
                </a:solidFill>
                <a:latin typeface="Arial"/>
                <a:cs typeface="Arial"/>
              </a:rPr>
              <a:t>direct</a:t>
            </a:r>
            <a:r>
              <a:rPr sz="3200" spc="-215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200" spc="-95" dirty="0">
                <a:solidFill>
                  <a:srgbClr val="EBEBEB"/>
                </a:solidFill>
                <a:latin typeface="Arial"/>
                <a:cs typeface="Arial"/>
              </a:rPr>
              <a:t>children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103100" y="50800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07" y="444500"/>
                </a:lnTo>
                <a:lnTo>
                  <a:pt x="645440" y="436757"/>
                </a:lnTo>
                <a:lnTo>
                  <a:pt x="687139" y="415197"/>
                </a:lnTo>
                <a:lnTo>
                  <a:pt x="720010" y="382322"/>
                </a:lnTo>
                <a:lnTo>
                  <a:pt x="741562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62" y="103866"/>
                </a:lnTo>
                <a:lnTo>
                  <a:pt x="720010" y="62177"/>
                </a:lnTo>
                <a:lnTo>
                  <a:pt x="687139" y="29302"/>
                </a:lnTo>
                <a:lnTo>
                  <a:pt x="645440" y="7742"/>
                </a:lnTo>
                <a:lnTo>
                  <a:pt x="5974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280900" y="5168900"/>
            <a:ext cx="393700" cy="292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582400" y="44831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760200" y="4572000"/>
            <a:ext cx="355600" cy="292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649200" y="56007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07" y="0"/>
                </a:moveTo>
                <a:lnTo>
                  <a:pt x="151892" y="0"/>
                </a:lnTo>
                <a:lnTo>
                  <a:pt x="103859" y="7742"/>
                </a:lnTo>
                <a:lnTo>
                  <a:pt x="62160" y="29302"/>
                </a:lnTo>
                <a:lnTo>
                  <a:pt x="29289" y="62177"/>
                </a:lnTo>
                <a:lnTo>
                  <a:pt x="7737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37" y="340633"/>
                </a:lnTo>
                <a:lnTo>
                  <a:pt x="29289" y="382322"/>
                </a:lnTo>
                <a:lnTo>
                  <a:pt x="62160" y="415197"/>
                </a:lnTo>
                <a:lnTo>
                  <a:pt x="103859" y="436757"/>
                </a:lnTo>
                <a:lnTo>
                  <a:pt x="151892" y="444500"/>
                </a:lnTo>
                <a:lnTo>
                  <a:pt x="597407" y="444500"/>
                </a:lnTo>
                <a:lnTo>
                  <a:pt x="645440" y="436757"/>
                </a:lnTo>
                <a:lnTo>
                  <a:pt x="687139" y="415197"/>
                </a:lnTo>
                <a:lnTo>
                  <a:pt x="720010" y="382322"/>
                </a:lnTo>
                <a:lnTo>
                  <a:pt x="741562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62" y="103866"/>
                </a:lnTo>
                <a:lnTo>
                  <a:pt x="720010" y="62177"/>
                </a:lnTo>
                <a:lnTo>
                  <a:pt x="687139" y="29302"/>
                </a:lnTo>
                <a:lnTo>
                  <a:pt x="645440" y="7742"/>
                </a:lnTo>
                <a:lnTo>
                  <a:pt x="5974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827000" y="5689600"/>
            <a:ext cx="355600" cy="292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144500" y="6121400"/>
            <a:ext cx="1244600" cy="444500"/>
          </a:xfrm>
          <a:custGeom>
            <a:avLst/>
            <a:gdLst/>
            <a:ahLst/>
            <a:cxnLst/>
            <a:rect l="l" t="t" r="r" b="b"/>
            <a:pathLst>
              <a:path w="1244600" h="444500">
                <a:moveTo>
                  <a:pt x="1092707" y="0"/>
                </a:moveTo>
                <a:lnTo>
                  <a:pt x="151892" y="0"/>
                </a:lnTo>
                <a:lnTo>
                  <a:pt x="103859" y="7742"/>
                </a:lnTo>
                <a:lnTo>
                  <a:pt x="62160" y="29302"/>
                </a:lnTo>
                <a:lnTo>
                  <a:pt x="29289" y="62177"/>
                </a:lnTo>
                <a:lnTo>
                  <a:pt x="7737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37" y="340633"/>
                </a:lnTo>
                <a:lnTo>
                  <a:pt x="29289" y="382322"/>
                </a:lnTo>
                <a:lnTo>
                  <a:pt x="62160" y="415197"/>
                </a:lnTo>
                <a:lnTo>
                  <a:pt x="103859" y="436757"/>
                </a:lnTo>
                <a:lnTo>
                  <a:pt x="151892" y="444500"/>
                </a:lnTo>
                <a:lnTo>
                  <a:pt x="1092707" y="444500"/>
                </a:lnTo>
                <a:lnTo>
                  <a:pt x="1140740" y="436757"/>
                </a:lnTo>
                <a:lnTo>
                  <a:pt x="1182439" y="415197"/>
                </a:lnTo>
                <a:lnTo>
                  <a:pt x="1215310" y="382322"/>
                </a:lnTo>
                <a:lnTo>
                  <a:pt x="1236862" y="340633"/>
                </a:lnTo>
                <a:lnTo>
                  <a:pt x="1244600" y="292633"/>
                </a:lnTo>
                <a:lnTo>
                  <a:pt x="1244600" y="151866"/>
                </a:lnTo>
                <a:lnTo>
                  <a:pt x="1236862" y="103866"/>
                </a:lnTo>
                <a:lnTo>
                  <a:pt x="1215310" y="62177"/>
                </a:lnTo>
                <a:lnTo>
                  <a:pt x="1182439" y="29302"/>
                </a:lnTo>
                <a:lnTo>
                  <a:pt x="1140740" y="7742"/>
                </a:lnTo>
                <a:lnTo>
                  <a:pt x="10927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335000" y="6210300"/>
            <a:ext cx="876300" cy="292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3335000" y="6159500"/>
            <a:ext cx="86360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Paris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2805798" y="6111654"/>
            <a:ext cx="283583" cy="3111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297795" y="5590954"/>
            <a:ext cx="283536" cy="3111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569700" y="44831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DAB3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738995" y="4994054"/>
            <a:ext cx="283536" cy="3111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582400" y="34036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760200" y="3492500"/>
            <a:ext cx="355600" cy="292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582400" y="60579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760200" y="6146800"/>
            <a:ext cx="355600" cy="292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582400" y="34036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DAB3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566400" y="18161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33" y="444500"/>
                </a:lnTo>
                <a:lnTo>
                  <a:pt x="950233" y="436757"/>
                </a:lnTo>
                <a:lnTo>
                  <a:pt x="991922" y="415197"/>
                </a:lnTo>
                <a:lnTo>
                  <a:pt x="1024797" y="382322"/>
                </a:lnTo>
                <a:lnTo>
                  <a:pt x="1046357" y="340633"/>
                </a:lnTo>
                <a:lnTo>
                  <a:pt x="1054100" y="292633"/>
                </a:lnTo>
                <a:lnTo>
                  <a:pt x="1054100" y="151866"/>
                </a:lnTo>
                <a:lnTo>
                  <a:pt x="1046357" y="103866"/>
                </a:lnTo>
                <a:lnTo>
                  <a:pt x="1024797" y="62177"/>
                </a:lnTo>
                <a:lnTo>
                  <a:pt x="991922" y="29302"/>
                </a:lnTo>
                <a:lnTo>
                  <a:pt x="950233" y="7742"/>
                </a:lnTo>
                <a:lnTo>
                  <a:pt x="9022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744200" y="1905000"/>
            <a:ext cx="711200" cy="3429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735538" y="2314354"/>
            <a:ext cx="1088161" cy="102574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252200" y="2984500"/>
            <a:ext cx="393700" cy="292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090400" y="39243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07" y="444500"/>
                </a:lnTo>
                <a:lnTo>
                  <a:pt x="950240" y="436757"/>
                </a:lnTo>
                <a:lnTo>
                  <a:pt x="991939" y="415197"/>
                </a:lnTo>
                <a:lnTo>
                  <a:pt x="1024810" y="382322"/>
                </a:lnTo>
                <a:lnTo>
                  <a:pt x="1046362" y="340633"/>
                </a:lnTo>
                <a:lnTo>
                  <a:pt x="1054100" y="292633"/>
                </a:lnTo>
                <a:lnTo>
                  <a:pt x="1054100" y="151866"/>
                </a:lnTo>
                <a:lnTo>
                  <a:pt x="1046362" y="103866"/>
                </a:lnTo>
                <a:lnTo>
                  <a:pt x="1024810" y="62177"/>
                </a:lnTo>
                <a:lnTo>
                  <a:pt x="991939" y="29302"/>
                </a:lnTo>
                <a:lnTo>
                  <a:pt x="950240" y="7742"/>
                </a:lnTo>
                <a:lnTo>
                  <a:pt x="9022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268200" y="4025900"/>
            <a:ext cx="711200" cy="2794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1764009" y="3441700"/>
            <a:ext cx="1440180" cy="25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z="2200" spc="-5" dirty="0"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  <a:p>
            <a:pPr marL="518159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Rome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760"/>
              </a:spcBef>
            </a:pPr>
            <a:r>
              <a:rPr sz="2200" spc="-5" dirty="0"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50">
              <a:latin typeface="Times New Roman"/>
              <a:cs typeface="Times New Roman"/>
            </a:endParaRPr>
          </a:p>
          <a:p>
            <a:pPr marR="5080" algn="ctr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ul</a:t>
            </a:r>
            <a:endParaRPr sz="220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1243695" y="3381154"/>
            <a:ext cx="283536" cy="3111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751695" y="3914554"/>
            <a:ext cx="283536" cy="3111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090400" y="6578600"/>
            <a:ext cx="1054100" cy="444500"/>
          </a:xfrm>
          <a:custGeom>
            <a:avLst/>
            <a:gdLst/>
            <a:ahLst/>
            <a:cxnLst/>
            <a:rect l="l" t="t" r="r" b="b"/>
            <a:pathLst>
              <a:path w="1054100" h="444500">
                <a:moveTo>
                  <a:pt x="9022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902207" y="444500"/>
                </a:lnTo>
                <a:lnTo>
                  <a:pt x="950240" y="436757"/>
                </a:lnTo>
                <a:lnTo>
                  <a:pt x="991939" y="415197"/>
                </a:lnTo>
                <a:lnTo>
                  <a:pt x="1024810" y="382322"/>
                </a:lnTo>
                <a:lnTo>
                  <a:pt x="1046362" y="340633"/>
                </a:lnTo>
                <a:lnTo>
                  <a:pt x="1054100" y="292633"/>
                </a:lnTo>
                <a:lnTo>
                  <a:pt x="1054100" y="151866"/>
                </a:lnTo>
                <a:lnTo>
                  <a:pt x="1046362" y="103866"/>
                </a:lnTo>
                <a:lnTo>
                  <a:pt x="1024810" y="62177"/>
                </a:lnTo>
                <a:lnTo>
                  <a:pt x="991939" y="29302"/>
                </a:lnTo>
                <a:lnTo>
                  <a:pt x="950240" y="7742"/>
                </a:lnTo>
                <a:lnTo>
                  <a:pt x="9022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344400" y="6667500"/>
            <a:ext cx="546100" cy="2921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2353290" y="6616700"/>
            <a:ext cx="5283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Rio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1582400" y="60579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DAB3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1776709" y="60960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1751695" y="6568854"/>
            <a:ext cx="283536" cy="3111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243005" y="3509988"/>
            <a:ext cx="271348" cy="282614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074400" y="2362200"/>
            <a:ext cx="965200" cy="444500"/>
          </a:xfrm>
          <a:custGeom>
            <a:avLst/>
            <a:gdLst/>
            <a:ahLst/>
            <a:cxnLst/>
            <a:rect l="l" t="t" r="r" b="b"/>
            <a:pathLst>
              <a:path w="965200" h="444500">
                <a:moveTo>
                  <a:pt x="8133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813333" y="444500"/>
                </a:lnTo>
                <a:lnTo>
                  <a:pt x="861333" y="436757"/>
                </a:lnTo>
                <a:lnTo>
                  <a:pt x="903022" y="415197"/>
                </a:lnTo>
                <a:lnTo>
                  <a:pt x="935897" y="382322"/>
                </a:lnTo>
                <a:lnTo>
                  <a:pt x="957457" y="340633"/>
                </a:lnTo>
                <a:lnTo>
                  <a:pt x="965200" y="292633"/>
                </a:lnTo>
                <a:lnTo>
                  <a:pt x="965200" y="151866"/>
                </a:lnTo>
                <a:lnTo>
                  <a:pt x="957457" y="103866"/>
                </a:lnTo>
                <a:lnTo>
                  <a:pt x="935897" y="62177"/>
                </a:lnTo>
                <a:lnTo>
                  <a:pt x="903022" y="29302"/>
                </a:lnTo>
                <a:lnTo>
                  <a:pt x="861333" y="7742"/>
                </a:lnTo>
                <a:lnTo>
                  <a:pt x="8133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0745469" y="1854200"/>
            <a:ext cx="1075690" cy="143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body</a:t>
            </a:r>
            <a:endParaRPr sz="2200">
              <a:latin typeface="Courier New"/>
              <a:cs typeface="Courier New"/>
            </a:endParaRPr>
          </a:p>
          <a:p>
            <a:pPr marL="560070">
              <a:lnSpc>
                <a:spcPct val="100000"/>
              </a:lnSpc>
              <a:spcBef>
                <a:spcPts val="1660"/>
              </a:spcBef>
            </a:pPr>
            <a:r>
              <a:rPr sz="2200" spc="-5" dirty="0">
                <a:solidFill>
                  <a:srgbClr val="222222"/>
                </a:solidFill>
                <a:latin typeface="Courier New"/>
                <a:cs typeface="Courier New"/>
              </a:rPr>
              <a:t>...</a:t>
            </a:r>
            <a:endParaRPr sz="2200">
              <a:latin typeface="Courier New"/>
              <a:cs typeface="Courier New"/>
            </a:endParaRPr>
          </a:p>
          <a:p>
            <a:pPr marL="535305">
              <a:lnSpc>
                <a:spcPct val="100000"/>
              </a:lnSpc>
              <a:spcBef>
                <a:spcPts val="15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ul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90327" y="8252778"/>
            <a:ext cx="316928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229" dirty="0">
                <a:solidFill>
                  <a:srgbClr val="7999AF"/>
                </a:solidFill>
                <a:latin typeface="Arial"/>
                <a:cs typeface="Arial"/>
              </a:rPr>
              <a:t>2.2</a:t>
            </a:r>
            <a:r>
              <a:rPr sz="4200" spc="-355" dirty="0">
                <a:solidFill>
                  <a:srgbClr val="7999AF"/>
                </a:solidFill>
                <a:latin typeface="Arial"/>
                <a:cs typeface="Arial"/>
              </a:rPr>
              <a:t> </a:t>
            </a:r>
            <a:r>
              <a:rPr sz="4200" b="1" spc="50" dirty="0">
                <a:solidFill>
                  <a:srgbClr val="7999AF"/>
                </a:solidFill>
                <a:latin typeface="Calibri"/>
                <a:cs typeface="Calibri"/>
              </a:rPr>
              <a:t>Traversing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1986259" y="2946400"/>
            <a:ext cx="28752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BEBEB"/>
                </a:solidFill>
                <a:latin typeface="Courier New"/>
                <a:cs typeface="Courier New"/>
              </a:rPr>
              <a:t>id="destinations"</a:t>
            </a:r>
            <a:endParaRPr sz="22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06567" y="1136650"/>
            <a:ext cx="5185410" cy="6028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0" b="1" spc="5" dirty="0">
                <a:solidFill>
                  <a:srgbClr val="FFFFFF"/>
                </a:solidFill>
                <a:latin typeface="Calibri"/>
                <a:cs typeface="Calibri"/>
              </a:rPr>
              <a:t>leve</a:t>
            </a:r>
            <a:r>
              <a:rPr sz="10000" b="1" spc="47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38800" b="1" spc="-770" dirty="0">
                <a:solidFill>
                  <a:srgbClr val="78AAD6"/>
                </a:solidFill>
                <a:latin typeface="Calibri"/>
                <a:cs typeface="Calibri"/>
              </a:rPr>
              <a:t>3</a:t>
            </a:r>
            <a:endParaRPr sz="38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07030" y="3651250"/>
            <a:ext cx="11435080" cy="1503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600" spc="160" dirty="0">
                <a:solidFill>
                  <a:srgbClr val="FFFFFF"/>
                </a:solidFill>
                <a:latin typeface="Calibri"/>
                <a:cs typeface="Calibri"/>
              </a:rPr>
              <a:t>Working </a:t>
            </a:r>
            <a:r>
              <a:rPr sz="9600" spc="13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9600" spc="6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9600" spc="-13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600" spc="-495" dirty="0">
                <a:solidFill>
                  <a:srgbClr val="FFFFFF"/>
                </a:solidFill>
                <a:latin typeface="Calibri"/>
                <a:cs typeface="Calibri"/>
              </a:rPr>
              <a:t>DOM</a:t>
            </a:r>
            <a:endParaRPr sz="9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226300" y="1384300"/>
            <a:ext cx="1803400" cy="58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28900" y="1612900"/>
            <a:ext cx="10998200" cy="6184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5300" y="495300"/>
            <a:ext cx="7772400" cy="812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40" dirty="0"/>
              <a:t>What </a:t>
            </a:r>
            <a:r>
              <a:rPr spc="-204" dirty="0"/>
              <a:t>you </a:t>
            </a:r>
            <a:r>
              <a:rPr spc="-285" dirty="0"/>
              <a:t>can </a:t>
            </a:r>
            <a:r>
              <a:rPr spc="-200" dirty="0"/>
              <a:t>do </a:t>
            </a:r>
            <a:r>
              <a:rPr spc="75" dirty="0"/>
              <a:t>with</a:t>
            </a:r>
            <a:r>
              <a:rPr spc="-840" dirty="0"/>
              <a:t> </a:t>
            </a:r>
            <a:r>
              <a:rPr spc="-254" dirty="0"/>
              <a:t>jQuery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90327" y="8316278"/>
            <a:ext cx="423608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610" dirty="0">
                <a:solidFill>
                  <a:srgbClr val="7999AF"/>
                </a:solidFill>
                <a:latin typeface="Arial"/>
                <a:cs typeface="Arial"/>
              </a:rPr>
              <a:t>1.1  </a:t>
            </a:r>
            <a:r>
              <a:rPr sz="4200" b="1" spc="75" dirty="0">
                <a:solidFill>
                  <a:srgbClr val="7999AF"/>
                </a:solidFill>
                <a:latin typeface="Calibri"/>
                <a:cs typeface="Calibri"/>
              </a:rPr>
              <a:t>What </a:t>
            </a:r>
            <a:r>
              <a:rPr sz="4200" b="1" spc="130" dirty="0">
                <a:solidFill>
                  <a:srgbClr val="7999AF"/>
                </a:solidFill>
                <a:latin typeface="Calibri"/>
                <a:cs typeface="Calibri"/>
              </a:rPr>
              <a:t>is</a:t>
            </a:r>
            <a:r>
              <a:rPr sz="4200" b="1" spc="-52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-20" dirty="0">
                <a:solidFill>
                  <a:srgbClr val="7999AF"/>
                </a:solidFill>
                <a:latin typeface="Calibri"/>
                <a:cs typeface="Calibri"/>
              </a:rPr>
              <a:t>jQuery?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98771" y="7785100"/>
            <a:ext cx="7040880" cy="50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i="1" spc="-70" dirty="0">
                <a:solidFill>
                  <a:srgbClr val="EBEBEB"/>
                </a:solidFill>
                <a:latin typeface="Arial"/>
                <a:cs typeface="Arial"/>
              </a:rPr>
              <a:t>toggle </a:t>
            </a:r>
            <a:r>
              <a:rPr sz="3200" i="1" spc="-505" dirty="0">
                <a:solidFill>
                  <a:srgbClr val="EBEBEB"/>
                </a:solidFill>
                <a:latin typeface="Arial"/>
                <a:cs typeface="Arial"/>
              </a:rPr>
              <a:t>CSS </a:t>
            </a:r>
            <a:r>
              <a:rPr sz="3200" i="1" spc="-225" dirty="0">
                <a:solidFill>
                  <a:srgbClr val="EBEBEB"/>
                </a:solidFill>
                <a:latin typeface="Arial"/>
                <a:cs typeface="Arial"/>
              </a:rPr>
              <a:t>classes </a:t>
            </a:r>
            <a:r>
              <a:rPr sz="3200" i="1" spc="55" dirty="0">
                <a:solidFill>
                  <a:srgbClr val="EBEBEB"/>
                </a:solidFill>
                <a:latin typeface="Arial"/>
                <a:cs typeface="Arial"/>
              </a:rPr>
              <a:t>to </a:t>
            </a:r>
            <a:r>
              <a:rPr sz="3200" i="1" spc="-5" dirty="0">
                <a:solidFill>
                  <a:srgbClr val="EBEBEB"/>
                </a:solidFill>
                <a:latin typeface="Arial"/>
                <a:cs typeface="Arial"/>
              </a:rPr>
              <a:t>highlight </a:t>
            </a:r>
            <a:r>
              <a:rPr sz="3200" i="1" spc="-114" dirty="0">
                <a:solidFill>
                  <a:srgbClr val="EBEBEB"/>
                </a:solidFill>
                <a:latin typeface="Arial"/>
                <a:cs typeface="Arial"/>
              </a:rPr>
              <a:t>an</a:t>
            </a:r>
            <a:r>
              <a:rPr sz="3200" i="1" spc="-495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200" i="1" spc="-114" dirty="0">
                <a:solidFill>
                  <a:srgbClr val="EBEBEB"/>
                </a:solidFill>
                <a:latin typeface="Arial"/>
                <a:cs typeface="Arial"/>
              </a:rPr>
              <a:t>element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90327" y="8373428"/>
            <a:ext cx="577469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420" dirty="0">
                <a:solidFill>
                  <a:srgbClr val="7999AF"/>
                </a:solidFill>
                <a:latin typeface="Arial"/>
                <a:cs typeface="Arial"/>
              </a:rPr>
              <a:t>3.1 </a:t>
            </a:r>
            <a:r>
              <a:rPr sz="4200" b="1" spc="25" dirty="0">
                <a:solidFill>
                  <a:srgbClr val="7999AF"/>
                </a:solidFill>
                <a:latin typeface="Calibri"/>
                <a:cs typeface="Calibri"/>
              </a:rPr>
              <a:t>Manipulating </a:t>
            </a:r>
            <a:r>
              <a:rPr sz="4200" b="1" spc="15" dirty="0">
                <a:solidFill>
                  <a:srgbClr val="7999AF"/>
                </a:solidFill>
                <a:latin typeface="Calibri"/>
                <a:cs typeface="Calibri"/>
              </a:rPr>
              <a:t>the</a:t>
            </a:r>
            <a:r>
              <a:rPr sz="4200" b="1" spc="-3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-254" dirty="0">
                <a:solidFill>
                  <a:srgbClr val="7999AF"/>
                </a:solidFill>
                <a:latin typeface="Calibri"/>
                <a:cs typeface="Calibri"/>
              </a:rPr>
              <a:t>DOM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62100" y="2717800"/>
            <a:ext cx="4673600" cy="850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87500" y="2717800"/>
            <a:ext cx="4622800" cy="800100"/>
          </a:xfrm>
          <a:custGeom>
            <a:avLst/>
            <a:gdLst/>
            <a:ahLst/>
            <a:cxnLst/>
            <a:rect l="l" t="t" r="r" b="b"/>
            <a:pathLst>
              <a:path w="4622800" h="800100">
                <a:moveTo>
                  <a:pt x="45265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5" y="771894"/>
                </a:lnTo>
                <a:lnTo>
                  <a:pt x="58812" y="792532"/>
                </a:lnTo>
                <a:lnTo>
                  <a:pt x="96291" y="800100"/>
                </a:lnTo>
                <a:lnTo>
                  <a:pt x="4526508" y="800100"/>
                </a:lnTo>
                <a:lnTo>
                  <a:pt x="4563987" y="792532"/>
                </a:lnTo>
                <a:lnTo>
                  <a:pt x="4594594" y="771894"/>
                </a:lnTo>
                <a:lnTo>
                  <a:pt x="4615232" y="741287"/>
                </a:lnTo>
                <a:lnTo>
                  <a:pt x="4622800" y="703808"/>
                </a:lnTo>
                <a:lnTo>
                  <a:pt x="4622800" y="96291"/>
                </a:lnTo>
                <a:lnTo>
                  <a:pt x="4615232" y="58812"/>
                </a:lnTo>
                <a:lnTo>
                  <a:pt x="4594594" y="28205"/>
                </a:lnTo>
                <a:lnTo>
                  <a:pt x="4563987" y="7567"/>
                </a:lnTo>
                <a:lnTo>
                  <a:pt x="4526508" y="0"/>
                </a:lnTo>
                <a:close/>
              </a:path>
            </a:pathLst>
          </a:custGeom>
          <a:solidFill>
            <a:srgbClr val="1B2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03400" y="2832100"/>
            <a:ext cx="3378835" cy="50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55" dirty="0">
                <a:solidFill>
                  <a:srgbClr val="FFFFFF"/>
                </a:solidFill>
                <a:latin typeface="Arial"/>
                <a:cs typeface="Arial"/>
              </a:rPr>
              <a:t>remove </a:t>
            </a:r>
            <a:r>
              <a:rPr sz="3200" spc="-204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3200" spc="-340" dirty="0">
                <a:solidFill>
                  <a:srgbClr val="FFFFFF"/>
                </a:solidFill>
                <a:latin typeface="Arial"/>
                <a:cs typeface="Arial"/>
              </a:rPr>
              <a:t>DOM</a:t>
            </a:r>
            <a:r>
              <a:rPr sz="3200" spc="-3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50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807700" y="1524000"/>
            <a:ext cx="4673600" cy="5448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833100" y="1524000"/>
            <a:ext cx="4622800" cy="5397500"/>
          </a:xfrm>
          <a:custGeom>
            <a:avLst/>
            <a:gdLst/>
            <a:ahLst/>
            <a:cxnLst/>
            <a:rect l="l" t="t" r="r" b="b"/>
            <a:pathLst>
              <a:path w="4622800" h="5397500">
                <a:moveTo>
                  <a:pt x="45265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5301208"/>
                </a:lnTo>
                <a:lnTo>
                  <a:pt x="7567" y="5338687"/>
                </a:lnTo>
                <a:lnTo>
                  <a:pt x="28205" y="5369294"/>
                </a:lnTo>
                <a:lnTo>
                  <a:pt x="58812" y="5389932"/>
                </a:lnTo>
                <a:lnTo>
                  <a:pt x="96291" y="5397500"/>
                </a:lnTo>
                <a:lnTo>
                  <a:pt x="4526534" y="5397500"/>
                </a:lnTo>
                <a:lnTo>
                  <a:pt x="4564024" y="5389932"/>
                </a:lnTo>
                <a:lnTo>
                  <a:pt x="4594621" y="5369294"/>
                </a:lnTo>
                <a:lnTo>
                  <a:pt x="4615241" y="5338687"/>
                </a:lnTo>
                <a:lnTo>
                  <a:pt x="4622800" y="5301208"/>
                </a:lnTo>
                <a:lnTo>
                  <a:pt x="4622800" y="96291"/>
                </a:lnTo>
                <a:lnTo>
                  <a:pt x="4615241" y="58812"/>
                </a:lnTo>
                <a:lnTo>
                  <a:pt x="4594621" y="28205"/>
                </a:lnTo>
                <a:lnTo>
                  <a:pt x="4564024" y="7567"/>
                </a:lnTo>
                <a:lnTo>
                  <a:pt x="45265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64900" y="2603500"/>
            <a:ext cx="850900" cy="444500"/>
          </a:xfrm>
          <a:custGeom>
            <a:avLst/>
            <a:gdLst/>
            <a:ahLst/>
            <a:cxnLst/>
            <a:rect l="l" t="t" r="r" b="b"/>
            <a:pathLst>
              <a:path w="850900" h="444500">
                <a:moveTo>
                  <a:pt x="6990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699033" y="444500"/>
                </a:lnTo>
                <a:lnTo>
                  <a:pt x="747033" y="436757"/>
                </a:lnTo>
                <a:lnTo>
                  <a:pt x="788722" y="415197"/>
                </a:lnTo>
                <a:lnTo>
                  <a:pt x="821597" y="382322"/>
                </a:lnTo>
                <a:lnTo>
                  <a:pt x="843157" y="340633"/>
                </a:lnTo>
                <a:lnTo>
                  <a:pt x="850900" y="292633"/>
                </a:lnTo>
                <a:lnTo>
                  <a:pt x="850900" y="151866"/>
                </a:lnTo>
                <a:lnTo>
                  <a:pt x="843157" y="103866"/>
                </a:lnTo>
                <a:lnTo>
                  <a:pt x="821597" y="62177"/>
                </a:lnTo>
                <a:lnTo>
                  <a:pt x="788722" y="29302"/>
                </a:lnTo>
                <a:lnTo>
                  <a:pt x="747033" y="7742"/>
                </a:lnTo>
                <a:lnTo>
                  <a:pt x="6990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493500" y="2692400"/>
            <a:ext cx="355600" cy="292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014367" y="1079500"/>
            <a:ext cx="4389120" cy="35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00" dirty="0">
                <a:solidFill>
                  <a:srgbClr val="FFFFFF"/>
                </a:solidFill>
                <a:latin typeface="Calibri"/>
                <a:cs typeface="Calibri"/>
              </a:rPr>
              <a:t>DOM 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representation </a:t>
            </a:r>
            <a:r>
              <a:rPr sz="2200" spc="6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-1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document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036300" y="1803400"/>
            <a:ext cx="2146300" cy="533400"/>
          </a:xfrm>
          <a:custGeom>
            <a:avLst/>
            <a:gdLst/>
            <a:ahLst/>
            <a:cxnLst/>
            <a:rect l="l" t="t" r="r" b="b"/>
            <a:pathLst>
              <a:path w="2146300" h="533400">
                <a:moveTo>
                  <a:pt x="1994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381533"/>
                </a:lnTo>
                <a:lnTo>
                  <a:pt x="7742" y="429533"/>
                </a:lnTo>
                <a:lnTo>
                  <a:pt x="29302" y="471222"/>
                </a:lnTo>
                <a:lnTo>
                  <a:pt x="62177" y="504097"/>
                </a:lnTo>
                <a:lnTo>
                  <a:pt x="103866" y="525657"/>
                </a:lnTo>
                <a:lnTo>
                  <a:pt x="151866" y="533400"/>
                </a:lnTo>
                <a:lnTo>
                  <a:pt x="1994407" y="533400"/>
                </a:lnTo>
                <a:lnTo>
                  <a:pt x="2042440" y="525657"/>
                </a:lnTo>
                <a:lnTo>
                  <a:pt x="2084139" y="504097"/>
                </a:lnTo>
                <a:lnTo>
                  <a:pt x="2117010" y="471222"/>
                </a:lnTo>
                <a:lnTo>
                  <a:pt x="2138562" y="429533"/>
                </a:lnTo>
                <a:lnTo>
                  <a:pt x="2146300" y="381533"/>
                </a:lnTo>
                <a:lnTo>
                  <a:pt x="2146300" y="151866"/>
                </a:lnTo>
                <a:lnTo>
                  <a:pt x="2138562" y="103866"/>
                </a:lnTo>
                <a:lnTo>
                  <a:pt x="2117010" y="62177"/>
                </a:lnTo>
                <a:lnTo>
                  <a:pt x="2084139" y="29302"/>
                </a:lnTo>
                <a:lnTo>
                  <a:pt x="2042440" y="7742"/>
                </a:lnTo>
                <a:lnTo>
                  <a:pt x="1994407" y="0"/>
                </a:lnTo>
                <a:close/>
              </a:path>
            </a:pathLst>
          </a:custGeom>
          <a:solidFill>
            <a:srgbClr val="273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417300" y="1955800"/>
            <a:ext cx="1397000" cy="279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268200" y="3810000"/>
            <a:ext cx="2870200" cy="444500"/>
          </a:xfrm>
          <a:custGeom>
            <a:avLst/>
            <a:gdLst/>
            <a:ahLst/>
            <a:cxnLst/>
            <a:rect l="l" t="t" r="r" b="b"/>
            <a:pathLst>
              <a:path w="2870200" h="444500">
                <a:moveTo>
                  <a:pt x="27183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718307" y="444500"/>
                </a:lnTo>
                <a:lnTo>
                  <a:pt x="2766340" y="436757"/>
                </a:lnTo>
                <a:lnTo>
                  <a:pt x="2808039" y="415197"/>
                </a:lnTo>
                <a:lnTo>
                  <a:pt x="2840910" y="382322"/>
                </a:lnTo>
                <a:lnTo>
                  <a:pt x="2862462" y="340633"/>
                </a:lnTo>
                <a:lnTo>
                  <a:pt x="2870200" y="292633"/>
                </a:lnTo>
                <a:lnTo>
                  <a:pt x="2870200" y="151866"/>
                </a:lnTo>
                <a:lnTo>
                  <a:pt x="2862462" y="103866"/>
                </a:lnTo>
                <a:lnTo>
                  <a:pt x="2840910" y="62177"/>
                </a:lnTo>
                <a:lnTo>
                  <a:pt x="2808039" y="29302"/>
                </a:lnTo>
                <a:lnTo>
                  <a:pt x="2766340" y="7742"/>
                </a:lnTo>
                <a:lnTo>
                  <a:pt x="27183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420600" y="3898900"/>
            <a:ext cx="2514600" cy="292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3942060" y="3848100"/>
            <a:ext cx="10312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Vac...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772900" y="32385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963400" y="3327400"/>
            <a:ext cx="368300" cy="279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421109" y="3114454"/>
            <a:ext cx="245440" cy="3873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980295" y="3787554"/>
            <a:ext cx="283536" cy="3111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268200" y="4902200"/>
            <a:ext cx="1879600" cy="444500"/>
          </a:xfrm>
          <a:custGeom>
            <a:avLst/>
            <a:gdLst/>
            <a:ahLst/>
            <a:cxnLst/>
            <a:rect l="l" t="t" r="r" b="b"/>
            <a:pathLst>
              <a:path w="1879600" h="444500">
                <a:moveTo>
                  <a:pt x="17277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727707" y="444500"/>
                </a:lnTo>
                <a:lnTo>
                  <a:pt x="1775740" y="436757"/>
                </a:lnTo>
                <a:lnTo>
                  <a:pt x="1817439" y="415197"/>
                </a:lnTo>
                <a:lnTo>
                  <a:pt x="1850310" y="382322"/>
                </a:lnTo>
                <a:lnTo>
                  <a:pt x="1871862" y="340633"/>
                </a:lnTo>
                <a:lnTo>
                  <a:pt x="1879600" y="292633"/>
                </a:lnTo>
                <a:lnTo>
                  <a:pt x="1879600" y="151866"/>
                </a:lnTo>
                <a:lnTo>
                  <a:pt x="1871862" y="103866"/>
                </a:lnTo>
                <a:lnTo>
                  <a:pt x="1850310" y="62177"/>
                </a:lnTo>
                <a:lnTo>
                  <a:pt x="1817439" y="29302"/>
                </a:lnTo>
                <a:lnTo>
                  <a:pt x="1775740" y="7742"/>
                </a:lnTo>
                <a:lnTo>
                  <a:pt x="17277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420600" y="4991100"/>
            <a:ext cx="1562100" cy="292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772900" y="4330700"/>
            <a:ext cx="1320800" cy="444500"/>
          </a:xfrm>
          <a:custGeom>
            <a:avLst/>
            <a:gdLst/>
            <a:ahLst/>
            <a:cxnLst/>
            <a:rect l="l" t="t" r="r" b="b"/>
            <a:pathLst>
              <a:path w="1320800" h="444500">
                <a:moveTo>
                  <a:pt x="11689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168907" y="444500"/>
                </a:lnTo>
                <a:lnTo>
                  <a:pt x="1216940" y="436757"/>
                </a:lnTo>
                <a:lnTo>
                  <a:pt x="1258639" y="415197"/>
                </a:lnTo>
                <a:lnTo>
                  <a:pt x="1291510" y="382322"/>
                </a:lnTo>
                <a:lnTo>
                  <a:pt x="1313062" y="340633"/>
                </a:lnTo>
                <a:lnTo>
                  <a:pt x="1320800" y="292633"/>
                </a:lnTo>
                <a:lnTo>
                  <a:pt x="1320800" y="151866"/>
                </a:lnTo>
                <a:lnTo>
                  <a:pt x="1313062" y="103866"/>
                </a:lnTo>
                <a:lnTo>
                  <a:pt x="1291510" y="62177"/>
                </a:lnTo>
                <a:lnTo>
                  <a:pt x="1258639" y="29302"/>
                </a:lnTo>
                <a:lnTo>
                  <a:pt x="1216940" y="7742"/>
                </a:lnTo>
                <a:lnTo>
                  <a:pt x="11689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912600" y="4419600"/>
            <a:ext cx="1041400" cy="2921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1917680" y="3662689"/>
            <a:ext cx="1882139" cy="1062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15620">
              <a:lnSpc>
                <a:spcPct val="1553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Hawaiian  button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1420691" y="3121418"/>
            <a:ext cx="209550" cy="1475105"/>
          </a:xfrm>
          <a:custGeom>
            <a:avLst/>
            <a:gdLst/>
            <a:ahLst/>
            <a:cxnLst/>
            <a:rect l="l" t="t" r="r" b="b"/>
            <a:pathLst>
              <a:path w="209550" h="1475104">
                <a:moveTo>
                  <a:pt x="8127" y="1460500"/>
                </a:moveTo>
                <a:lnTo>
                  <a:pt x="6286" y="1460500"/>
                </a:lnTo>
                <a:lnTo>
                  <a:pt x="6692" y="1473200"/>
                </a:lnTo>
                <a:lnTo>
                  <a:pt x="7873" y="1473200"/>
                </a:lnTo>
                <a:lnTo>
                  <a:pt x="8127" y="1460500"/>
                </a:lnTo>
                <a:close/>
              </a:path>
              <a:path w="209550" h="1475104">
                <a:moveTo>
                  <a:pt x="11876" y="1426559"/>
                </a:moveTo>
                <a:lnTo>
                  <a:pt x="11531" y="1431293"/>
                </a:lnTo>
                <a:lnTo>
                  <a:pt x="11417" y="1435100"/>
                </a:lnTo>
                <a:lnTo>
                  <a:pt x="11142" y="1447800"/>
                </a:lnTo>
                <a:lnTo>
                  <a:pt x="11247" y="1473200"/>
                </a:lnTo>
                <a:lnTo>
                  <a:pt x="12001" y="1473200"/>
                </a:lnTo>
                <a:lnTo>
                  <a:pt x="12700" y="1460500"/>
                </a:lnTo>
                <a:lnTo>
                  <a:pt x="14798" y="1460500"/>
                </a:lnTo>
                <a:lnTo>
                  <a:pt x="15076" y="1447800"/>
                </a:lnTo>
                <a:lnTo>
                  <a:pt x="12333" y="1447800"/>
                </a:lnTo>
                <a:lnTo>
                  <a:pt x="11876" y="1426559"/>
                </a:lnTo>
                <a:close/>
              </a:path>
              <a:path w="209550" h="1475104">
                <a:moveTo>
                  <a:pt x="14798" y="1460500"/>
                </a:moveTo>
                <a:lnTo>
                  <a:pt x="12700" y="1460500"/>
                </a:lnTo>
                <a:lnTo>
                  <a:pt x="13773" y="1473200"/>
                </a:lnTo>
                <a:lnTo>
                  <a:pt x="14798" y="1460500"/>
                </a:lnTo>
                <a:close/>
              </a:path>
              <a:path w="209550" h="1475104">
                <a:moveTo>
                  <a:pt x="82727" y="1282700"/>
                </a:moveTo>
                <a:lnTo>
                  <a:pt x="20459" y="1282700"/>
                </a:lnTo>
                <a:lnTo>
                  <a:pt x="21983" y="1295400"/>
                </a:lnTo>
                <a:lnTo>
                  <a:pt x="22453" y="1295400"/>
                </a:lnTo>
                <a:lnTo>
                  <a:pt x="22466" y="1308100"/>
                </a:lnTo>
                <a:lnTo>
                  <a:pt x="20938" y="1346200"/>
                </a:lnTo>
                <a:lnTo>
                  <a:pt x="18562" y="1384300"/>
                </a:lnTo>
                <a:lnTo>
                  <a:pt x="16617" y="1422400"/>
                </a:lnTo>
                <a:lnTo>
                  <a:pt x="16382" y="1460500"/>
                </a:lnTo>
                <a:lnTo>
                  <a:pt x="16192" y="1473200"/>
                </a:lnTo>
                <a:lnTo>
                  <a:pt x="37617" y="1473200"/>
                </a:lnTo>
                <a:lnTo>
                  <a:pt x="38734" y="1460500"/>
                </a:lnTo>
                <a:lnTo>
                  <a:pt x="28828" y="1460500"/>
                </a:lnTo>
                <a:lnTo>
                  <a:pt x="29603" y="1447800"/>
                </a:lnTo>
                <a:lnTo>
                  <a:pt x="203377" y="1447800"/>
                </a:lnTo>
                <a:lnTo>
                  <a:pt x="209374" y="1435100"/>
                </a:lnTo>
                <a:lnTo>
                  <a:pt x="107745" y="1435100"/>
                </a:lnTo>
                <a:lnTo>
                  <a:pt x="84416" y="1422400"/>
                </a:lnTo>
                <a:lnTo>
                  <a:pt x="70192" y="1422400"/>
                </a:lnTo>
                <a:lnTo>
                  <a:pt x="71335" y="1358900"/>
                </a:lnTo>
                <a:lnTo>
                  <a:pt x="73556" y="1358900"/>
                </a:lnTo>
                <a:lnTo>
                  <a:pt x="73654" y="1320800"/>
                </a:lnTo>
                <a:lnTo>
                  <a:pt x="73723" y="1308100"/>
                </a:lnTo>
                <a:lnTo>
                  <a:pt x="82286" y="1308100"/>
                </a:lnTo>
                <a:lnTo>
                  <a:pt x="82442" y="1295400"/>
                </a:lnTo>
                <a:lnTo>
                  <a:pt x="82727" y="1282700"/>
                </a:lnTo>
                <a:close/>
              </a:path>
              <a:path w="209550" h="1475104">
                <a:moveTo>
                  <a:pt x="118897" y="1460500"/>
                </a:moveTo>
                <a:lnTo>
                  <a:pt x="74427" y="1460500"/>
                </a:lnTo>
                <a:lnTo>
                  <a:pt x="70396" y="1473200"/>
                </a:lnTo>
                <a:lnTo>
                  <a:pt x="107899" y="1473200"/>
                </a:lnTo>
                <a:lnTo>
                  <a:pt x="118897" y="1460500"/>
                </a:lnTo>
                <a:close/>
              </a:path>
              <a:path w="209550" h="1475104">
                <a:moveTo>
                  <a:pt x="39471" y="1447800"/>
                </a:moveTo>
                <a:lnTo>
                  <a:pt x="29857" y="1447800"/>
                </a:lnTo>
                <a:lnTo>
                  <a:pt x="30022" y="1460500"/>
                </a:lnTo>
                <a:lnTo>
                  <a:pt x="39331" y="1460500"/>
                </a:lnTo>
                <a:lnTo>
                  <a:pt x="39471" y="1447800"/>
                </a:lnTo>
                <a:close/>
              </a:path>
              <a:path w="209550" h="1475104">
                <a:moveTo>
                  <a:pt x="113126" y="1447800"/>
                </a:moveTo>
                <a:lnTo>
                  <a:pt x="39827" y="1447800"/>
                </a:lnTo>
                <a:lnTo>
                  <a:pt x="39738" y="1460500"/>
                </a:lnTo>
                <a:lnTo>
                  <a:pt x="89042" y="1460500"/>
                </a:lnTo>
                <a:lnTo>
                  <a:pt x="113126" y="1447800"/>
                </a:lnTo>
                <a:close/>
              </a:path>
              <a:path w="209550" h="1475104">
                <a:moveTo>
                  <a:pt x="14666" y="1358900"/>
                </a:moveTo>
                <a:lnTo>
                  <a:pt x="14236" y="1358900"/>
                </a:lnTo>
                <a:lnTo>
                  <a:pt x="13929" y="1371600"/>
                </a:lnTo>
                <a:lnTo>
                  <a:pt x="13723" y="1397000"/>
                </a:lnTo>
                <a:lnTo>
                  <a:pt x="13434" y="1422400"/>
                </a:lnTo>
                <a:lnTo>
                  <a:pt x="12877" y="1447800"/>
                </a:lnTo>
                <a:lnTo>
                  <a:pt x="15076" y="1447800"/>
                </a:lnTo>
                <a:lnTo>
                  <a:pt x="15354" y="1435100"/>
                </a:lnTo>
                <a:lnTo>
                  <a:pt x="15243" y="1397000"/>
                </a:lnTo>
                <a:lnTo>
                  <a:pt x="15066" y="1371600"/>
                </a:lnTo>
                <a:lnTo>
                  <a:pt x="14666" y="1358900"/>
                </a:lnTo>
                <a:close/>
              </a:path>
              <a:path w="209550" h="1475104">
                <a:moveTo>
                  <a:pt x="10439" y="1397000"/>
                </a:moveTo>
                <a:lnTo>
                  <a:pt x="10233" y="1409700"/>
                </a:lnTo>
                <a:lnTo>
                  <a:pt x="10032" y="1435100"/>
                </a:lnTo>
                <a:lnTo>
                  <a:pt x="11253" y="1435100"/>
                </a:lnTo>
                <a:lnTo>
                  <a:pt x="11531" y="1431293"/>
                </a:lnTo>
                <a:lnTo>
                  <a:pt x="11797" y="1422400"/>
                </a:lnTo>
                <a:lnTo>
                  <a:pt x="12179" y="1422400"/>
                </a:lnTo>
                <a:lnTo>
                  <a:pt x="12133" y="1409700"/>
                </a:lnTo>
                <a:lnTo>
                  <a:pt x="10439" y="1397000"/>
                </a:lnTo>
                <a:close/>
              </a:path>
              <a:path w="209550" h="1475104">
                <a:moveTo>
                  <a:pt x="11797" y="1422400"/>
                </a:moveTo>
                <a:lnTo>
                  <a:pt x="11531" y="1431293"/>
                </a:lnTo>
                <a:lnTo>
                  <a:pt x="11876" y="1426559"/>
                </a:lnTo>
                <a:lnTo>
                  <a:pt x="11797" y="1422400"/>
                </a:lnTo>
                <a:close/>
              </a:path>
              <a:path w="209550" h="1475104">
                <a:moveTo>
                  <a:pt x="12179" y="1422400"/>
                </a:moveTo>
                <a:lnTo>
                  <a:pt x="11797" y="1422400"/>
                </a:lnTo>
                <a:lnTo>
                  <a:pt x="11876" y="1426559"/>
                </a:lnTo>
                <a:lnTo>
                  <a:pt x="12179" y="1422400"/>
                </a:lnTo>
                <a:close/>
              </a:path>
              <a:path w="209550" h="1475104">
                <a:moveTo>
                  <a:pt x="9258" y="1130300"/>
                </a:moveTo>
                <a:lnTo>
                  <a:pt x="8606" y="1181100"/>
                </a:lnTo>
                <a:lnTo>
                  <a:pt x="8447" y="1206500"/>
                </a:lnTo>
                <a:lnTo>
                  <a:pt x="8371" y="1397000"/>
                </a:lnTo>
                <a:lnTo>
                  <a:pt x="8254" y="1422400"/>
                </a:lnTo>
                <a:lnTo>
                  <a:pt x="9346" y="1384300"/>
                </a:lnTo>
                <a:lnTo>
                  <a:pt x="9797" y="1333500"/>
                </a:lnTo>
                <a:lnTo>
                  <a:pt x="9915" y="1244600"/>
                </a:lnTo>
                <a:lnTo>
                  <a:pt x="10021" y="1206500"/>
                </a:lnTo>
                <a:lnTo>
                  <a:pt x="10236" y="1168400"/>
                </a:lnTo>
                <a:lnTo>
                  <a:pt x="13547" y="1168400"/>
                </a:lnTo>
                <a:lnTo>
                  <a:pt x="13659" y="1143000"/>
                </a:lnTo>
                <a:lnTo>
                  <a:pt x="9537" y="1143000"/>
                </a:lnTo>
                <a:lnTo>
                  <a:pt x="9258" y="1130300"/>
                </a:lnTo>
                <a:close/>
              </a:path>
              <a:path w="209550" h="1475104">
                <a:moveTo>
                  <a:pt x="78356" y="1371600"/>
                </a:moveTo>
                <a:lnTo>
                  <a:pt x="76796" y="1371600"/>
                </a:lnTo>
                <a:lnTo>
                  <a:pt x="76303" y="1384300"/>
                </a:lnTo>
                <a:lnTo>
                  <a:pt x="75553" y="1397000"/>
                </a:lnTo>
                <a:lnTo>
                  <a:pt x="74759" y="1409700"/>
                </a:lnTo>
                <a:lnTo>
                  <a:pt x="74129" y="1422400"/>
                </a:lnTo>
                <a:lnTo>
                  <a:pt x="93878" y="1422400"/>
                </a:lnTo>
                <a:lnTo>
                  <a:pt x="89217" y="1409700"/>
                </a:lnTo>
                <a:lnTo>
                  <a:pt x="78752" y="1409700"/>
                </a:lnTo>
                <a:lnTo>
                  <a:pt x="78807" y="1397000"/>
                </a:lnTo>
                <a:lnTo>
                  <a:pt x="78356" y="1371600"/>
                </a:lnTo>
                <a:close/>
              </a:path>
              <a:path w="209550" h="1475104">
                <a:moveTo>
                  <a:pt x="73556" y="1358900"/>
                </a:moveTo>
                <a:lnTo>
                  <a:pt x="71335" y="1358900"/>
                </a:lnTo>
                <a:lnTo>
                  <a:pt x="71718" y="1371600"/>
                </a:lnTo>
                <a:lnTo>
                  <a:pt x="72021" y="1409700"/>
                </a:lnTo>
                <a:lnTo>
                  <a:pt x="72732" y="1409700"/>
                </a:lnTo>
                <a:lnTo>
                  <a:pt x="73364" y="1384300"/>
                </a:lnTo>
                <a:lnTo>
                  <a:pt x="73556" y="1358900"/>
                </a:lnTo>
                <a:close/>
              </a:path>
              <a:path w="209550" h="1475104">
                <a:moveTo>
                  <a:pt x="83290" y="1358900"/>
                </a:moveTo>
                <a:lnTo>
                  <a:pt x="82501" y="1358900"/>
                </a:lnTo>
                <a:lnTo>
                  <a:pt x="82289" y="1371600"/>
                </a:lnTo>
                <a:lnTo>
                  <a:pt x="82308" y="1409700"/>
                </a:lnTo>
                <a:lnTo>
                  <a:pt x="82626" y="1409700"/>
                </a:lnTo>
                <a:lnTo>
                  <a:pt x="83111" y="1397000"/>
                </a:lnTo>
                <a:lnTo>
                  <a:pt x="83227" y="1384300"/>
                </a:lnTo>
                <a:lnTo>
                  <a:pt x="83290" y="1358900"/>
                </a:lnTo>
                <a:close/>
              </a:path>
              <a:path w="209550" h="1475104">
                <a:moveTo>
                  <a:pt x="77457" y="1308100"/>
                </a:moveTo>
                <a:lnTo>
                  <a:pt x="73723" y="1308100"/>
                </a:lnTo>
                <a:lnTo>
                  <a:pt x="74411" y="1320800"/>
                </a:lnTo>
                <a:lnTo>
                  <a:pt x="74590" y="1346200"/>
                </a:lnTo>
                <a:lnTo>
                  <a:pt x="74696" y="1384300"/>
                </a:lnTo>
                <a:lnTo>
                  <a:pt x="74790" y="1397000"/>
                </a:lnTo>
                <a:lnTo>
                  <a:pt x="75260" y="1384300"/>
                </a:lnTo>
                <a:lnTo>
                  <a:pt x="75501" y="1371600"/>
                </a:lnTo>
                <a:lnTo>
                  <a:pt x="78356" y="1371600"/>
                </a:lnTo>
                <a:lnTo>
                  <a:pt x="77906" y="1346200"/>
                </a:lnTo>
                <a:lnTo>
                  <a:pt x="77889" y="1320800"/>
                </a:lnTo>
                <a:lnTo>
                  <a:pt x="77292" y="1320800"/>
                </a:lnTo>
                <a:lnTo>
                  <a:pt x="77457" y="1308100"/>
                </a:lnTo>
                <a:close/>
              </a:path>
              <a:path w="209550" h="1475104">
                <a:moveTo>
                  <a:pt x="79984" y="1320800"/>
                </a:moveTo>
                <a:lnTo>
                  <a:pt x="77889" y="1320800"/>
                </a:lnTo>
                <a:lnTo>
                  <a:pt x="78161" y="1333500"/>
                </a:lnTo>
                <a:lnTo>
                  <a:pt x="78333" y="1358900"/>
                </a:lnTo>
                <a:lnTo>
                  <a:pt x="78553" y="1371600"/>
                </a:lnTo>
                <a:lnTo>
                  <a:pt x="78968" y="1384300"/>
                </a:lnTo>
                <a:lnTo>
                  <a:pt x="79463" y="1371600"/>
                </a:lnTo>
                <a:lnTo>
                  <a:pt x="79604" y="1333500"/>
                </a:lnTo>
                <a:lnTo>
                  <a:pt x="79984" y="1320800"/>
                </a:lnTo>
                <a:close/>
              </a:path>
              <a:path w="209550" h="1475104">
                <a:moveTo>
                  <a:pt x="13555" y="1333500"/>
                </a:moveTo>
                <a:lnTo>
                  <a:pt x="11899" y="1333500"/>
                </a:lnTo>
                <a:lnTo>
                  <a:pt x="11656" y="1346200"/>
                </a:lnTo>
                <a:lnTo>
                  <a:pt x="11429" y="1371600"/>
                </a:lnTo>
                <a:lnTo>
                  <a:pt x="12646" y="1358900"/>
                </a:lnTo>
                <a:lnTo>
                  <a:pt x="13579" y="1346200"/>
                </a:lnTo>
                <a:lnTo>
                  <a:pt x="13555" y="1333500"/>
                </a:lnTo>
                <a:close/>
              </a:path>
              <a:path w="209550" h="1475104">
                <a:moveTo>
                  <a:pt x="82003" y="1130300"/>
                </a:moveTo>
                <a:lnTo>
                  <a:pt x="81292" y="1130300"/>
                </a:lnTo>
                <a:lnTo>
                  <a:pt x="81432" y="1143000"/>
                </a:lnTo>
                <a:lnTo>
                  <a:pt x="14909" y="1143000"/>
                </a:lnTo>
                <a:lnTo>
                  <a:pt x="15571" y="1181100"/>
                </a:lnTo>
                <a:lnTo>
                  <a:pt x="15823" y="1231900"/>
                </a:lnTo>
                <a:lnTo>
                  <a:pt x="15995" y="1295400"/>
                </a:lnTo>
                <a:lnTo>
                  <a:pt x="16415" y="1333500"/>
                </a:lnTo>
                <a:lnTo>
                  <a:pt x="17411" y="1371600"/>
                </a:lnTo>
                <a:lnTo>
                  <a:pt x="18151" y="1358900"/>
                </a:lnTo>
                <a:lnTo>
                  <a:pt x="18960" y="1308100"/>
                </a:lnTo>
                <a:lnTo>
                  <a:pt x="20197" y="1308100"/>
                </a:lnTo>
                <a:lnTo>
                  <a:pt x="20355" y="1295400"/>
                </a:lnTo>
                <a:lnTo>
                  <a:pt x="20459" y="1282700"/>
                </a:lnTo>
                <a:lnTo>
                  <a:pt x="83388" y="1282700"/>
                </a:lnTo>
                <a:lnTo>
                  <a:pt x="83632" y="1270000"/>
                </a:lnTo>
                <a:lnTo>
                  <a:pt x="83840" y="1231900"/>
                </a:lnTo>
                <a:lnTo>
                  <a:pt x="84050" y="1206500"/>
                </a:lnTo>
                <a:lnTo>
                  <a:pt x="84218" y="1181100"/>
                </a:lnTo>
                <a:lnTo>
                  <a:pt x="82896" y="1181100"/>
                </a:lnTo>
                <a:lnTo>
                  <a:pt x="82450" y="1143000"/>
                </a:lnTo>
                <a:lnTo>
                  <a:pt x="82003" y="1130300"/>
                </a:lnTo>
                <a:close/>
              </a:path>
              <a:path w="209550" h="1475104">
                <a:moveTo>
                  <a:pt x="82286" y="1308100"/>
                </a:moveTo>
                <a:lnTo>
                  <a:pt x="77457" y="1308100"/>
                </a:lnTo>
                <a:lnTo>
                  <a:pt x="77622" y="1320800"/>
                </a:lnTo>
                <a:lnTo>
                  <a:pt x="79984" y="1320800"/>
                </a:lnTo>
                <a:lnTo>
                  <a:pt x="80224" y="1333500"/>
                </a:lnTo>
                <a:lnTo>
                  <a:pt x="80492" y="1358900"/>
                </a:lnTo>
                <a:lnTo>
                  <a:pt x="80759" y="1346200"/>
                </a:lnTo>
                <a:lnTo>
                  <a:pt x="81127" y="1346200"/>
                </a:lnTo>
                <a:lnTo>
                  <a:pt x="81381" y="1333500"/>
                </a:lnTo>
                <a:lnTo>
                  <a:pt x="82092" y="1333500"/>
                </a:lnTo>
                <a:lnTo>
                  <a:pt x="82286" y="1308100"/>
                </a:lnTo>
                <a:close/>
              </a:path>
              <a:path w="209550" h="1475104">
                <a:moveTo>
                  <a:pt x="82092" y="1333500"/>
                </a:moveTo>
                <a:lnTo>
                  <a:pt x="81381" y="1333500"/>
                </a:lnTo>
                <a:lnTo>
                  <a:pt x="81711" y="1346200"/>
                </a:lnTo>
                <a:lnTo>
                  <a:pt x="81927" y="1346200"/>
                </a:lnTo>
                <a:lnTo>
                  <a:pt x="82092" y="1333500"/>
                </a:lnTo>
                <a:close/>
              </a:path>
              <a:path w="209550" h="1475104">
                <a:moveTo>
                  <a:pt x="13900" y="1231900"/>
                </a:moveTo>
                <a:lnTo>
                  <a:pt x="11785" y="1231900"/>
                </a:lnTo>
                <a:lnTo>
                  <a:pt x="12650" y="1244600"/>
                </a:lnTo>
                <a:lnTo>
                  <a:pt x="12892" y="1270000"/>
                </a:lnTo>
                <a:lnTo>
                  <a:pt x="12941" y="1333500"/>
                </a:lnTo>
                <a:lnTo>
                  <a:pt x="14023" y="1282700"/>
                </a:lnTo>
                <a:lnTo>
                  <a:pt x="13900" y="1231900"/>
                </a:lnTo>
                <a:close/>
              </a:path>
              <a:path w="209550" h="1475104">
                <a:moveTo>
                  <a:pt x="19989" y="1308100"/>
                </a:moveTo>
                <a:lnTo>
                  <a:pt x="18960" y="1308100"/>
                </a:lnTo>
                <a:lnTo>
                  <a:pt x="19735" y="1320800"/>
                </a:lnTo>
                <a:lnTo>
                  <a:pt x="19989" y="1308100"/>
                </a:lnTo>
                <a:close/>
              </a:path>
              <a:path w="209550" h="1475104">
                <a:moveTo>
                  <a:pt x="83388" y="1282700"/>
                </a:moveTo>
                <a:lnTo>
                  <a:pt x="83067" y="1282700"/>
                </a:lnTo>
                <a:lnTo>
                  <a:pt x="83202" y="1295400"/>
                </a:lnTo>
                <a:lnTo>
                  <a:pt x="83388" y="1282700"/>
                </a:lnTo>
                <a:close/>
              </a:path>
              <a:path w="209550" h="1475104">
                <a:moveTo>
                  <a:pt x="85077" y="1270000"/>
                </a:moveTo>
                <a:lnTo>
                  <a:pt x="84416" y="1270000"/>
                </a:lnTo>
                <a:lnTo>
                  <a:pt x="84162" y="1282700"/>
                </a:lnTo>
                <a:lnTo>
                  <a:pt x="85623" y="1282700"/>
                </a:lnTo>
                <a:lnTo>
                  <a:pt x="85077" y="1270000"/>
                </a:lnTo>
                <a:close/>
              </a:path>
              <a:path w="209550" h="1475104">
                <a:moveTo>
                  <a:pt x="13547" y="1168400"/>
                </a:moveTo>
                <a:lnTo>
                  <a:pt x="10236" y="1168400"/>
                </a:lnTo>
                <a:lnTo>
                  <a:pt x="10820" y="1193800"/>
                </a:lnTo>
                <a:lnTo>
                  <a:pt x="10830" y="1244600"/>
                </a:lnTo>
                <a:lnTo>
                  <a:pt x="11379" y="1257300"/>
                </a:lnTo>
                <a:lnTo>
                  <a:pt x="11710" y="1257300"/>
                </a:lnTo>
                <a:lnTo>
                  <a:pt x="11785" y="1231900"/>
                </a:lnTo>
                <a:lnTo>
                  <a:pt x="13900" y="1231900"/>
                </a:lnTo>
                <a:lnTo>
                  <a:pt x="13593" y="1193800"/>
                </a:lnTo>
                <a:lnTo>
                  <a:pt x="13547" y="1168400"/>
                </a:lnTo>
                <a:close/>
              </a:path>
              <a:path w="209550" h="1475104">
                <a:moveTo>
                  <a:pt x="7243" y="863600"/>
                </a:moveTo>
                <a:lnTo>
                  <a:pt x="3949" y="863600"/>
                </a:lnTo>
                <a:lnTo>
                  <a:pt x="4378" y="876300"/>
                </a:lnTo>
                <a:lnTo>
                  <a:pt x="4978" y="939800"/>
                </a:lnTo>
                <a:lnTo>
                  <a:pt x="5194" y="1016000"/>
                </a:lnTo>
                <a:lnTo>
                  <a:pt x="6448" y="1016000"/>
                </a:lnTo>
                <a:lnTo>
                  <a:pt x="6680" y="1041400"/>
                </a:lnTo>
                <a:lnTo>
                  <a:pt x="5957" y="1066800"/>
                </a:lnTo>
                <a:lnTo>
                  <a:pt x="2743" y="1066800"/>
                </a:lnTo>
                <a:lnTo>
                  <a:pt x="1892" y="1079500"/>
                </a:lnTo>
                <a:lnTo>
                  <a:pt x="1943" y="1117600"/>
                </a:lnTo>
                <a:lnTo>
                  <a:pt x="2799" y="1206500"/>
                </a:lnTo>
                <a:lnTo>
                  <a:pt x="3136" y="1231900"/>
                </a:lnTo>
                <a:lnTo>
                  <a:pt x="3537" y="1231900"/>
                </a:lnTo>
                <a:lnTo>
                  <a:pt x="4202" y="1206500"/>
                </a:lnTo>
                <a:lnTo>
                  <a:pt x="4892" y="1168400"/>
                </a:lnTo>
                <a:lnTo>
                  <a:pt x="5372" y="1130300"/>
                </a:lnTo>
                <a:lnTo>
                  <a:pt x="5786" y="1117600"/>
                </a:lnTo>
                <a:lnTo>
                  <a:pt x="8697" y="1117600"/>
                </a:lnTo>
                <a:lnTo>
                  <a:pt x="9016" y="1066800"/>
                </a:lnTo>
                <a:lnTo>
                  <a:pt x="9227" y="1054100"/>
                </a:lnTo>
                <a:lnTo>
                  <a:pt x="88198" y="1054100"/>
                </a:lnTo>
                <a:lnTo>
                  <a:pt x="88744" y="1041400"/>
                </a:lnTo>
                <a:lnTo>
                  <a:pt x="90229" y="1041400"/>
                </a:lnTo>
                <a:lnTo>
                  <a:pt x="90517" y="1028700"/>
                </a:lnTo>
                <a:lnTo>
                  <a:pt x="90327" y="1016000"/>
                </a:lnTo>
                <a:lnTo>
                  <a:pt x="89293" y="990600"/>
                </a:lnTo>
                <a:lnTo>
                  <a:pt x="13349" y="990600"/>
                </a:lnTo>
                <a:lnTo>
                  <a:pt x="13073" y="977900"/>
                </a:lnTo>
                <a:lnTo>
                  <a:pt x="10439" y="977900"/>
                </a:lnTo>
                <a:lnTo>
                  <a:pt x="10738" y="914400"/>
                </a:lnTo>
                <a:lnTo>
                  <a:pt x="9258" y="914400"/>
                </a:lnTo>
                <a:lnTo>
                  <a:pt x="9029" y="889000"/>
                </a:lnTo>
                <a:lnTo>
                  <a:pt x="7327" y="889000"/>
                </a:lnTo>
                <a:lnTo>
                  <a:pt x="7243" y="863600"/>
                </a:lnTo>
                <a:close/>
              </a:path>
              <a:path w="209550" h="1475104">
                <a:moveTo>
                  <a:pt x="88353" y="1206500"/>
                </a:moveTo>
                <a:lnTo>
                  <a:pt x="86791" y="1206500"/>
                </a:lnTo>
                <a:lnTo>
                  <a:pt x="88061" y="1219200"/>
                </a:lnTo>
                <a:lnTo>
                  <a:pt x="88264" y="1219200"/>
                </a:lnTo>
                <a:lnTo>
                  <a:pt x="88353" y="1206500"/>
                </a:lnTo>
                <a:close/>
              </a:path>
              <a:path w="209550" h="1475104">
                <a:moveTo>
                  <a:pt x="8697" y="1117600"/>
                </a:moveTo>
                <a:lnTo>
                  <a:pt x="6343" y="1117600"/>
                </a:lnTo>
                <a:lnTo>
                  <a:pt x="6929" y="1143000"/>
                </a:lnTo>
                <a:lnTo>
                  <a:pt x="7429" y="1181100"/>
                </a:lnTo>
                <a:lnTo>
                  <a:pt x="7863" y="1193800"/>
                </a:lnTo>
                <a:lnTo>
                  <a:pt x="8299" y="1168400"/>
                </a:lnTo>
                <a:lnTo>
                  <a:pt x="8697" y="1117600"/>
                </a:lnTo>
                <a:close/>
              </a:path>
              <a:path w="209550" h="1475104">
                <a:moveTo>
                  <a:pt x="84660" y="1104900"/>
                </a:moveTo>
                <a:lnTo>
                  <a:pt x="83963" y="1104900"/>
                </a:lnTo>
                <a:lnTo>
                  <a:pt x="83685" y="1168400"/>
                </a:lnTo>
                <a:lnTo>
                  <a:pt x="83286" y="1181100"/>
                </a:lnTo>
                <a:lnTo>
                  <a:pt x="84218" y="1181100"/>
                </a:lnTo>
                <a:lnTo>
                  <a:pt x="84302" y="1168400"/>
                </a:lnTo>
                <a:lnTo>
                  <a:pt x="85063" y="1168400"/>
                </a:lnTo>
                <a:lnTo>
                  <a:pt x="85167" y="1155700"/>
                </a:lnTo>
                <a:lnTo>
                  <a:pt x="85369" y="1143000"/>
                </a:lnTo>
                <a:lnTo>
                  <a:pt x="87464" y="1143000"/>
                </a:lnTo>
                <a:lnTo>
                  <a:pt x="87437" y="1130300"/>
                </a:lnTo>
                <a:lnTo>
                  <a:pt x="84876" y="1130300"/>
                </a:lnTo>
                <a:lnTo>
                  <a:pt x="84660" y="1104900"/>
                </a:lnTo>
                <a:close/>
              </a:path>
              <a:path w="209550" h="1475104">
                <a:moveTo>
                  <a:pt x="85063" y="1168400"/>
                </a:moveTo>
                <a:lnTo>
                  <a:pt x="84508" y="1168400"/>
                </a:lnTo>
                <a:lnTo>
                  <a:pt x="84586" y="1181100"/>
                </a:lnTo>
                <a:lnTo>
                  <a:pt x="84958" y="1181100"/>
                </a:lnTo>
                <a:lnTo>
                  <a:pt x="85063" y="1168400"/>
                </a:lnTo>
                <a:close/>
              </a:path>
              <a:path w="209550" h="1475104">
                <a:moveTo>
                  <a:pt x="88684" y="1155700"/>
                </a:moveTo>
                <a:lnTo>
                  <a:pt x="86575" y="1155700"/>
                </a:lnTo>
                <a:lnTo>
                  <a:pt x="87515" y="1168400"/>
                </a:lnTo>
                <a:lnTo>
                  <a:pt x="87261" y="1181100"/>
                </a:lnTo>
                <a:lnTo>
                  <a:pt x="88049" y="1168400"/>
                </a:lnTo>
                <a:lnTo>
                  <a:pt x="88684" y="1155700"/>
                </a:lnTo>
                <a:close/>
              </a:path>
              <a:path w="209550" h="1475104">
                <a:moveTo>
                  <a:pt x="81152" y="1130300"/>
                </a:moveTo>
                <a:lnTo>
                  <a:pt x="13715" y="1130300"/>
                </a:lnTo>
                <a:lnTo>
                  <a:pt x="14135" y="1143000"/>
                </a:lnTo>
                <a:lnTo>
                  <a:pt x="14445" y="1155700"/>
                </a:lnTo>
                <a:lnTo>
                  <a:pt x="14813" y="1155700"/>
                </a:lnTo>
                <a:lnTo>
                  <a:pt x="14909" y="1143000"/>
                </a:lnTo>
                <a:lnTo>
                  <a:pt x="81432" y="1143000"/>
                </a:lnTo>
                <a:lnTo>
                  <a:pt x="81152" y="1130300"/>
                </a:lnTo>
                <a:close/>
              </a:path>
              <a:path w="209550" h="1475104">
                <a:moveTo>
                  <a:pt x="86416" y="1143000"/>
                </a:moveTo>
                <a:lnTo>
                  <a:pt x="86029" y="1143000"/>
                </a:lnTo>
                <a:lnTo>
                  <a:pt x="85585" y="1155700"/>
                </a:lnTo>
                <a:lnTo>
                  <a:pt x="86309" y="1155700"/>
                </a:lnTo>
                <a:lnTo>
                  <a:pt x="86416" y="1143000"/>
                </a:lnTo>
                <a:close/>
              </a:path>
              <a:path w="209550" h="1475104">
                <a:moveTo>
                  <a:pt x="87058" y="1054100"/>
                </a:moveTo>
                <a:lnTo>
                  <a:pt x="11290" y="1054100"/>
                </a:lnTo>
                <a:lnTo>
                  <a:pt x="11633" y="1066800"/>
                </a:lnTo>
                <a:lnTo>
                  <a:pt x="10706" y="1143000"/>
                </a:lnTo>
                <a:lnTo>
                  <a:pt x="13659" y="1143000"/>
                </a:lnTo>
                <a:lnTo>
                  <a:pt x="13715" y="1130300"/>
                </a:lnTo>
                <a:lnTo>
                  <a:pt x="81152" y="1130300"/>
                </a:lnTo>
                <a:lnTo>
                  <a:pt x="82583" y="1117600"/>
                </a:lnTo>
                <a:lnTo>
                  <a:pt x="84005" y="1092200"/>
                </a:lnTo>
                <a:lnTo>
                  <a:pt x="85316" y="1079500"/>
                </a:lnTo>
                <a:lnTo>
                  <a:pt x="86410" y="1066800"/>
                </a:lnTo>
                <a:lnTo>
                  <a:pt x="86794" y="1066800"/>
                </a:lnTo>
                <a:lnTo>
                  <a:pt x="87058" y="1054100"/>
                </a:lnTo>
                <a:close/>
              </a:path>
              <a:path w="209550" h="1475104">
                <a:moveTo>
                  <a:pt x="86115" y="1104900"/>
                </a:moveTo>
                <a:lnTo>
                  <a:pt x="85336" y="1104900"/>
                </a:lnTo>
                <a:lnTo>
                  <a:pt x="85153" y="1130300"/>
                </a:lnTo>
                <a:lnTo>
                  <a:pt x="87437" y="1130300"/>
                </a:lnTo>
                <a:lnTo>
                  <a:pt x="87409" y="1117600"/>
                </a:lnTo>
                <a:lnTo>
                  <a:pt x="86271" y="1117600"/>
                </a:lnTo>
                <a:lnTo>
                  <a:pt x="86115" y="1104900"/>
                </a:lnTo>
                <a:close/>
              </a:path>
              <a:path w="209550" h="1475104">
                <a:moveTo>
                  <a:pt x="87210" y="1104900"/>
                </a:moveTo>
                <a:lnTo>
                  <a:pt x="86690" y="1104900"/>
                </a:lnTo>
                <a:lnTo>
                  <a:pt x="86499" y="1117600"/>
                </a:lnTo>
                <a:lnTo>
                  <a:pt x="87409" y="1117600"/>
                </a:lnTo>
                <a:lnTo>
                  <a:pt x="87210" y="1104900"/>
                </a:lnTo>
                <a:close/>
              </a:path>
              <a:path w="209550" h="1475104">
                <a:moveTo>
                  <a:pt x="85813" y="1092200"/>
                </a:moveTo>
                <a:lnTo>
                  <a:pt x="85494" y="1104900"/>
                </a:lnTo>
                <a:lnTo>
                  <a:pt x="85983" y="1104900"/>
                </a:lnTo>
                <a:lnTo>
                  <a:pt x="85813" y="1092200"/>
                </a:lnTo>
                <a:close/>
              </a:path>
              <a:path w="209550" h="1475104">
                <a:moveTo>
                  <a:pt x="11290" y="1054100"/>
                </a:moveTo>
                <a:lnTo>
                  <a:pt x="9371" y="1054100"/>
                </a:lnTo>
                <a:lnTo>
                  <a:pt x="9511" y="1079500"/>
                </a:lnTo>
                <a:lnTo>
                  <a:pt x="9715" y="1092200"/>
                </a:lnTo>
                <a:lnTo>
                  <a:pt x="10426" y="1092200"/>
                </a:lnTo>
                <a:lnTo>
                  <a:pt x="10286" y="1079500"/>
                </a:lnTo>
                <a:lnTo>
                  <a:pt x="10667" y="1079500"/>
                </a:lnTo>
                <a:lnTo>
                  <a:pt x="11099" y="1066800"/>
                </a:lnTo>
                <a:lnTo>
                  <a:pt x="11290" y="1054100"/>
                </a:lnTo>
                <a:close/>
              </a:path>
              <a:path w="209550" h="1475104">
                <a:moveTo>
                  <a:pt x="91414" y="1079500"/>
                </a:moveTo>
                <a:lnTo>
                  <a:pt x="89649" y="1079500"/>
                </a:lnTo>
                <a:lnTo>
                  <a:pt x="90589" y="1092200"/>
                </a:lnTo>
                <a:lnTo>
                  <a:pt x="91706" y="1092200"/>
                </a:lnTo>
                <a:lnTo>
                  <a:pt x="91414" y="1079500"/>
                </a:lnTo>
                <a:close/>
              </a:path>
              <a:path w="209550" h="1475104">
                <a:moveTo>
                  <a:pt x="86794" y="1066800"/>
                </a:moveTo>
                <a:lnTo>
                  <a:pt x="86410" y="1066800"/>
                </a:lnTo>
                <a:lnTo>
                  <a:pt x="86424" y="1079500"/>
                </a:lnTo>
                <a:lnTo>
                  <a:pt x="86567" y="1079500"/>
                </a:lnTo>
                <a:lnTo>
                  <a:pt x="86794" y="1066800"/>
                </a:lnTo>
                <a:close/>
              </a:path>
              <a:path w="209550" h="1475104">
                <a:moveTo>
                  <a:pt x="90229" y="1041400"/>
                </a:moveTo>
                <a:lnTo>
                  <a:pt x="89661" y="1041400"/>
                </a:lnTo>
                <a:lnTo>
                  <a:pt x="89661" y="1054100"/>
                </a:lnTo>
                <a:lnTo>
                  <a:pt x="89941" y="1054100"/>
                </a:lnTo>
                <a:lnTo>
                  <a:pt x="90229" y="1041400"/>
                </a:lnTo>
                <a:close/>
              </a:path>
              <a:path w="209550" h="1475104">
                <a:moveTo>
                  <a:pt x="86553" y="889000"/>
                </a:moveTo>
                <a:lnTo>
                  <a:pt x="10858" y="889000"/>
                </a:lnTo>
                <a:lnTo>
                  <a:pt x="11989" y="901700"/>
                </a:lnTo>
                <a:lnTo>
                  <a:pt x="12953" y="901700"/>
                </a:lnTo>
                <a:lnTo>
                  <a:pt x="13708" y="914400"/>
                </a:lnTo>
                <a:lnTo>
                  <a:pt x="14211" y="927100"/>
                </a:lnTo>
                <a:lnTo>
                  <a:pt x="13665" y="990600"/>
                </a:lnTo>
                <a:lnTo>
                  <a:pt x="88061" y="990600"/>
                </a:lnTo>
                <a:lnTo>
                  <a:pt x="88341" y="965200"/>
                </a:lnTo>
                <a:lnTo>
                  <a:pt x="88625" y="952500"/>
                </a:lnTo>
                <a:lnTo>
                  <a:pt x="90962" y="952500"/>
                </a:lnTo>
                <a:lnTo>
                  <a:pt x="91133" y="939800"/>
                </a:lnTo>
                <a:lnTo>
                  <a:pt x="86664" y="939800"/>
                </a:lnTo>
                <a:lnTo>
                  <a:pt x="86029" y="914400"/>
                </a:lnTo>
                <a:lnTo>
                  <a:pt x="86617" y="901700"/>
                </a:lnTo>
                <a:lnTo>
                  <a:pt x="86553" y="889000"/>
                </a:lnTo>
                <a:close/>
              </a:path>
              <a:path w="209550" h="1475104">
                <a:moveTo>
                  <a:pt x="12577" y="914400"/>
                </a:moveTo>
                <a:lnTo>
                  <a:pt x="12133" y="927100"/>
                </a:lnTo>
                <a:lnTo>
                  <a:pt x="11552" y="939800"/>
                </a:lnTo>
                <a:lnTo>
                  <a:pt x="10769" y="977900"/>
                </a:lnTo>
                <a:lnTo>
                  <a:pt x="13073" y="977900"/>
                </a:lnTo>
                <a:lnTo>
                  <a:pt x="12870" y="952500"/>
                </a:lnTo>
                <a:lnTo>
                  <a:pt x="12776" y="927100"/>
                </a:lnTo>
                <a:lnTo>
                  <a:pt x="12577" y="914400"/>
                </a:lnTo>
                <a:close/>
              </a:path>
              <a:path w="209550" h="1475104">
                <a:moveTo>
                  <a:pt x="90962" y="952500"/>
                </a:moveTo>
                <a:lnTo>
                  <a:pt x="89786" y="952500"/>
                </a:lnTo>
                <a:lnTo>
                  <a:pt x="90449" y="965200"/>
                </a:lnTo>
                <a:lnTo>
                  <a:pt x="90792" y="965200"/>
                </a:lnTo>
                <a:lnTo>
                  <a:pt x="90962" y="952500"/>
                </a:lnTo>
                <a:close/>
              </a:path>
              <a:path w="209550" h="1475104">
                <a:moveTo>
                  <a:pt x="40144" y="0"/>
                </a:moveTo>
                <a:lnTo>
                  <a:pt x="25014" y="0"/>
                </a:lnTo>
                <a:lnTo>
                  <a:pt x="18668" y="12700"/>
                </a:lnTo>
                <a:lnTo>
                  <a:pt x="11051" y="12700"/>
                </a:lnTo>
                <a:lnTo>
                  <a:pt x="9788" y="25400"/>
                </a:lnTo>
                <a:lnTo>
                  <a:pt x="8796" y="38100"/>
                </a:lnTo>
                <a:lnTo>
                  <a:pt x="7569" y="38100"/>
                </a:lnTo>
                <a:lnTo>
                  <a:pt x="3845" y="63500"/>
                </a:lnTo>
                <a:lnTo>
                  <a:pt x="2317" y="76200"/>
                </a:lnTo>
                <a:lnTo>
                  <a:pt x="1932" y="101600"/>
                </a:lnTo>
                <a:lnTo>
                  <a:pt x="1638" y="139700"/>
                </a:lnTo>
                <a:lnTo>
                  <a:pt x="1049" y="165100"/>
                </a:lnTo>
                <a:lnTo>
                  <a:pt x="625" y="190500"/>
                </a:lnTo>
                <a:lnTo>
                  <a:pt x="279" y="228600"/>
                </a:lnTo>
                <a:lnTo>
                  <a:pt x="227" y="266700"/>
                </a:lnTo>
                <a:lnTo>
                  <a:pt x="704" y="292100"/>
                </a:lnTo>
                <a:lnTo>
                  <a:pt x="1600" y="317500"/>
                </a:lnTo>
                <a:lnTo>
                  <a:pt x="2806" y="355600"/>
                </a:lnTo>
                <a:lnTo>
                  <a:pt x="1753" y="368300"/>
                </a:lnTo>
                <a:lnTo>
                  <a:pt x="888" y="406400"/>
                </a:lnTo>
                <a:lnTo>
                  <a:pt x="281" y="431800"/>
                </a:lnTo>
                <a:lnTo>
                  <a:pt x="0" y="444500"/>
                </a:lnTo>
                <a:lnTo>
                  <a:pt x="2489" y="482600"/>
                </a:lnTo>
                <a:lnTo>
                  <a:pt x="2796" y="520700"/>
                </a:lnTo>
                <a:lnTo>
                  <a:pt x="2781" y="546100"/>
                </a:lnTo>
                <a:lnTo>
                  <a:pt x="2311" y="596900"/>
                </a:lnTo>
                <a:lnTo>
                  <a:pt x="2573" y="609600"/>
                </a:lnTo>
                <a:lnTo>
                  <a:pt x="2833" y="635000"/>
                </a:lnTo>
                <a:lnTo>
                  <a:pt x="3363" y="660400"/>
                </a:lnTo>
                <a:lnTo>
                  <a:pt x="4432" y="698500"/>
                </a:lnTo>
                <a:lnTo>
                  <a:pt x="4263" y="723900"/>
                </a:lnTo>
                <a:lnTo>
                  <a:pt x="4259" y="774700"/>
                </a:lnTo>
                <a:lnTo>
                  <a:pt x="4356" y="800100"/>
                </a:lnTo>
                <a:lnTo>
                  <a:pt x="87858" y="800100"/>
                </a:lnTo>
                <a:lnTo>
                  <a:pt x="87418" y="825500"/>
                </a:lnTo>
                <a:lnTo>
                  <a:pt x="87080" y="863600"/>
                </a:lnTo>
                <a:lnTo>
                  <a:pt x="86833" y="901700"/>
                </a:lnTo>
                <a:lnTo>
                  <a:pt x="86664" y="939800"/>
                </a:lnTo>
                <a:lnTo>
                  <a:pt x="91133" y="939800"/>
                </a:lnTo>
                <a:lnTo>
                  <a:pt x="91354" y="901700"/>
                </a:lnTo>
                <a:lnTo>
                  <a:pt x="91584" y="850900"/>
                </a:lnTo>
                <a:lnTo>
                  <a:pt x="91624" y="774700"/>
                </a:lnTo>
                <a:lnTo>
                  <a:pt x="89712" y="774700"/>
                </a:lnTo>
                <a:lnTo>
                  <a:pt x="90868" y="749300"/>
                </a:lnTo>
                <a:lnTo>
                  <a:pt x="91620" y="749300"/>
                </a:lnTo>
                <a:lnTo>
                  <a:pt x="91617" y="736600"/>
                </a:lnTo>
                <a:lnTo>
                  <a:pt x="92504" y="723900"/>
                </a:lnTo>
                <a:lnTo>
                  <a:pt x="93064" y="698500"/>
                </a:lnTo>
                <a:lnTo>
                  <a:pt x="93144" y="673100"/>
                </a:lnTo>
                <a:lnTo>
                  <a:pt x="92595" y="647700"/>
                </a:lnTo>
                <a:lnTo>
                  <a:pt x="92341" y="622300"/>
                </a:lnTo>
                <a:lnTo>
                  <a:pt x="92582" y="609600"/>
                </a:lnTo>
                <a:lnTo>
                  <a:pt x="94538" y="609600"/>
                </a:lnTo>
                <a:lnTo>
                  <a:pt x="95186" y="596900"/>
                </a:lnTo>
                <a:lnTo>
                  <a:pt x="96227" y="596900"/>
                </a:lnTo>
                <a:lnTo>
                  <a:pt x="96388" y="584200"/>
                </a:lnTo>
                <a:lnTo>
                  <a:pt x="96466" y="571500"/>
                </a:lnTo>
                <a:lnTo>
                  <a:pt x="95995" y="546100"/>
                </a:lnTo>
                <a:lnTo>
                  <a:pt x="94513" y="546100"/>
                </a:lnTo>
                <a:lnTo>
                  <a:pt x="95205" y="533400"/>
                </a:lnTo>
                <a:lnTo>
                  <a:pt x="95527" y="520700"/>
                </a:lnTo>
                <a:lnTo>
                  <a:pt x="95447" y="495300"/>
                </a:lnTo>
                <a:lnTo>
                  <a:pt x="94932" y="495300"/>
                </a:lnTo>
                <a:lnTo>
                  <a:pt x="93754" y="482600"/>
                </a:lnTo>
                <a:lnTo>
                  <a:pt x="92976" y="469900"/>
                </a:lnTo>
                <a:lnTo>
                  <a:pt x="92532" y="457200"/>
                </a:lnTo>
                <a:lnTo>
                  <a:pt x="92456" y="419100"/>
                </a:lnTo>
                <a:lnTo>
                  <a:pt x="92792" y="393700"/>
                </a:lnTo>
                <a:lnTo>
                  <a:pt x="92833" y="368300"/>
                </a:lnTo>
                <a:lnTo>
                  <a:pt x="92049" y="342900"/>
                </a:lnTo>
                <a:lnTo>
                  <a:pt x="91546" y="292100"/>
                </a:lnTo>
                <a:lnTo>
                  <a:pt x="91190" y="279400"/>
                </a:lnTo>
                <a:lnTo>
                  <a:pt x="90699" y="254000"/>
                </a:lnTo>
                <a:lnTo>
                  <a:pt x="90030" y="228600"/>
                </a:lnTo>
                <a:lnTo>
                  <a:pt x="89268" y="203200"/>
                </a:lnTo>
                <a:lnTo>
                  <a:pt x="87761" y="177800"/>
                </a:lnTo>
                <a:lnTo>
                  <a:pt x="85542" y="139700"/>
                </a:lnTo>
                <a:lnTo>
                  <a:pt x="82487" y="101600"/>
                </a:lnTo>
                <a:lnTo>
                  <a:pt x="72999" y="50800"/>
                </a:lnTo>
                <a:lnTo>
                  <a:pt x="49902" y="12700"/>
                </a:lnTo>
                <a:lnTo>
                  <a:pt x="40144" y="0"/>
                </a:lnTo>
                <a:close/>
              </a:path>
              <a:path w="209550" h="1475104">
                <a:moveTo>
                  <a:pt x="3335" y="787400"/>
                </a:moveTo>
                <a:lnTo>
                  <a:pt x="3139" y="800100"/>
                </a:lnTo>
                <a:lnTo>
                  <a:pt x="3035" y="914400"/>
                </a:lnTo>
                <a:lnTo>
                  <a:pt x="3421" y="914400"/>
                </a:lnTo>
                <a:lnTo>
                  <a:pt x="3592" y="876300"/>
                </a:lnTo>
                <a:lnTo>
                  <a:pt x="3949" y="863600"/>
                </a:lnTo>
                <a:lnTo>
                  <a:pt x="7243" y="863600"/>
                </a:lnTo>
                <a:lnTo>
                  <a:pt x="7200" y="850900"/>
                </a:lnTo>
                <a:lnTo>
                  <a:pt x="7327" y="850900"/>
                </a:lnTo>
                <a:lnTo>
                  <a:pt x="7251" y="838200"/>
                </a:lnTo>
                <a:lnTo>
                  <a:pt x="6388" y="838200"/>
                </a:lnTo>
                <a:lnTo>
                  <a:pt x="6718" y="800100"/>
                </a:lnTo>
                <a:lnTo>
                  <a:pt x="4356" y="800100"/>
                </a:lnTo>
                <a:lnTo>
                  <a:pt x="3335" y="787400"/>
                </a:lnTo>
                <a:close/>
              </a:path>
              <a:path w="209550" h="1475104">
                <a:moveTo>
                  <a:pt x="86425" y="863600"/>
                </a:moveTo>
                <a:lnTo>
                  <a:pt x="8801" y="863600"/>
                </a:lnTo>
                <a:lnTo>
                  <a:pt x="9461" y="876300"/>
                </a:lnTo>
                <a:lnTo>
                  <a:pt x="9258" y="914400"/>
                </a:lnTo>
                <a:lnTo>
                  <a:pt x="10738" y="914400"/>
                </a:lnTo>
                <a:lnTo>
                  <a:pt x="10858" y="889000"/>
                </a:lnTo>
                <a:lnTo>
                  <a:pt x="86553" y="889000"/>
                </a:lnTo>
                <a:lnTo>
                  <a:pt x="86425" y="863600"/>
                </a:lnTo>
                <a:close/>
              </a:path>
              <a:path w="209550" h="1475104">
                <a:moveTo>
                  <a:pt x="87858" y="800100"/>
                </a:moveTo>
                <a:lnTo>
                  <a:pt x="6718" y="800100"/>
                </a:lnTo>
                <a:lnTo>
                  <a:pt x="7272" y="812800"/>
                </a:lnTo>
                <a:lnTo>
                  <a:pt x="7392" y="838200"/>
                </a:lnTo>
                <a:lnTo>
                  <a:pt x="7327" y="850900"/>
                </a:lnTo>
                <a:lnTo>
                  <a:pt x="7200" y="850900"/>
                </a:lnTo>
                <a:lnTo>
                  <a:pt x="8064" y="863600"/>
                </a:lnTo>
                <a:lnTo>
                  <a:pt x="7835" y="876300"/>
                </a:lnTo>
                <a:lnTo>
                  <a:pt x="7547" y="889000"/>
                </a:lnTo>
                <a:lnTo>
                  <a:pt x="9029" y="889000"/>
                </a:lnTo>
                <a:lnTo>
                  <a:pt x="8801" y="863600"/>
                </a:lnTo>
                <a:lnTo>
                  <a:pt x="86425" y="863600"/>
                </a:lnTo>
                <a:lnTo>
                  <a:pt x="86492" y="825500"/>
                </a:lnTo>
                <a:lnTo>
                  <a:pt x="87858" y="800100"/>
                </a:lnTo>
                <a:close/>
              </a:path>
              <a:path w="209550" h="1475104">
                <a:moveTo>
                  <a:pt x="91620" y="749300"/>
                </a:moveTo>
                <a:lnTo>
                  <a:pt x="90868" y="749300"/>
                </a:lnTo>
                <a:lnTo>
                  <a:pt x="90500" y="774700"/>
                </a:lnTo>
                <a:lnTo>
                  <a:pt x="91624" y="774700"/>
                </a:lnTo>
                <a:lnTo>
                  <a:pt x="91620" y="749300"/>
                </a:lnTo>
                <a:close/>
              </a:path>
              <a:path w="209550" h="1475104">
                <a:moveTo>
                  <a:pt x="94297" y="609600"/>
                </a:moveTo>
                <a:lnTo>
                  <a:pt x="93510" y="609600"/>
                </a:lnTo>
                <a:lnTo>
                  <a:pt x="93979" y="622300"/>
                </a:lnTo>
                <a:lnTo>
                  <a:pt x="94297" y="609600"/>
                </a:lnTo>
                <a:close/>
              </a:path>
              <a:path w="209550" h="1475104">
                <a:moveTo>
                  <a:pt x="73446" y="1473457"/>
                </a:moveTo>
                <a:lnTo>
                  <a:pt x="51188" y="1473660"/>
                </a:lnTo>
                <a:lnTo>
                  <a:pt x="39153" y="1474343"/>
                </a:lnTo>
                <a:lnTo>
                  <a:pt x="54749" y="1474851"/>
                </a:lnTo>
                <a:lnTo>
                  <a:pt x="62072" y="1474733"/>
                </a:lnTo>
                <a:lnTo>
                  <a:pt x="70072" y="1474450"/>
                </a:lnTo>
                <a:lnTo>
                  <a:pt x="78852" y="1474254"/>
                </a:lnTo>
                <a:lnTo>
                  <a:pt x="86275" y="1474254"/>
                </a:lnTo>
                <a:lnTo>
                  <a:pt x="73446" y="1473457"/>
                </a:lnTo>
                <a:close/>
              </a:path>
              <a:path w="209550" h="1475104">
                <a:moveTo>
                  <a:pt x="86275" y="1474254"/>
                </a:moveTo>
                <a:lnTo>
                  <a:pt x="78852" y="1474254"/>
                </a:lnTo>
                <a:lnTo>
                  <a:pt x="88518" y="1474393"/>
                </a:lnTo>
                <a:lnTo>
                  <a:pt x="86275" y="14742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980295" y="4867054"/>
            <a:ext cx="283536" cy="3111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772900" y="5473700"/>
            <a:ext cx="482600" cy="444500"/>
          </a:xfrm>
          <a:custGeom>
            <a:avLst/>
            <a:gdLst/>
            <a:ahLst/>
            <a:cxnLst/>
            <a:rect l="l" t="t" r="r" b="b"/>
            <a:pathLst>
              <a:path w="482600" h="444500">
                <a:moveTo>
                  <a:pt x="3307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330733" y="444500"/>
                </a:lnTo>
                <a:lnTo>
                  <a:pt x="378733" y="436757"/>
                </a:lnTo>
                <a:lnTo>
                  <a:pt x="420422" y="415197"/>
                </a:lnTo>
                <a:lnTo>
                  <a:pt x="453297" y="382322"/>
                </a:lnTo>
                <a:lnTo>
                  <a:pt x="474857" y="340633"/>
                </a:lnTo>
                <a:lnTo>
                  <a:pt x="482600" y="292633"/>
                </a:lnTo>
                <a:lnTo>
                  <a:pt x="482600" y="151866"/>
                </a:lnTo>
                <a:lnTo>
                  <a:pt x="474857" y="103866"/>
                </a:lnTo>
                <a:lnTo>
                  <a:pt x="453297" y="62177"/>
                </a:lnTo>
                <a:lnTo>
                  <a:pt x="420422" y="29302"/>
                </a:lnTo>
                <a:lnTo>
                  <a:pt x="378733" y="7742"/>
                </a:lnTo>
                <a:lnTo>
                  <a:pt x="330733" y="0"/>
                </a:lnTo>
                <a:close/>
              </a:path>
            </a:pathLst>
          </a:custGeom>
          <a:solidFill>
            <a:srgbClr val="DAB3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268200" y="6045200"/>
            <a:ext cx="1879600" cy="444500"/>
          </a:xfrm>
          <a:custGeom>
            <a:avLst/>
            <a:gdLst/>
            <a:ahLst/>
            <a:cxnLst/>
            <a:rect l="l" t="t" r="r" b="b"/>
            <a:pathLst>
              <a:path w="1879600" h="444500">
                <a:moveTo>
                  <a:pt x="17277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727707" y="444500"/>
                </a:lnTo>
                <a:lnTo>
                  <a:pt x="1775740" y="436757"/>
                </a:lnTo>
                <a:lnTo>
                  <a:pt x="1817439" y="415197"/>
                </a:lnTo>
                <a:lnTo>
                  <a:pt x="1850310" y="382322"/>
                </a:lnTo>
                <a:lnTo>
                  <a:pt x="1871862" y="340633"/>
                </a:lnTo>
                <a:lnTo>
                  <a:pt x="1879600" y="292633"/>
                </a:lnTo>
                <a:lnTo>
                  <a:pt x="1879600" y="151866"/>
                </a:lnTo>
                <a:lnTo>
                  <a:pt x="1871862" y="103866"/>
                </a:lnTo>
                <a:lnTo>
                  <a:pt x="1850310" y="62177"/>
                </a:lnTo>
                <a:lnTo>
                  <a:pt x="1817439" y="29302"/>
                </a:lnTo>
                <a:lnTo>
                  <a:pt x="1775740" y="7742"/>
                </a:lnTo>
                <a:lnTo>
                  <a:pt x="17277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598400" y="6121400"/>
            <a:ext cx="1219200" cy="3302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917680" y="4940300"/>
            <a:ext cx="2057400" cy="149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594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Get</a:t>
            </a:r>
            <a:r>
              <a:rPr sz="2200" spc="-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Price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200" spc="-5" dirty="0">
                <a:latin typeface="Courier New"/>
                <a:cs typeface="Courier New"/>
              </a:rPr>
              <a:t>p</a:t>
            </a:r>
            <a:endParaRPr sz="2200">
              <a:latin typeface="Courier New"/>
              <a:cs typeface="Courier New"/>
            </a:endParaRPr>
          </a:p>
          <a:p>
            <a:pPr marL="702945">
              <a:lnSpc>
                <a:spcPct val="100000"/>
              </a:lnSpc>
              <a:spcBef>
                <a:spcPts val="18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$399.99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1980295" y="6022754"/>
            <a:ext cx="283536" cy="3111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375234" y="3082163"/>
            <a:ext cx="4960953" cy="160742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8800" y="495300"/>
            <a:ext cx="6083300" cy="8128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170" dirty="0"/>
              <a:t>Appending </a:t>
            </a:r>
            <a:r>
              <a:rPr spc="95" dirty="0"/>
              <a:t>to </a:t>
            </a:r>
            <a:r>
              <a:rPr spc="-15" dirty="0"/>
              <a:t>the</a:t>
            </a:r>
            <a:r>
              <a:rPr spc="-869" dirty="0"/>
              <a:t> </a:t>
            </a:r>
            <a:r>
              <a:rPr spc="-509" dirty="0"/>
              <a:t>DOM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11426190" y="1892300"/>
            <a:ext cx="3521710" cy="1741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DOCUMENT</a:t>
            </a:r>
            <a:endParaRPr sz="2200">
              <a:latin typeface="Courier New"/>
              <a:cs typeface="Courier New"/>
            </a:endParaRPr>
          </a:p>
          <a:p>
            <a:pPr marL="553085" marR="5080" indent="-457200">
              <a:lnSpc>
                <a:spcPct val="189400"/>
              </a:lnSpc>
              <a:spcBef>
                <a:spcPts val="900"/>
              </a:spcBef>
              <a:tabLst>
                <a:tab pos="826135" algn="l"/>
              </a:tabLst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		</a:t>
            </a:r>
            <a:r>
              <a:rPr sz="2200" spc="-5" dirty="0">
                <a:solidFill>
                  <a:srgbClr val="EBEBEB"/>
                </a:solidFill>
                <a:latin typeface="Courier New"/>
                <a:cs typeface="Courier New"/>
              </a:rPr>
              <a:t>class="vacation" 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h2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1433340" y="3259429"/>
            <a:ext cx="173405" cy="24765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62100" y="1663700"/>
            <a:ext cx="4673600" cy="850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87500" y="1663700"/>
            <a:ext cx="4622800" cy="800100"/>
          </a:xfrm>
          <a:custGeom>
            <a:avLst/>
            <a:gdLst/>
            <a:ahLst/>
            <a:cxnLst/>
            <a:rect l="l" t="t" r="r" b="b"/>
            <a:pathLst>
              <a:path w="4622800" h="800100">
                <a:moveTo>
                  <a:pt x="45265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5" y="771894"/>
                </a:lnTo>
                <a:lnTo>
                  <a:pt x="58812" y="792532"/>
                </a:lnTo>
                <a:lnTo>
                  <a:pt x="96291" y="800100"/>
                </a:lnTo>
                <a:lnTo>
                  <a:pt x="4526508" y="800100"/>
                </a:lnTo>
                <a:lnTo>
                  <a:pt x="4563987" y="792532"/>
                </a:lnTo>
                <a:lnTo>
                  <a:pt x="4594594" y="771894"/>
                </a:lnTo>
                <a:lnTo>
                  <a:pt x="4615232" y="741287"/>
                </a:lnTo>
                <a:lnTo>
                  <a:pt x="4622800" y="703808"/>
                </a:lnTo>
                <a:lnTo>
                  <a:pt x="4622800" y="96291"/>
                </a:lnTo>
                <a:lnTo>
                  <a:pt x="4615232" y="58812"/>
                </a:lnTo>
                <a:lnTo>
                  <a:pt x="4594594" y="28205"/>
                </a:lnTo>
                <a:lnTo>
                  <a:pt x="4563987" y="7567"/>
                </a:lnTo>
                <a:lnTo>
                  <a:pt x="4526508" y="0"/>
                </a:lnTo>
                <a:close/>
              </a:path>
            </a:pathLst>
          </a:custGeom>
          <a:solidFill>
            <a:srgbClr val="1B2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47700" y="1638300"/>
            <a:ext cx="876300" cy="8509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85800" y="1663700"/>
            <a:ext cx="825500" cy="800100"/>
          </a:xfrm>
          <a:custGeom>
            <a:avLst/>
            <a:gdLst/>
            <a:ahLst/>
            <a:cxnLst/>
            <a:rect l="l" t="t" r="r" b="b"/>
            <a:pathLst>
              <a:path w="825500" h="800100">
                <a:moveTo>
                  <a:pt x="7292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3" y="771894"/>
                </a:lnTo>
                <a:lnTo>
                  <a:pt x="58810" y="792532"/>
                </a:lnTo>
                <a:lnTo>
                  <a:pt x="96291" y="800100"/>
                </a:lnTo>
                <a:lnTo>
                  <a:pt x="729208" y="800100"/>
                </a:lnTo>
                <a:lnTo>
                  <a:pt x="766687" y="792532"/>
                </a:lnTo>
                <a:lnTo>
                  <a:pt x="797294" y="771894"/>
                </a:lnTo>
                <a:lnTo>
                  <a:pt x="817932" y="741287"/>
                </a:lnTo>
                <a:lnTo>
                  <a:pt x="825500" y="703808"/>
                </a:lnTo>
                <a:lnTo>
                  <a:pt x="825500" y="96291"/>
                </a:lnTo>
                <a:lnTo>
                  <a:pt x="817932" y="58812"/>
                </a:lnTo>
                <a:lnTo>
                  <a:pt x="797294" y="28205"/>
                </a:lnTo>
                <a:lnTo>
                  <a:pt x="766687" y="7567"/>
                </a:lnTo>
                <a:lnTo>
                  <a:pt x="729208" y="0"/>
                </a:lnTo>
                <a:close/>
              </a:path>
            </a:pathLst>
          </a:custGeom>
          <a:solidFill>
            <a:srgbClr val="1E32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803400" y="1778000"/>
            <a:ext cx="4170679" cy="50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40" dirty="0">
                <a:solidFill>
                  <a:srgbClr val="FFFFFF"/>
                </a:solidFill>
                <a:latin typeface="Arial"/>
                <a:cs typeface="Arial"/>
              </a:rPr>
              <a:t>append </a:t>
            </a:r>
            <a:r>
              <a:rPr sz="3200" spc="-204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3200" spc="-135" dirty="0">
                <a:solidFill>
                  <a:srgbClr val="FFFFFF"/>
                </a:solidFill>
                <a:latin typeface="Arial"/>
                <a:cs typeface="Arial"/>
              </a:rPr>
              <a:t>new </a:t>
            </a:r>
            <a:r>
              <a:rPr sz="3200" spc="-340" dirty="0">
                <a:solidFill>
                  <a:srgbClr val="FFFFFF"/>
                </a:solidFill>
                <a:latin typeface="Arial"/>
                <a:cs typeface="Arial"/>
              </a:rPr>
              <a:t>DOM</a:t>
            </a:r>
            <a:r>
              <a:rPr sz="3200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50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endParaRPr sz="32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90600" y="1720850"/>
            <a:ext cx="213360" cy="602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800" b="1" spc="-4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47700" y="2692400"/>
            <a:ext cx="876300" cy="8509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85800" y="2717800"/>
            <a:ext cx="825500" cy="800100"/>
          </a:xfrm>
          <a:custGeom>
            <a:avLst/>
            <a:gdLst/>
            <a:ahLst/>
            <a:cxnLst/>
            <a:rect l="l" t="t" r="r" b="b"/>
            <a:pathLst>
              <a:path w="825500" h="800100">
                <a:moveTo>
                  <a:pt x="7292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3" y="771894"/>
                </a:lnTo>
                <a:lnTo>
                  <a:pt x="58810" y="792532"/>
                </a:lnTo>
                <a:lnTo>
                  <a:pt x="96291" y="800100"/>
                </a:lnTo>
                <a:lnTo>
                  <a:pt x="729208" y="800100"/>
                </a:lnTo>
                <a:lnTo>
                  <a:pt x="766687" y="792532"/>
                </a:lnTo>
                <a:lnTo>
                  <a:pt x="797294" y="771894"/>
                </a:lnTo>
                <a:lnTo>
                  <a:pt x="817932" y="741287"/>
                </a:lnTo>
                <a:lnTo>
                  <a:pt x="825500" y="703808"/>
                </a:lnTo>
                <a:lnTo>
                  <a:pt x="825500" y="96291"/>
                </a:lnTo>
                <a:lnTo>
                  <a:pt x="817932" y="58812"/>
                </a:lnTo>
                <a:lnTo>
                  <a:pt x="797294" y="28205"/>
                </a:lnTo>
                <a:lnTo>
                  <a:pt x="766687" y="7567"/>
                </a:lnTo>
                <a:lnTo>
                  <a:pt x="729208" y="0"/>
                </a:lnTo>
                <a:close/>
              </a:path>
            </a:pathLst>
          </a:custGeom>
          <a:solidFill>
            <a:srgbClr val="1E32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977900" y="2774950"/>
            <a:ext cx="268605" cy="602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800" b="1" spc="-1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499643" y="2058279"/>
            <a:ext cx="4831868" cy="367108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290327" y="8373428"/>
            <a:ext cx="577469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420" dirty="0">
                <a:solidFill>
                  <a:srgbClr val="7999AF"/>
                </a:solidFill>
                <a:latin typeface="Arial"/>
                <a:cs typeface="Arial"/>
              </a:rPr>
              <a:t>3.1 </a:t>
            </a:r>
            <a:r>
              <a:rPr sz="4200" b="1" spc="25" dirty="0">
                <a:solidFill>
                  <a:srgbClr val="7999AF"/>
                </a:solidFill>
                <a:latin typeface="Calibri"/>
                <a:cs typeface="Calibri"/>
              </a:rPr>
              <a:t>Manipulating </a:t>
            </a:r>
            <a:r>
              <a:rPr sz="4200" b="1" spc="15" dirty="0">
                <a:solidFill>
                  <a:srgbClr val="7999AF"/>
                </a:solidFill>
                <a:latin typeface="Calibri"/>
                <a:cs typeface="Calibri"/>
              </a:rPr>
              <a:t>the</a:t>
            </a:r>
            <a:r>
              <a:rPr sz="4200" b="1" spc="-3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-254" dirty="0">
                <a:solidFill>
                  <a:srgbClr val="7999AF"/>
                </a:solidFill>
                <a:latin typeface="Calibri"/>
                <a:cs typeface="Calibri"/>
              </a:rPr>
              <a:t>DOM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1993900"/>
            <a:ext cx="9639300" cy="2260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8800" y="1993900"/>
            <a:ext cx="9588500" cy="2209800"/>
          </a:xfrm>
          <a:custGeom>
            <a:avLst/>
            <a:gdLst/>
            <a:ahLst/>
            <a:cxnLst/>
            <a:rect l="l" t="t" r="r" b="b"/>
            <a:pathLst>
              <a:path w="9588500" h="2209800">
                <a:moveTo>
                  <a:pt x="94922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2113508"/>
                </a:lnTo>
                <a:lnTo>
                  <a:pt x="7567" y="2150987"/>
                </a:lnTo>
                <a:lnTo>
                  <a:pt x="28203" y="2181594"/>
                </a:lnTo>
                <a:lnTo>
                  <a:pt x="58810" y="2202232"/>
                </a:lnTo>
                <a:lnTo>
                  <a:pt x="96291" y="2209800"/>
                </a:lnTo>
                <a:lnTo>
                  <a:pt x="9492208" y="2209800"/>
                </a:lnTo>
                <a:lnTo>
                  <a:pt x="9529687" y="2202232"/>
                </a:lnTo>
                <a:lnTo>
                  <a:pt x="9560294" y="2181594"/>
                </a:lnTo>
                <a:lnTo>
                  <a:pt x="9580932" y="2150987"/>
                </a:lnTo>
                <a:lnTo>
                  <a:pt x="9588500" y="2113508"/>
                </a:lnTo>
                <a:lnTo>
                  <a:pt x="9588500" y="96291"/>
                </a:lnTo>
                <a:lnTo>
                  <a:pt x="9580932" y="58812"/>
                </a:lnTo>
                <a:lnTo>
                  <a:pt x="9560294" y="28205"/>
                </a:lnTo>
                <a:lnTo>
                  <a:pt x="9529687" y="7567"/>
                </a:lnTo>
                <a:lnTo>
                  <a:pt x="94922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807700" y="6146800"/>
            <a:ext cx="4673600" cy="142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833100" y="6146800"/>
            <a:ext cx="4622800" cy="1371600"/>
          </a:xfrm>
          <a:custGeom>
            <a:avLst/>
            <a:gdLst/>
            <a:ahLst/>
            <a:cxnLst/>
            <a:rect l="l" t="t" r="r" b="b"/>
            <a:pathLst>
              <a:path w="4622800" h="1371600">
                <a:moveTo>
                  <a:pt x="45265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1275308"/>
                </a:lnTo>
                <a:lnTo>
                  <a:pt x="7567" y="1312787"/>
                </a:lnTo>
                <a:lnTo>
                  <a:pt x="28205" y="1343394"/>
                </a:lnTo>
                <a:lnTo>
                  <a:pt x="58812" y="1364032"/>
                </a:lnTo>
                <a:lnTo>
                  <a:pt x="96291" y="1371600"/>
                </a:lnTo>
                <a:lnTo>
                  <a:pt x="4526534" y="1371600"/>
                </a:lnTo>
                <a:lnTo>
                  <a:pt x="4564024" y="1364032"/>
                </a:lnTo>
                <a:lnTo>
                  <a:pt x="4594621" y="1343394"/>
                </a:lnTo>
                <a:lnTo>
                  <a:pt x="4615241" y="1312787"/>
                </a:lnTo>
                <a:lnTo>
                  <a:pt x="4622800" y="1275308"/>
                </a:lnTo>
                <a:lnTo>
                  <a:pt x="4622800" y="96291"/>
                </a:lnTo>
                <a:lnTo>
                  <a:pt x="4615241" y="58812"/>
                </a:lnTo>
                <a:lnTo>
                  <a:pt x="4594621" y="28205"/>
                </a:lnTo>
                <a:lnTo>
                  <a:pt x="4564024" y="7567"/>
                </a:lnTo>
                <a:lnTo>
                  <a:pt x="45265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3400" y="6667500"/>
            <a:ext cx="9639300" cy="774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8800" y="6667500"/>
            <a:ext cx="9588500" cy="723900"/>
          </a:xfrm>
          <a:custGeom>
            <a:avLst/>
            <a:gdLst/>
            <a:ahLst/>
            <a:cxnLst/>
            <a:rect l="l" t="t" r="r" b="b"/>
            <a:pathLst>
              <a:path w="9588500" h="723900">
                <a:moveTo>
                  <a:pt x="94922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27608"/>
                </a:lnTo>
                <a:lnTo>
                  <a:pt x="7567" y="665087"/>
                </a:lnTo>
                <a:lnTo>
                  <a:pt x="28203" y="695694"/>
                </a:lnTo>
                <a:lnTo>
                  <a:pt x="58810" y="716332"/>
                </a:lnTo>
                <a:lnTo>
                  <a:pt x="96291" y="723900"/>
                </a:lnTo>
                <a:lnTo>
                  <a:pt x="9492208" y="723900"/>
                </a:lnTo>
                <a:lnTo>
                  <a:pt x="9529687" y="716332"/>
                </a:lnTo>
                <a:lnTo>
                  <a:pt x="9560294" y="695694"/>
                </a:lnTo>
                <a:lnTo>
                  <a:pt x="9580932" y="665087"/>
                </a:lnTo>
                <a:lnTo>
                  <a:pt x="9588500" y="627608"/>
                </a:lnTo>
                <a:lnTo>
                  <a:pt x="9588500" y="96291"/>
                </a:lnTo>
                <a:lnTo>
                  <a:pt x="9580932" y="58812"/>
                </a:lnTo>
                <a:lnTo>
                  <a:pt x="9560294" y="28205"/>
                </a:lnTo>
                <a:lnTo>
                  <a:pt x="9529687" y="7567"/>
                </a:lnTo>
                <a:lnTo>
                  <a:pt x="94922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3400" y="5765800"/>
            <a:ext cx="9639300" cy="774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8800" y="5765800"/>
            <a:ext cx="9588500" cy="723900"/>
          </a:xfrm>
          <a:custGeom>
            <a:avLst/>
            <a:gdLst/>
            <a:ahLst/>
            <a:cxnLst/>
            <a:rect l="l" t="t" r="r" b="b"/>
            <a:pathLst>
              <a:path w="9588500" h="723900">
                <a:moveTo>
                  <a:pt x="94922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27608"/>
                </a:lnTo>
                <a:lnTo>
                  <a:pt x="7567" y="665087"/>
                </a:lnTo>
                <a:lnTo>
                  <a:pt x="28203" y="695694"/>
                </a:lnTo>
                <a:lnTo>
                  <a:pt x="58810" y="716332"/>
                </a:lnTo>
                <a:lnTo>
                  <a:pt x="96291" y="723900"/>
                </a:lnTo>
                <a:lnTo>
                  <a:pt x="9492208" y="723900"/>
                </a:lnTo>
                <a:lnTo>
                  <a:pt x="9529687" y="716332"/>
                </a:lnTo>
                <a:lnTo>
                  <a:pt x="9560294" y="695694"/>
                </a:lnTo>
                <a:lnTo>
                  <a:pt x="9580932" y="665087"/>
                </a:lnTo>
                <a:lnTo>
                  <a:pt x="9588500" y="627608"/>
                </a:lnTo>
                <a:lnTo>
                  <a:pt x="9588500" y="96291"/>
                </a:lnTo>
                <a:lnTo>
                  <a:pt x="9580932" y="58812"/>
                </a:lnTo>
                <a:lnTo>
                  <a:pt x="9560294" y="28205"/>
                </a:lnTo>
                <a:lnTo>
                  <a:pt x="9529687" y="7567"/>
                </a:lnTo>
                <a:lnTo>
                  <a:pt x="94922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3400" y="4851400"/>
            <a:ext cx="9639300" cy="774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8800" y="4851400"/>
            <a:ext cx="9588500" cy="723900"/>
          </a:xfrm>
          <a:custGeom>
            <a:avLst/>
            <a:gdLst/>
            <a:ahLst/>
            <a:cxnLst/>
            <a:rect l="l" t="t" r="r" b="b"/>
            <a:pathLst>
              <a:path w="9588500" h="723900">
                <a:moveTo>
                  <a:pt x="94922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27608"/>
                </a:lnTo>
                <a:lnTo>
                  <a:pt x="7567" y="665087"/>
                </a:lnTo>
                <a:lnTo>
                  <a:pt x="28203" y="695694"/>
                </a:lnTo>
                <a:lnTo>
                  <a:pt x="58810" y="716332"/>
                </a:lnTo>
                <a:lnTo>
                  <a:pt x="96291" y="723900"/>
                </a:lnTo>
                <a:lnTo>
                  <a:pt x="9492208" y="723900"/>
                </a:lnTo>
                <a:lnTo>
                  <a:pt x="9529687" y="716332"/>
                </a:lnTo>
                <a:lnTo>
                  <a:pt x="9560294" y="695694"/>
                </a:lnTo>
                <a:lnTo>
                  <a:pt x="9580932" y="665087"/>
                </a:lnTo>
                <a:lnTo>
                  <a:pt x="9588500" y="627608"/>
                </a:lnTo>
                <a:lnTo>
                  <a:pt x="9588500" y="96291"/>
                </a:lnTo>
                <a:lnTo>
                  <a:pt x="9580932" y="58812"/>
                </a:lnTo>
                <a:lnTo>
                  <a:pt x="9560294" y="28205"/>
                </a:lnTo>
                <a:lnTo>
                  <a:pt x="9529687" y="7567"/>
                </a:lnTo>
                <a:lnTo>
                  <a:pt x="94922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8800" y="495300"/>
            <a:ext cx="6083300" cy="812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170" dirty="0"/>
              <a:t>Appending </a:t>
            </a:r>
            <a:r>
              <a:rPr spc="95" dirty="0"/>
              <a:t>to </a:t>
            </a:r>
            <a:r>
              <a:rPr spc="-15" dirty="0"/>
              <a:t>the</a:t>
            </a:r>
            <a:r>
              <a:rPr spc="-869" dirty="0"/>
              <a:t> </a:t>
            </a:r>
            <a:r>
              <a:rPr spc="-509" dirty="0"/>
              <a:t>DOM</a:t>
            </a:r>
          </a:p>
        </p:txBody>
      </p:sp>
      <p:sp>
        <p:nvSpPr>
          <p:cNvPr id="14" name="object 14"/>
          <p:cNvSpPr/>
          <p:nvPr/>
        </p:nvSpPr>
        <p:spPr>
          <a:xfrm>
            <a:off x="10807700" y="1524000"/>
            <a:ext cx="4673600" cy="4102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833100" y="1524000"/>
            <a:ext cx="4622800" cy="4051300"/>
          </a:xfrm>
          <a:custGeom>
            <a:avLst/>
            <a:gdLst/>
            <a:ahLst/>
            <a:cxnLst/>
            <a:rect l="l" t="t" r="r" b="b"/>
            <a:pathLst>
              <a:path w="4622800" h="4051300">
                <a:moveTo>
                  <a:pt x="45265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3955008"/>
                </a:lnTo>
                <a:lnTo>
                  <a:pt x="7567" y="3992487"/>
                </a:lnTo>
                <a:lnTo>
                  <a:pt x="28205" y="4023094"/>
                </a:lnTo>
                <a:lnTo>
                  <a:pt x="58812" y="4043732"/>
                </a:lnTo>
                <a:lnTo>
                  <a:pt x="96291" y="4051300"/>
                </a:lnTo>
                <a:lnTo>
                  <a:pt x="4526534" y="4051300"/>
                </a:lnTo>
                <a:lnTo>
                  <a:pt x="4564024" y="4043732"/>
                </a:lnTo>
                <a:lnTo>
                  <a:pt x="4594621" y="4023094"/>
                </a:lnTo>
                <a:lnTo>
                  <a:pt x="4615241" y="3992487"/>
                </a:lnTo>
                <a:lnTo>
                  <a:pt x="4622800" y="3955008"/>
                </a:lnTo>
                <a:lnTo>
                  <a:pt x="4622800" y="96291"/>
                </a:lnTo>
                <a:lnTo>
                  <a:pt x="4615241" y="58812"/>
                </a:lnTo>
                <a:lnTo>
                  <a:pt x="4594621" y="28205"/>
                </a:lnTo>
                <a:lnTo>
                  <a:pt x="4564024" y="7567"/>
                </a:lnTo>
                <a:lnTo>
                  <a:pt x="45265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036300" y="1803400"/>
            <a:ext cx="2146300" cy="533400"/>
          </a:xfrm>
          <a:custGeom>
            <a:avLst/>
            <a:gdLst/>
            <a:ahLst/>
            <a:cxnLst/>
            <a:rect l="l" t="t" r="r" b="b"/>
            <a:pathLst>
              <a:path w="2146300" h="533400">
                <a:moveTo>
                  <a:pt x="1994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381533"/>
                </a:lnTo>
                <a:lnTo>
                  <a:pt x="7742" y="429533"/>
                </a:lnTo>
                <a:lnTo>
                  <a:pt x="29302" y="471222"/>
                </a:lnTo>
                <a:lnTo>
                  <a:pt x="62177" y="504097"/>
                </a:lnTo>
                <a:lnTo>
                  <a:pt x="103866" y="525657"/>
                </a:lnTo>
                <a:lnTo>
                  <a:pt x="151866" y="533400"/>
                </a:lnTo>
                <a:lnTo>
                  <a:pt x="1994407" y="533400"/>
                </a:lnTo>
                <a:lnTo>
                  <a:pt x="2042440" y="525657"/>
                </a:lnTo>
                <a:lnTo>
                  <a:pt x="2084139" y="504097"/>
                </a:lnTo>
                <a:lnTo>
                  <a:pt x="2117010" y="471222"/>
                </a:lnTo>
                <a:lnTo>
                  <a:pt x="2138562" y="429533"/>
                </a:lnTo>
                <a:lnTo>
                  <a:pt x="2146300" y="381533"/>
                </a:lnTo>
                <a:lnTo>
                  <a:pt x="2146300" y="151866"/>
                </a:lnTo>
                <a:lnTo>
                  <a:pt x="2138562" y="103866"/>
                </a:lnTo>
                <a:lnTo>
                  <a:pt x="2117010" y="62177"/>
                </a:lnTo>
                <a:lnTo>
                  <a:pt x="2084139" y="29302"/>
                </a:lnTo>
                <a:lnTo>
                  <a:pt x="2042440" y="7742"/>
                </a:lnTo>
                <a:lnTo>
                  <a:pt x="1994407" y="0"/>
                </a:lnTo>
                <a:close/>
              </a:path>
            </a:pathLst>
          </a:custGeom>
          <a:solidFill>
            <a:srgbClr val="273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417300" y="1955800"/>
            <a:ext cx="1397000" cy="279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772900" y="32385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963400" y="3327400"/>
            <a:ext cx="368300" cy="279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967209" y="32766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h2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2268200" y="4902200"/>
            <a:ext cx="1879600" cy="444500"/>
          </a:xfrm>
          <a:custGeom>
            <a:avLst/>
            <a:gdLst/>
            <a:ahLst/>
            <a:cxnLst/>
            <a:rect l="l" t="t" r="r" b="b"/>
            <a:pathLst>
              <a:path w="1879600" h="444500">
                <a:moveTo>
                  <a:pt x="17277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727707" y="444500"/>
                </a:lnTo>
                <a:lnTo>
                  <a:pt x="1775740" y="436757"/>
                </a:lnTo>
                <a:lnTo>
                  <a:pt x="1817439" y="415197"/>
                </a:lnTo>
                <a:lnTo>
                  <a:pt x="1850310" y="382322"/>
                </a:lnTo>
                <a:lnTo>
                  <a:pt x="1871862" y="340633"/>
                </a:lnTo>
                <a:lnTo>
                  <a:pt x="1879600" y="292633"/>
                </a:lnTo>
                <a:lnTo>
                  <a:pt x="1879600" y="151866"/>
                </a:lnTo>
                <a:lnTo>
                  <a:pt x="1871862" y="103866"/>
                </a:lnTo>
                <a:lnTo>
                  <a:pt x="1850310" y="62177"/>
                </a:lnTo>
                <a:lnTo>
                  <a:pt x="1817439" y="29302"/>
                </a:lnTo>
                <a:lnTo>
                  <a:pt x="1775740" y="7742"/>
                </a:lnTo>
                <a:lnTo>
                  <a:pt x="17277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420600" y="4991100"/>
            <a:ext cx="1562100" cy="292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772900" y="4330700"/>
            <a:ext cx="1320800" cy="444500"/>
          </a:xfrm>
          <a:custGeom>
            <a:avLst/>
            <a:gdLst/>
            <a:ahLst/>
            <a:cxnLst/>
            <a:rect l="l" t="t" r="r" b="b"/>
            <a:pathLst>
              <a:path w="1320800" h="444500">
                <a:moveTo>
                  <a:pt x="11689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168907" y="444500"/>
                </a:lnTo>
                <a:lnTo>
                  <a:pt x="1216940" y="436757"/>
                </a:lnTo>
                <a:lnTo>
                  <a:pt x="1258639" y="415197"/>
                </a:lnTo>
                <a:lnTo>
                  <a:pt x="1291510" y="382322"/>
                </a:lnTo>
                <a:lnTo>
                  <a:pt x="1313062" y="340633"/>
                </a:lnTo>
                <a:lnTo>
                  <a:pt x="1320800" y="292633"/>
                </a:lnTo>
                <a:lnTo>
                  <a:pt x="1320800" y="151866"/>
                </a:lnTo>
                <a:lnTo>
                  <a:pt x="1313062" y="103866"/>
                </a:lnTo>
                <a:lnTo>
                  <a:pt x="1291510" y="62177"/>
                </a:lnTo>
                <a:lnTo>
                  <a:pt x="1258639" y="29302"/>
                </a:lnTo>
                <a:lnTo>
                  <a:pt x="1216940" y="7742"/>
                </a:lnTo>
                <a:lnTo>
                  <a:pt x="11689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912600" y="4419600"/>
            <a:ext cx="1041400" cy="292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264900" y="6299200"/>
            <a:ext cx="482600" cy="444500"/>
          </a:xfrm>
          <a:custGeom>
            <a:avLst/>
            <a:gdLst/>
            <a:ahLst/>
            <a:cxnLst/>
            <a:rect l="l" t="t" r="r" b="b"/>
            <a:pathLst>
              <a:path w="482600" h="444500">
                <a:moveTo>
                  <a:pt x="3307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330733" y="444500"/>
                </a:lnTo>
                <a:lnTo>
                  <a:pt x="378733" y="436757"/>
                </a:lnTo>
                <a:lnTo>
                  <a:pt x="420422" y="415197"/>
                </a:lnTo>
                <a:lnTo>
                  <a:pt x="453297" y="382322"/>
                </a:lnTo>
                <a:lnTo>
                  <a:pt x="474857" y="340633"/>
                </a:lnTo>
                <a:lnTo>
                  <a:pt x="482600" y="292633"/>
                </a:lnTo>
                <a:lnTo>
                  <a:pt x="482600" y="151866"/>
                </a:lnTo>
                <a:lnTo>
                  <a:pt x="474857" y="103866"/>
                </a:lnTo>
                <a:lnTo>
                  <a:pt x="453297" y="62177"/>
                </a:lnTo>
                <a:lnTo>
                  <a:pt x="420422" y="29302"/>
                </a:lnTo>
                <a:lnTo>
                  <a:pt x="378733" y="7742"/>
                </a:lnTo>
                <a:lnTo>
                  <a:pt x="330733" y="0"/>
                </a:lnTo>
                <a:close/>
              </a:path>
            </a:pathLst>
          </a:custGeom>
          <a:solidFill>
            <a:srgbClr val="DAB3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409680" y="6337300"/>
            <a:ext cx="1930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latin typeface="Courier New"/>
                <a:cs typeface="Courier New"/>
              </a:rPr>
              <a:t>p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1760200" y="6870700"/>
            <a:ext cx="1879600" cy="444500"/>
          </a:xfrm>
          <a:custGeom>
            <a:avLst/>
            <a:gdLst/>
            <a:ahLst/>
            <a:cxnLst/>
            <a:rect l="l" t="t" r="r" b="b"/>
            <a:pathLst>
              <a:path w="1879600" h="444500">
                <a:moveTo>
                  <a:pt x="17277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727707" y="444500"/>
                </a:lnTo>
                <a:lnTo>
                  <a:pt x="1775740" y="436757"/>
                </a:lnTo>
                <a:lnTo>
                  <a:pt x="1817439" y="415197"/>
                </a:lnTo>
                <a:lnTo>
                  <a:pt x="1850310" y="382322"/>
                </a:lnTo>
                <a:lnTo>
                  <a:pt x="1871862" y="340633"/>
                </a:lnTo>
                <a:lnTo>
                  <a:pt x="1879600" y="292633"/>
                </a:lnTo>
                <a:lnTo>
                  <a:pt x="1879600" y="151866"/>
                </a:lnTo>
                <a:lnTo>
                  <a:pt x="1871862" y="103866"/>
                </a:lnTo>
                <a:lnTo>
                  <a:pt x="1850310" y="62177"/>
                </a:lnTo>
                <a:lnTo>
                  <a:pt x="1817439" y="29302"/>
                </a:lnTo>
                <a:lnTo>
                  <a:pt x="1775740" y="7742"/>
                </a:lnTo>
                <a:lnTo>
                  <a:pt x="17277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090400" y="6946900"/>
            <a:ext cx="1219200" cy="330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2100559" y="6908800"/>
            <a:ext cx="11988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$399.99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1472295" y="6848254"/>
            <a:ext cx="283536" cy="3111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264900" y="2603500"/>
            <a:ext cx="850900" cy="444500"/>
          </a:xfrm>
          <a:custGeom>
            <a:avLst/>
            <a:gdLst/>
            <a:ahLst/>
            <a:cxnLst/>
            <a:rect l="l" t="t" r="r" b="b"/>
            <a:pathLst>
              <a:path w="850900" h="444500">
                <a:moveTo>
                  <a:pt x="6990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699033" y="444500"/>
                </a:lnTo>
                <a:lnTo>
                  <a:pt x="747033" y="436757"/>
                </a:lnTo>
                <a:lnTo>
                  <a:pt x="788722" y="415197"/>
                </a:lnTo>
                <a:lnTo>
                  <a:pt x="821597" y="382322"/>
                </a:lnTo>
                <a:lnTo>
                  <a:pt x="843157" y="340633"/>
                </a:lnTo>
                <a:lnTo>
                  <a:pt x="850900" y="292633"/>
                </a:lnTo>
                <a:lnTo>
                  <a:pt x="850900" y="151866"/>
                </a:lnTo>
                <a:lnTo>
                  <a:pt x="843157" y="103866"/>
                </a:lnTo>
                <a:lnTo>
                  <a:pt x="821597" y="62177"/>
                </a:lnTo>
                <a:lnTo>
                  <a:pt x="788722" y="29302"/>
                </a:lnTo>
                <a:lnTo>
                  <a:pt x="747033" y="7742"/>
                </a:lnTo>
                <a:lnTo>
                  <a:pt x="6990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493500" y="2692400"/>
            <a:ext cx="355600" cy="2921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863600" y="6788150"/>
            <a:ext cx="1952625" cy="440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BDE2D"/>
                </a:solidFill>
                <a:latin typeface="Lucida Console"/>
                <a:cs typeface="Lucida Console"/>
              </a:rPr>
              <a:t>var</a:t>
            </a:r>
            <a:r>
              <a:rPr sz="2800" spc="-80" dirty="0">
                <a:solidFill>
                  <a:srgbClr val="FBDE2D"/>
                </a:solidFill>
                <a:latin typeface="Lucida Console"/>
                <a:cs typeface="Lucida Console"/>
              </a:rPr>
              <a:t> </a:t>
            </a:r>
            <a:r>
              <a:rPr sz="2800" spc="-5" dirty="0">
                <a:solidFill>
                  <a:srgbClr val="F8F8F8"/>
                </a:solidFill>
                <a:latin typeface="Lucida Console"/>
                <a:cs typeface="Lucida Console"/>
              </a:rPr>
              <a:t>price</a:t>
            </a:r>
            <a:endParaRPr sz="2800">
              <a:latin typeface="Lucida Console"/>
              <a:cs typeface="Lucida Console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63600" y="4984750"/>
            <a:ext cx="1952625" cy="440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BDE2D"/>
                </a:solidFill>
                <a:latin typeface="Lucida Console"/>
                <a:cs typeface="Lucida Console"/>
              </a:rPr>
              <a:t>var</a:t>
            </a:r>
            <a:r>
              <a:rPr sz="2800" spc="-80" dirty="0">
                <a:solidFill>
                  <a:srgbClr val="FBDE2D"/>
                </a:solidFill>
                <a:latin typeface="Lucida Console"/>
                <a:cs typeface="Lucida Console"/>
              </a:rPr>
              <a:t> </a:t>
            </a:r>
            <a:r>
              <a:rPr sz="2800" spc="-5" dirty="0">
                <a:solidFill>
                  <a:srgbClr val="F8F8F8"/>
                </a:solidFill>
                <a:latin typeface="Lucida Console"/>
                <a:cs typeface="Lucida Console"/>
              </a:rPr>
              <a:t>price</a:t>
            </a:r>
            <a:endParaRPr sz="2800">
              <a:latin typeface="Lucida Console"/>
              <a:cs typeface="Lucida Consol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004489" y="4984750"/>
            <a:ext cx="1524635" cy="440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BDE2D"/>
                </a:solidFill>
                <a:latin typeface="Lucida Console"/>
                <a:cs typeface="Lucida Console"/>
              </a:rPr>
              <a:t>=</a:t>
            </a:r>
            <a:r>
              <a:rPr sz="2800" spc="-85" dirty="0">
                <a:solidFill>
                  <a:srgbClr val="FBDE2D"/>
                </a:solidFill>
                <a:latin typeface="Lucida Console"/>
                <a:cs typeface="Lucida Console"/>
              </a:rPr>
              <a:t> </a:t>
            </a:r>
            <a:r>
              <a:rPr sz="2800" spc="-5" dirty="0">
                <a:solidFill>
                  <a:srgbClr val="61CE3C"/>
                </a:solidFill>
                <a:latin typeface="Lucida Console"/>
                <a:cs typeface="Lucida Console"/>
              </a:rPr>
              <a:t>"From</a:t>
            </a:r>
            <a:endParaRPr sz="2800">
              <a:latin typeface="Lucida Console"/>
              <a:cs typeface="Lucida Console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717310" y="4984750"/>
            <a:ext cx="1952625" cy="440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61CE3C"/>
                </a:solidFill>
                <a:latin typeface="Lucida Console"/>
                <a:cs typeface="Lucida Console"/>
              </a:rPr>
              <a:t>$399.99</a:t>
            </a:r>
            <a:r>
              <a:rPr sz="2800" spc="-10" dirty="0">
                <a:solidFill>
                  <a:srgbClr val="61CE3C"/>
                </a:solidFill>
                <a:latin typeface="Lucida Console"/>
                <a:cs typeface="Lucida Console"/>
              </a:rPr>
              <a:t>"</a:t>
            </a:r>
            <a:r>
              <a:rPr sz="2800" spc="-5" dirty="0">
                <a:solidFill>
                  <a:srgbClr val="F8F8F8"/>
                </a:solidFill>
                <a:latin typeface="Lucida Console"/>
                <a:cs typeface="Lucida Console"/>
              </a:rPr>
              <a:t>;</a:t>
            </a:r>
            <a:endParaRPr sz="2800">
              <a:latin typeface="Lucida Console"/>
              <a:cs typeface="Lucida Console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63600" y="5886450"/>
            <a:ext cx="1952625" cy="440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BDE2D"/>
                </a:solidFill>
                <a:latin typeface="Lucida Console"/>
                <a:cs typeface="Lucida Console"/>
              </a:rPr>
              <a:t>var</a:t>
            </a:r>
            <a:r>
              <a:rPr sz="2800" spc="-80" dirty="0">
                <a:solidFill>
                  <a:srgbClr val="FBDE2D"/>
                </a:solidFill>
                <a:latin typeface="Lucida Console"/>
                <a:cs typeface="Lucida Console"/>
              </a:rPr>
              <a:t> </a:t>
            </a:r>
            <a:r>
              <a:rPr sz="2800" spc="-5" dirty="0">
                <a:solidFill>
                  <a:srgbClr val="F8F8F8"/>
                </a:solidFill>
                <a:latin typeface="Lucida Console"/>
                <a:cs typeface="Lucida Console"/>
              </a:rPr>
              <a:t>price</a:t>
            </a:r>
            <a:endParaRPr sz="2800">
              <a:latin typeface="Lucida Console"/>
              <a:cs typeface="Lucida Console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004489" y="5886450"/>
            <a:ext cx="2166620" cy="440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BDE2D"/>
                </a:solidFill>
                <a:latin typeface="Lucida Console"/>
                <a:cs typeface="Lucida Console"/>
              </a:rPr>
              <a:t>=</a:t>
            </a:r>
            <a:r>
              <a:rPr sz="2800" spc="-75" dirty="0">
                <a:solidFill>
                  <a:srgbClr val="FBDE2D"/>
                </a:solidFill>
                <a:latin typeface="Lucida Console"/>
                <a:cs typeface="Lucida Console"/>
              </a:rPr>
              <a:t> </a:t>
            </a:r>
            <a:r>
              <a:rPr sz="2800" spc="-5" dirty="0">
                <a:solidFill>
                  <a:srgbClr val="61CE3C"/>
                </a:solidFill>
                <a:latin typeface="Lucida Console"/>
                <a:cs typeface="Lucida Console"/>
              </a:rPr>
              <a:t>"&lt;p&gt;From</a:t>
            </a:r>
            <a:endParaRPr sz="2800">
              <a:latin typeface="Lucida Console"/>
              <a:cs typeface="Lucida Console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359631" y="5886450"/>
            <a:ext cx="2808605" cy="440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61CE3C"/>
                </a:solidFill>
                <a:latin typeface="Lucida Console"/>
                <a:cs typeface="Lucida Console"/>
              </a:rPr>
              <a:t>$399.99&lt;/p&gt;"</a:t>
            </a:r>
            <a:r>
              <a:rPr sz="2800" spc="-5" dirty="0">
                <a:solidFill>
                  <a:srgbClr val="F8F8F8"/>
                </a:solidFill>
                <a:latin typeface="Lucida Console"/>
                <a:cs typeface="Lucida Console"/>
              </a:rPr>
              <a:t>;</a:t>
            </a:r>
            <a:endParaRPr sz="2800">
              <a:latin typeface="Lucida Console"/>
              <a:cs typeface="Lucida Consol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9144000" y="6578600"/>
            <a:ext cx="1130300" cy="9779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271000" y="6667500"/>
            <a:ext cx="876300" cy="7239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631284" y="7287879"/>
            <a:ext cx="980948" cy="77790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3004489" y="6788150"/>
            <a:ext cx="8210550" cy="1317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BDE2D"/>
                </a:solidFill>
                <a:latin typeface="Lucida Console"/>
                <a:cs typeface="Lucida Console"/>
              </a:rPr>
              <a:t>= </a:t>
            </a:r>
            <a:r>
              <a:rPr sz="2800" spc="-5" dirty="0">
                <a:solidFill>
                  <a:srgbClr val="8DA6CE"/>
                </a:solidFill>
                <a:latin typeface="Lucida Console"/>
                <a:cs typeface="Lucida Console"/>
              </a:rPr>
              <a:t>$</a:t>
            </a:r>
            <a:r>
              <a:rPr sz="2800" spc="-5" dirty="0">
                <a:solidFill>
                  <a:srgbClr val="F8F8F8"/>
                </a:solidFill>
                <a:latin typeface="Lucida Console"/>
                <a:cs typeface="Lucida Console"/>
              </a:rPr>
              <a:t>('</a:t>
            </a:r>
            <a:r>
              <a:rPr sz="2800" spc="-5" dirty="0">
                <a:solidFill>
                  <a:srgbClr val="7F90AA"/>
                </a:solidFill>
                <a:latin typeface="Lucida Console"/>
                <a:cs typeface="Lucida Console"/>
              </a:rPr>
              <a:t>&lt;p&gt;</a:t>
            </a:r>
            <a:r>
              <a:rPr sz="2800" spc="-5" dirty="0">
                <a:solidFill>
                  <a:srgbClr val="F8F8F8"/>
                </a:solidFill>
                <a:latin typeface="Lucida Console"/>
                <a:cs typeface="Lucida Console"/>
              </a:rPr>
              <a:t>From</a:t>
            </a:r>
            <a:r>
              <a:rPr sz="2800" spc="-35" dirty="0">
                <a:solidFill>
                  <a:srgbClr val="F8F8F8"/>
                </a:solidFill>
                <a:latin typeface="Lucida Console"/>
                <a:cs typeface="Lucida Console"/>
              </a:rPr>
              <a:t> </a:t>
            </a:r>
            <a:r>
              <a:rPr sz="2800" spc="-5" dirty="0">
                <a:solidFill>
                  <a:srgbClr val="F8F8F8"/>
                </a:solidFill>
                <a:latin typeface="Lucida Console"/>
                <a:cs typeface="Lucida Console"/>
              </a:rPr>
              <a:t>$399.99</a:t>
            </a:r>
            <a:r>
              <a:rPr sz="2800" spc="-5" dirty="0">
                <a:solidFill>
                  <a:srgbClr val="7F90AA"/>
                </a:solidFill>
                <a:latin typeface="Lucida Console"/>
                <a:cs typeface="Lucida Console"/>
              </a:rPr>
              <a:t>&lt;/p&gt;</a:t>
            </a:r>
            <a:r>
              <a:rPr sz="2800" spc="-5" dirty="0">
                <a:solidFill>
                  <a:srgbClr val="F8F8F8"/>
                </a:solidFill>
                <a:latin typeface="Lucida Console"/>
                <a:cs typeface="Lucida Console"/>
              </a:rPr>
              <a:t>');</a:t>
            </a:r>
            <a:endParaRPr sz="2800">
              <a:latin typeface="Lucida Console"/>
              <a:cs typeface="Lucida Console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00">
              <a:latin typeface="Times New Roman"/>
              <a:cs typeface="Times New Roman"/>
            </a:endParaRPr>
          </a:p>
          <a:p>
            <a:pPr marL="1694180">
              <a:lnSpc>
                <a:spcPct val="100000"/>
              </a:lnSpc>
            </a:pPr>
            <a:r>
              <a:rPr sz="2800" i="1" spc="-195" dirty="0">
                <a:solidFill>
                  <a:srgbClr val="F8F5F1"/>
                </a:solidFill>
                <a:latin typeface="Arial"/>
                <a:cs typeface="Arial"/>
              </a:rPr>
              <a:t>Creates</a:t>
            </a:r>
            <a:r>
              <a:rPr sz="28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25" dirty="0">
                <a:solidFill>
                  <a:srgbClr val="F8F5F1"/>
                </a:solidFill>
                <a:latin typeface="Arial"/>
                <a:cs typeface="Arial"/>
              </a:rPr>
              <a:t>a</a:t>
            </a:r>
            <a:r>
              <a:rPr sz="28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55" dirty="0">
                <a:solidFill>
                  <a:srgbClr val="F8F5F1"/>
                </a:solidFill>
                <a:latin typeface="Arial"/>
                <a:cs typeface="Arial"/>
              </a:rPr>
              <a:t>node</a:t>
            </a:r>
            <a:r>
              <a:rPr sz="28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10" dirty="0">
                <a:solidFill>
                  <a:srgbClr val="F8F5F1"/>
                </a:solidFill>
                <a:latin typeface="Arial"/>
                <a:cs typeface="Arial"/>
              </a:rPr>
              <a:t>but</a:t>
            </a:r>
            <a:r>
              <a:rPr sz="28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80" dirty="0">
                <a:solidFill>
                  <a:srgbClr val="F8F5F1"/>
                </a:solidFill>
                <a:latin typeface="Arial"/>
                <a:cs typeface="Arial"/>
              </a:rPr>
              <a:t>doesn’t</a:t>
            </a:r>
            <a:r>
              <a:rPr sz="28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14" dirty="0">
                <a:solidFill>
                  <a:srgbClr val="F8F5F1"/>
                </a:solidFill>
                <a:latin typeface="Arial"/>
                <a:cs typeface="Arial"/>
              </a:rPr>
              <a:t>add</a:t>
            </a:r>
            <a:r>
              <a:rPr sz="28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145" dirty="0">
                <a:solidFill>
                  <a:srgbClr val="F8F5F1"/>
                </a:solidFill>
                <a:latin typeface="Arial"/>
                <a:cs typeface="Arial"/>
              </a:rPr>
              <a:t>it</a:t>
            </a:r>
            <a:r>
              <a:rPr sz="28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45" dirty="0">
                <a:solidFill>
                  <a:srgbClr val="F8F5F1"/>
                </a:solidFill>
                <a:latin typeface="Arial"/>
                <a:cs typeface="Arial"/>
              </a:rPr>
              <a:t>to</a:t>
            </a:r>
            <a:r>
              <a:rPr sz="28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45" dirty="0">
                <a:solidFill>
                  <a:srgbClr val="F8F5F1"/>
                </a:solidFill>
                <a:latin typeface="Arial"/>
                <a:cs typeface="Arial"/>
              </a:rPr>
              <a:t>the</a:t>
            </a:r>
            <a:r>
              <a:rPr sz="28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300" dirty="0">
                <a:solidFill>
                  <a:srgbClr val="F8F5F1"/>
                </a:solidFill>
                <a:latin typeface="Arial"/>
                <a:cs typeface="Arial"/>
              </a:rPr>
              <a:t>DOM</a:t>
            </a:r>
            <a:endParaRPr sz="28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1010900" y="4940300"/>
            <a:ext cx="3681095" cy="1116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4272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Get</a:t>
            </a:r>
            <a:r>
              <a:rPr sz="2200" spc="-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Price</a:t>
            </a:r>
            <a:endParaRPr sz="2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Price 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node 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(not </a:t>
            </a:r>
            <a:r>
              <a:rPr sz="2200" spc="75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-3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0" dirty="0">
                <a:solidFill>
                  <a:srgbClr val="FFFFFF"/>
                </a:solidFill>
                <a:latin typeface="Calibri"/>
                <a:cs typeface="Calibri"/>
              </a:rPr>
              <a:t>DOM </a:t>
            </a:r>
            <a:r>
              <a:rPr sz="2200" spc="35" dirty="0">
                <a:solidFill>
                  <a:srgbClr val="FFFFFF"/>
                </a:solidFill>
                <a:latin typeface="Calibri"/>
                <a:cs typeface="Calibri"/>
              </a:rPr>
              <a:t>yet)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9144000" y="4762500"/>
            <a:ext cx="1130300" cy="9779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271000" y="4851400"/>
            <a:ext cx="876300" cy="7239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144000" y="5664200"/>
            <a:ext cx="1130300" cy="9779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271000" y="5753100"/>
            <a:ext cx="876300" cy="7239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863600" y="1574800"/>
            <a:ext cx="11929110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57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application.js</a:t>
            </a:r>
            <a:endParaRPr sz="2200">
              <a:latin typeface="Calibri"/>
              <a:cs typeface="Calibri"/>
            </a:endParaRPr>
          </a:p>
          <a:p>
            <a:pPr marR="5080" algn="r">
              <a:lnSpc>
                <a:spcPts val="24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DOCUMENT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ts val="3190"/>
              </a:lnSpc>
            </a:pP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document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.ready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8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800" spc="3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842760" y="2628900"/>
            <a:ext cx="1945639" cy="450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AEAEAE"/>
                </a:solidFill>
                <a:latin typeface="Courier New"/>
                <a:cs typeface="Courier New"/>
              </a:rPr>
              <a:t>the</a:t>
            </a:r>
            <a:r>
              <a:rPr sz="2800" spc="-70" dirty="0">
                <a:solidFill>
                  <a:srgbClr val="AEAEAE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AEAEAE"/>
                </a:solidFill>
                <a:latin typeface="Courier New"/>
                <a:cs typeface="Courier New"/>
              </a:rPr>
              <a:t>price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63600" y="2628900"/>
            <a:ext cx="5791200" cy="908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00">
              <a:lnSpc>
                <a:spcPct val="100000"/>
              </a:lnSpc>
            </a:pPr>
            <a:r>
              <a:rPr sz="2800" spc="-5" dirty="0">
                <a:solidFill>
                  <a:srgbClr val="AEAEAE"/>
                </a:solidFill>
                <a:latin typeface="Courier New"/>
                <a:cs typeface="Courier New"/>
              </a:rPr>
              <a:t>// create a &lt;p&gt; node</a:t>
            </a:r>
            <a:r>
              <a:rPr sz="2800" spc="-15" dirty="0">
                <a:solidFill>
                  <a:srgbClr val="AEAEAE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AEAEAE"/>
                </a:solidFill>
                <a:latin typeface="Courier New"/>
                <a:cs typeface="Courier New"/>
              </a:rPr>
              <a:t>with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1510009" y="2641600"/>
            <a:ext cx="343789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742315" algn="l"/>
              </a:tabLst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	</a:t>
            </a:r>
            <a:r>
              <a:rPr sz="2200" spc="-5" dirty="0">
                <a:solidFill>
                  <a:srgbClr val="EBEBEB"/>
                </a:solidFill>
                <a:latin typeface="Courier New"/>
                <a:cs typeface="Courier New"/>
              </a:rPr>
              <a:t>class="vacation"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2268200" y="3810000"/>
            <a:ext cx="2870200" cy="444500"/>
          </a:xfrm>
          <a:custGeom>
            <a:avLst/>
            <a:gdLst/>
            <a:ahLst/>
            <a:cxnLst/>
            <a:rect l="l" t="t" r="r" b="b"/>
            <a:pathLst>
              <a:path w="2870200" h="444500">
                <a:moveTo>
                  <a:pt x="27183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718307" y="444500"/>
                </a:lnTo>
                <a:lnTo>
                  <a:pt x="2766340" y="436757"/>
                </a:lnTo>
                <a:lnTo>
                  <a:pt x="2808039" y="415197"/>
                </a:lnTo>
                <a:lnTo>
                  <a:pt x="2840910" y="382322"/>
                </a:lnTo>
                <a:lnTo>
                  <a:pt x="2862462" y="340633"/>
                </a:lnTo>
                <a:lnTo>
                  <a:pt x="2870200" y="292633"/>
                </a:lnTo>
                <a:lnTo>
                  <a:pt x="2870200" y="151866"/>
                </a:lnTo>
                <a:lnTo>
                  <a:pt x="2862462" y="103866"/>
                </a:lnTo>
                <a:lnTo>
                  <a:pt x="2840910" y="62177"/>
                </a:lnTo>
                <a:lnTo>
                  <a:pt x="2808039" y="29302"/>
                </a:lnTo>
                <a:lnTo>
                  <a:pt x="2766340" y="7742"/>
                </a:lnTo>
                <a:lnTo>
                  <a:pt x="27183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2420600" y="3898900"/>
            <a:ext cx="2514600" cy="2921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11917680" y="3662689"/>
            <a:ext cx="1882139" cy="1062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15620">
              <a:lnSpc>
                <a:spcPct val="1553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Hawaiian  button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3942060" y="3848100"/>
            <a:ext cx="10312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Vac...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1980295" y="3787554"/>
            <a:ext cx="283536" cy="31115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1980295" y="4867054"/>
            <a:ext cx="283536" cy="31115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1420691" y="3114454"/>
            <a:ext cx="245859" cy="148181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290327" y="8373428"/>
            <a:ext cx="577469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420" dirty="0">
                <a:solidFill>
                  <a:srgbClr val="7999AF"/>
                </a:solidFill>
                <a:latin typeface="Arial"/>
                <a:cs typeface="Arial"/>
              </a:rPr>
              <a:t>3.1 </a:t>
            </a:r>
            <a:r>
              <a:rPr sz="4200" b="1" spc="25" dirty="0">
                <a:solidFill>
                  <a:srgbClr val="7999AF"/>
                </a:solidFill>
                <a:latin typeface="Calibri"/>
                <a:cs typeface="Calibri"/>
              </a:rPr>
              <a:t>Manipulating </a:t>
            </a:r>
            <a:r>
              <a:rPr sz="4200" b="1" spc="15" dirty="0">
                <a:solidFill>
                  <a:srgbClr val="7999AF"/>
                </a:solidFill>
                <a:latin typeface="Calibri"/>
                <a:cs typeface="Calibri"/>
              </a:rPr>
              <a:t>the</a:t>
            </a:r>
            <a:r>
              <a:rPr sz="4200" b="1" spc="-3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-254" dirty="0">
                <a:solidFill>
                  <a:srgbClr val="7999AF"/>
                </a:solidFill>
                <a:latin typeface="Calibri"/>
                <a:cs typeface="Calibri"/>
              </a:rPr>
              <a:t>DOM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07700" y="1524000"/>
            <a:ext cx="4673600" cy="4102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833100" y="1524000"/>
            <a:ext cx="4622800" cy="4051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417300" y="1955800"/>
            <a:ext cx="1397000" cy="279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772900" y="32385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963400" y="3327400"/>
            <a:ext cx="368300" cy="279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967209" y="32766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h2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268200" y="4902200"/>
            <a:ext cx="1879600" cy="444500"/>
          </a:xfrm>
          <a:custGeom>
            <a:avLst/>
            <a:gdLst/>
            <a:ahLst/>
            <a:cxnLst/>
            <a:rect l="l" t="t" r="r" b="b"/>
            <a:pathLst>
              <a:path w="1879600" h="444500">
                <a:moveTo>
                  <a:pt x="17277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727707" y="444500"/>
                </a:lnTo>
                <a:lnTo>
                  <a:pt x="1775740" y="436757"/>
                </a:lnTo>
                <a:lnTo>
                  <a:pt x="1817439" y="415197"/>
                </a:lnTo>
                <a:lnTo>
                  <a:pt x="1850310" y="382322"/>
                </a:lnTo>
                <a:lnTo>
                  <a:pt x="1871862" y="340633"/>
                </a:lnTo>
                <a:lnTo>
                  <a:pt x="1879600" y="292633"/>
                </a:lnTo>
                <a:lnTo>
                  <a:pt x="1879600" y="151866"/>
                </a:lnTo>
                <a:lnTo>
                  <a:pt x="1871862" y="103866"/>
                </a:lnTo>
                <a:lnTo>
                  <a:pt x="1850310" y="62177"/>
                </a:lnTo>
                <a:lnTo>
                  <a:pt x="1817439" y="29302"/>
                </a:lnTo>
                <a:lnTo>
                  <a:pt x="1775740" y="7742"/>
                </a:lnTo>
                <a:lnTo>
                  <a:pt x="17277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20600" y="4991100"/>
            <a:ext cx="1562100" cy="292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72900" y="4330700"/>
            <a:ext cx="1320800" cy="444500"/>
          </a:xfrm>
          <a:custGeom>
            <a:avLst/>
            <a:gdLst/>
            <a:ahLst/>
            <a:cxnLst/>
            <a:rect l="l" t="t" r="r" b="b"/>
            <a:pathLst>
              <a:path w="1320800" h="444500">
                <a:moveTo>
                  <a:pt x="11689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168907" y="444500"/>
                </a:lnTo>
                <a:lnTo>
                  <a:pt x="1216940" y="436757"/>
                </a:lnTo>
                <a:lnTo>
                  <a:pt x="1258639" y="415197"/>
                </a:lnTo>
                <a:lnTo>
                  <a:pt x="1291510" y="382322"/>
                </a:lnTo>
                <a:lnTo>
                  <a:pt x="1313062" y="340633"/>
                </a:lnTo>
                <a:lnTo>
                  <a:pt x="1320800" y="292633"/>
                </a:lnTo>
                <a:lnTo>
                  <a:pt x="1320800" y="151866"/>
                </a:lnTo>
                <a:lnTo>
                  <a:pt x="1313062" y="103866"/>
                </a:lnTo>
                <a:lnTo>
                  <a:pt x="1291510" y="62177"/>
                </a:lnTo>
                <a:lnTo>
                  <a:pt x="1258639" y="29302"/>
                </a:lnTo>
                <a:lnTo>
                  <a:pt x="1216940" y="7742"/>
                </a:lnTo>
                <a:lnTo>
                  <a:pt x="11689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912600" y="4419600"/>
            <a:ext cx="1041400" cy="292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264900" y="2603500"/>
            <a:ext cx="850900" cy="444500"/>
          </a:xfrm>
          <a:custGeom>
            <a:avLst/>
            <a:gdLst/>
            <a:ahLst/>
            <a:cxnLst/>
            <a:rect l="l" t="t" r="r" b="b"/>
            <a:pathLst>
              <a:path w="850900" h="444500">
                <a:moveTo>
                  <a:pt x="6990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699033" y="444500"/>
                </a:lnTo>
                <a:lnTo>
                  <a:pt x="747033" y="436757"/>
                </a:lnTo>
                <a:lnTo>
                  <a:pt x="788722" y="415197"/>
                </a:lnTo>
                <a:lnTo>
                  <a:pt x="821597" y="382322"/>
                </a:lnTo>
                <a:lnTo>
                  <a:pt x="843157" y="340633"/>
                </a:lnTo>
                <a:lnTo>
                  <a:pt x="850900" y="292633"/>
                </a:lnTo>
                <a:lnTo>
                  <a:pt x="850900" y="151866"/>
                </a:lnTo>
                <a:lnTo>
                  <a:pt x="843157" y="103866"/>
                </a:lnTo>
                <a:lnTo>
                  <a:pt x="821597" y="62177"/>
                </a:lnTo>
                <a:lnTo>
                  <a:pt x="788722" y="29302"/>
                </a:lnTo>
                <a:lnTo>
                  <a:pt x="747033" y="7742"/>
                </a:lnTo>
                <a:lnTo>
                  <a:pt x="6990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493500" y="2692400"/>
            <a:ext cx="355600" cy="292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3400" y="1993900"/>
            <a:ext cx="9639300" cy="18034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58800" y="1993900"/>
            <a:ext cx="9588500" cy="1752600"/>
          </a:xfrm>
          <a:custGeom>
            <a:avLst/>
            <a:gdLst/>
            <a:ahLst/>
            <a:cxnLst/>
            <a:rect l="l" t="t" r="r" b="b"/>
            <a:pathLst>
              <a:path w="9588500" h="1752600">
                <a:moveTo>
                  <a:pt x="94922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1656308"/>
                </a:lnTo>
                <a:lnTo>
                  <a:pt x="7567" y="1693787"/>
                </a:lnTo>
                <a:lnTo>
                  <a:pt x="28203" y="1724394"/>
                </a:lnTo>
                <a:lnTo>
                  <a:pt x="58810" y="1745032"/>
                </a:lnTo>
                <a:lnTo>
                  <a:pt x="96291" y="1752600"/>
                </a:lnTo>
                <a:lnTo>
                  <a:pt x="9492208" y="1752600"/>
                </a:lnTo>
                <a:lnTo>
                  <a:pt x="9529687" y="1745032"/>
                </a:lnTo>
                <a:lnTo>
                  <a:pt x="9560294" y="1724394"/>
                </a:lnTo>
                <a:lnTo>
                  <a:pt x="9580932" y="1693787"/>
                </a:lnTo>
                <a:lnTo>
                  <a:pt x="9588500" y="1656308"/>
                </a:lnTo>
                <a:lnTo>
                  <a:pt x="9588500" y="96291"/>
                </a:lnTo>
                <a:lnTo>
                  <a:pt x="9580932" y="58812"/>
                </a:lnTo>
                <a:lnTo>
                  <a:pt x="9560294" y="28205"/>
                </a:lnTo>
                <a:lnTo>
                  <a:pt x="9529687" y="7567"/>
                </a:lnTo>
                <a:lnTo>
                  <a:pt x="94922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5300" y="5118100"/>
            <a:ext cx="3695700" cy="8636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20700" y="5118100"/>
            <a:ext cx="3644900" cy="812800"/>
          </a:xfrm>
          <a:custGeom>
            <a:avLst/>
            <a:gdLst/>
            <a:ahLst/>
            <a:cxnLst/>
            <a:rect l="l" t="t" r="r" b="b"/>
            <a:pathLst>
              <a:path w="3644900" h="812800">
                <a:moveTo>
                  <a:pt x="35486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16508"/>
                </a:lnTo>
                <a:lnTo>
                  <a:pt x="7567" y="753987"/>
                </a:lnTo>
                <a:lnTo>
                  <a:pt x="28203" y="784594"/>
                </a:lnTo>
                <a:lnTo>
                  <a:pt x="58810" y="805232"/>
                </a:lnTo>
                <a:lnTo>
                  <a:pt x="96291" y="812800"/>
                </a:lnTo>
                <a:lnTo>
                  <a:pt x="3548608" y="812800"/>
                </a:lnTo>
                <a:lnTo>
                  <a:pt x="3586087" y="805232"/>
                </a:lnTo>
                <a:lnTo>
                  <a:pt x="3616694" y="784594"/>
                </a:lnTo>
                <a:lnTo>
                  <a:pt x="3637332" y="753987"/>
                </a:lnTo>
                <a:lnTo>
                  <a:pt x="3644900" y="716508"/>
                </a:lnTo>
                <a:lnTo>
                  <a:pt x="3644900" y="96291"/>
                </a:lnTo>
                <a:lnTo>
                  <a:pt x="3637332" y="58812"/>
                </a:lnTo>
                <a:lnTo>
                  <a:pt x="3616694" y="28205"/>
                </a:lnTo>
                <a:lnTo>
                  <a:pt x="3586087" y="7567"/>
                </a:lnTo>
                <a:lnTo>
                  <a:pt x="35486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98500" y="5321300"/>
            <a:ext cx="331724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.append(&lt;element&gt;)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95300" y="6134100"/>
            <a:ext cx="3695700" cy="8636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0700" y="6134100"/>
            <a:ext cx="3644900" cy="812800"/>
          </a:xfrm>
          <a:custGeom>
            <a:avLst/>
            <a:gdLst/>
            <a:ahLst/>
            <a:cxnLst/>
            <a:rect l="l" t="t" r="r" b="b"/>
            <a:pathLst>
              <a:path w="3644900" h="812800">
                <a:moveTo>
                  <a:pt x="35486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16508"/>
                </a:lnTo>
                <a:lnTo>
                  <a:pt x="7567" y="753987"/>
                </a:lnTo>
                <a:lnTo>
                  <a:pt x="28203" y="784594"/>
                </a:lnTo>
                <a:lnTo>
                  <a:pt x="58810" y="805232"/>
                </a:lnTo>
                <a:lnTo>
                  <a:pt x="96291" y="812800"/>
                </a:lnTo>
                <a:lnTo>
                  <a:pt x="3548608" y="812800"/>
                </a:lnTo>
                <a:lnTo>
                  <a:pt x="3586087" y="805232"/>
                </a:lnTo>
                <a:lnTo>
                  <a:pt x="3616694" y="784594"/>
                </a:lnTo>
                <a:lnTo>
                  <a:pt x="3637332" y="753987"/>
                </a:lnTo>
                <a:lnTo>
                  <a:pt x="3644900" y="716508"/>
                </a:lnTo>
                <a:lnTo>
                  <a:pt x="3644900" y="96291"/>
                </a:lnTo>
                <a:lnTo>
                  <a:pt x="3637332" y="58812"/>
                </a:lnTo>
                <a:lnTo>
                  <a:pt x="3616694" y="28205"/>
                </a:lnTo>
                <a:lnTo>
                  <a:pt x="3586087" y="7567"/>
                </a:lnTo>
                <a:lnTo>
                  <a:pt x="35486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85800" y="6324600"/>
            <a:ext cx="313436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.after(&lt;element&gt;)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343400" y="6146800"/>
            <a:ext cx="3911600" cy="863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368800" y="6146800"/>
            <a:ext cx="3860800" cy="812800"/>
          </a:xfrm>
          <a:custGeom>
            <a:avLst/>
            <a:gdLst/>
            <a:ahLst/>
            <a:cxnLst/>
            <a:rect l="l" t="t" r="r" b="b"/>
            <a:pathLst>
              <a:path w="3860800" h="812800">
                <a:moveTo>
                  <a:pt x="37645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16508"/>
                </a:lnTo>
                <a:lnTo>
                  <a:pt x="7567" y="753987"/>
                </a:lnTo>
                <a:lnTo>
                  <a:pt x="28205" y="784594"/>
                </a:lnTo>
                <a:lnTo>
                  <a:pt x="58812" y="805232"/>
                </a:lnTo>
                <a:lnTo>
                  <a:pt x="96291" y="812800"/>
                </a:lnTo>
                <a:lnTo>
                  <a:pt x="3764508" y="812800"/>
                </a:lnTo>
                <a:lnTo>
                  <a:pt x="3801987" y="805232"/>
                </a:lnTo>
                <a:lnTo>
                  <a:pt x="3832594" y="784594"/>
                </a:lnTo>
                <a:lnTo>
                  <a:pt x="3853232" y="753987"/>
                </a:lnTo>
                <a:lnTo>
                  <a:pt x="3860800" y="716508"/>
                </a:lnTo>
                <a:lnTo>
                  <a:pt x="3860800" y="96291"/>
                </a:lnTo>
                <a:lnTo>
                  <a:pt x="3853232" y="58812"/>
                </a:lnTo>
                <a:lnTo>
                  <a:pt x="3832594" y="28205"/>
                </a:lnTo>
                <a:lnTo>
                  <a:pt x="3801987" y="7567"/>
                </a:lnTo>
                <a:lnTo>
                  <a:pt x="37645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546600" y="6311900"/>
            <a:ext cx="331724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.before(&lt;element&gt;)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343400" y="5118100"/>
            <a:ext cx="3911600" cy="863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368800" y="5118100"/>
            <a:ext cx="3860800" cy="812800"/>
          </a:xfrm>
          <a:custGeom>
            <a:avLst/>
            <a:gdLst/>
            <a:ahLst/>
            <a:cxnLst/>
            <a:rect l="l" t="t" r="r" b="b"/>
            <a:pathLst>
              <a:path w="3860800" h="812800">
                <a:moveTo>
                  <a:pt x="37645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16508"/>
                </a:lnTo>
                <a:lnTo>
                  <a:pt x="7567" y="753987"/>
                </a:lnTo>
                <a:lnTo>
                  <a:pt x="28205" y="784594"/>
                </a:lnTo>
                <a:lnTo>
                  <a:pt x="58812" y="805232"/>
                </a:lnTo>
                <a:lnTo>
                  <a:pt x="96291" y="812800"/>
                </a:lnTo>
                <a:lnTo>
                  <a:pt x="3764508" y="812800"/>
                </a:lnTo>
                <a:lnTo>
                  <a:pt x="3801987" y="805232"/>
                </a:lnTo>
                <a:lnTo>
                  <a:pt x="3832594" y="784594"/>
                </a:lnTo>
                <a:lnTo>
                  <a:pt x="3853232" y="753987"/>
                </a:lnTo>
                <a:lnTo>
                  <a:pt x="3860800" y="716508"/>
                </a:lnTo>
                <a:lnTo>
                  <a:pt x="3860800" y="96291"/>
                </a:lnTo>
                <a:lnTo>
                  <a:pt x="3853232" y="58812"/>
                </a:lnTo>
                <a:lnTo>
                  <a:pt x="3832594" y="28205"/>
                </a:lnTo>
                <a:lnTo>
                  <a:pt x="3801987" y="7567"/>
                </a:lnTo>
                <a:lnTo>
                  <a:pt x="37645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533900" y="5321300"/>
            <a:ext cx="350012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.prepend(&lt;element&gt;)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58800" y="495300"/>
            <a:ext cx="6083300" cy="8128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170" dirty="0"/>
              <a:t>Appending </a:t>
            </a:r>
            <a:r>
              <a:rPr spc="95" dirty="0"/>
              <a:t>to </a:t>
            </a:r>
            <a:r>
              <a:rPr spc="-15" dirty="0"/>
              <a:t>the</a:t>
            </a:r>
            <a:r>
              <a:rPr spc="-869" dirty="0"/>
              <a:t> </a:t>
            </a:r>
            <a:r>
              <a:rPr spc="-509" dirty="0"/>
              <a:t>DOM</a:t>
            </a:r>
          </a:p>
        </p:txBody>
      </p:sp>
      <p:sp>
        <p:nvSpPr>
          <p:cNvPr id="30" name="object 30"/>
          <p:cNvSpPr/>
          <p:nvPr/>
        </p:nvSpPr>
        <p:spPr>
          <a:xfrm>
            <a:off x="1603309" y="3222244"/>
            <a:ext cx="568034" cy="180183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057400" y="3784600"/>
            <a:ext cx="5674995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spc="-165" dirty="0">
                <a:solidFill>
                  <a:srgbClr val="F8F5F1"/>
                </a:solidFill>
                <a:latin typeface="Arial"/>
                <a:cs typeface="Arial"/>
              </a:rPr>
              <a:t>ways</a:t>
            </a:r>
            <a:r>
              <a:rPr sz="2800" i="1" spc="-19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45" dirty="0">
                <a:solidFill>
                  <a:srgbClr val="F8F5F1"/>
                </a:solidFill>
                <a:latin typeface="Arial"/>
                <a:cs typeface="Arial"/>
              </a:rPr>
              <a:t>to</a:t>
            </a:r>
            <a:r>
              <a:rPr sz="2800" i="1" spc="-19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14" dirty="0">
                <a:solidFill>
                  <a:srgbClr val="F8F5F1"/>
                </a:solidFill>
                <a:latin typeface="Arial"/>
                <a:cs typeface="Arial"/>
              </a:rPr>
              <a:t>add</a:t>
            </a:r>
            <a:r>
              <a:rPr sz="2800" i="1" spc="-19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0" dirty="0">
                <a:solidFill>
                  <a:srgbClr val="F8F5F1"/>
                </a:solidFill>
                <a:latin typeface="Arial"/>
                <a:cs typeface="Arial"/>
              </a:rPr>
              <a:t>this</a:t>
            </a:r>
            <a:r>
              <a:rPr sz="2800" i="1" spc="-19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35" dirty="0">
                <a:solidFill>
                  <a:srgbClr val="F8F5F1"/>
                </a:solidFill>
                <a:latin typeface="Arial"/>
                <a:cs typeface="Arial"/>
              </a:rPr>
              <a:t>price</a:t>
            </a:r>
            <a:r>
              <a:rPr sz="2800" i="1" spc="-19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55" dirty="0">
                <a:solidFill>
                  <a:srgbClr val="F8F5F1"/>
                </a:solidFill>
                <a:latin typeface="Arial"/>
                <a:cs typeface="Arial"/>
              </a:rPr>
              <a:t>node</a:t>
            </a:r>
            <a:r>
              <a:rPr sz="2800" i="1" spc="-19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45" dirty="0">
                <a:solidFill>
                  <a:srgbClr val="F8F5F1"/>
                </a:solidFill>
                <a:latin typeface="Arial"/>
                <a:cs typeface="Arial"/>
              </a:rPr>
              <a:t>to</a:t>
            </a:r>
            <a:r>
              <a:rPr sz="2800" i="1" spc="-19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45" dirty="0">
                <a:solidFill>
                  <a:srgbClr val="F8F5F1"/>
                </a:solidFill>
                <a:latin typeface="Arial"/>
                <a:cs typeface="Arial"/>
              </a:rPr>
              <a:t>the</a:t>
            </a:r>
            <a:r>
              <a:rPr sz="2800" i="1" spc="-19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300" dirty="0">
                <a:solidFill>
                  <a:srgbClr val="F8F5F1"/>
                </a:solidFill>
                <a:latin typeface="Arial"/>
                <a:cs typeface="Arial"/>
              </a:rPr>
              <a:t>DOM</a:t>
            </a:r>
            <a:endParaRPr sz="2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189979" y="2641600"/>
            <a:ext cx="3012440" cy="450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$399.99</a:t>
            </a:r>
            <a:r>
              <a:rPr sz="2800" spc="-5" dirty="0">
                <a:solidFill>
                  <a:srgbClr val="7F90AA"/>
                </a:solidFill>
                <a:latin typeface="Courier New"/>
                <a:cs typeface="Courier New"/>
              </a:rPr>
              <a:t>&lt;/p&gt;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');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63600" y="1574800"/>
            <a:ext cx="11929110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57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application.js</a:t>
            </a:r>
            <a:endParaRPr sz="2200">
              <a:latin typeface="Calibri"/>
              <a:cs typeface="Calibri"/>
            </a:endParaRPr>
          </a:p>
          <a:p>
            <a:pPr marR="5080" algn="r">
              <a:lnSpc>
                <a:spcPts val="24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DOCUMENT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ts val="3190"/>
              </a:lnSpc>
            </a:pP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document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.ready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8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800" spc="3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63600" y="2641600"/>
            <a:ext cx="5138420" cy="895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0">
              <a:lnSpc>
                <a:spcPct val="100000"/>
              </a:lnSpc>
            </a:pPr>
            <a:r>
              <a:rPr sz="2800" spc="-5" dirty="0">
                <a:solidFill>
                  <a:srgbClr val="FBDE2D"/>
                </a:solidFill>
                <a:latin typeface="Courier New"/>
                <a:cs typeface="Courier New"/>
              </a:rPr>
              <a:t>var 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price </a:t>
            </a:r>
            <a:r>
              <a:rPr sz="2800" spc="-5" dirty="0">
                <a:solidFill>
                  <a:srgbClr val="FBDE2D"/>
                </a:solidFill>
                <a:latin typeface="Courier New"/>
                <a:cs typeface="Courier New"/>
              </a:rPr>
              <a:t>=</a:t>
            </a:r>
            <a:r>
              <a:rPr sz="2800" spc="-20" dirty="0">
                <a:solidFill>
                  <a:srgbClr val="FBDE2D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800" spc="-5" dirty="0">
                <a:solidFill>
                  <a:srgbClr val="7F90AA"/>
                </a:solidFill>
                <a:latin typeface="Courier New"/>
                <a:cs typeface="Courier New"/>
              </a:rPr>
              <a:t>&lt;p&gt;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From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010900" y="4940300"/>
            <a:ext cx="3681095" cy="1116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4272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Get</a:t>
            </a:r>
            <a:r>
              <a:rPr sz="2200" spc="-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Price</a:t>
            </a:r>
            <a:endParaRPr sz="2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Price 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node 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(not </a:t>
            </a:r>
            <a:r>
              <a:rPr sz="2200" spc="75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-3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0" dirty="0">
                <a:solidFill>
                  <a:srgbClr val="FFFFFF"/>
                </a:solidFill>
                <a:latin typeface="Calibri"/>
                <a:cs typeface="Calibri"/>
              </a:rPr>
              <a:t>DOM </a:t>
            </a:r>
            <a:r>
              <a:rPr sz="2200" spc="35" dirty="0">
                <a:solidFill>
                  <a:srgbClr val="FFFFFF"/>
                </a:solidFill>
                <a:latin typeface="Calibri"/>
                <a:cs typeface="Calibri"/>
              </a:rPr>
              <a:t>yet)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0807700" y="6146800"/>
            <a:ext cx="4673600" cy="14224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833100" y="6146800"/>
            <a:ext cx="4622800" cy="1371600"/>
          </a:xfrm>
          <a:custGeom>
            <a:avLst/>
            <a:gdLst/>
            <a:ahLst/>
            <a:cxnLst/>
            <a:rect l="l" t="t" r="r" b="b"/>
            <a:pathLst>
              <a:path w="4622800" h="1371600">
                <a:moveTo>
                  <a:pt x="45265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1275308"/>
                </a:lnTo>
                <a:lnTo>
                  <a:pt x="7567" y="1312787"/>
                </a:lnTo>
                <a:lnTo>
                  <a:pt x="28205" y="1343394"/>
                </a:lnTo>
                <a:lnTo>
                  <a:pt x="58812" y="1364032"/>
                </a:lnTo>
                <a:lnTo>
                  <a:pt x="96291" y="1371600"/>
                </a:lnTo>
                <a:lnTo>
                  <a:pt x="4526534" y="1371600"/>
                </a:lnTo>
                <a:lnTo>
                  <a:pt x="4564024" y="1364032"/>
                </a:lnTo>
                <a:lnTo>
                  <a:pt x="4594621" y="1343394"/>
                </a:lnTo>
                <a:lnTo>
                  <a:pt x="4615241" y="1312787"/>
                </a:lnTo>
                <a:lnTo>
                  <a:pt x="4622800" y="1275308"/>
                </a:lnTo>
                <a:lnTo>
                  <a:pt x="4622800" y="96291"/>
                </a:lnTo>
                <a:lnTo>
                  <a:pt x="4615241" y="58812"/>
                </a:lnTo>
                <a:lnTo>
                  <a:pt x="4594621" y="28205"/>
                </a:lnTo>
                <a:lnTo>
                  <a:pt x="4564024" y="7567"/>
                </a:lnTo>
                <a:lnTo>
                  <a:pt x="45265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264900" y="6299200"/>
            <a:ext cx="482600" cy="444500"/>
          </a:xfrm>
          <a:custGeom>
            <a:avLst/>
            <a:gdLst/>
            <a:ahLst/>
            <a:cxnLst/>
            <a:rect l="l" t="t" r="r" b="b"/>
            <a:pathLst>
              <a:path w="482600" h="444500">
                <a:moveTo>
                  <a:pt x="3307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330733" y="444500"/>
                </a:lnTo>
                <a:lnTo>
                  <a:pt x="378733" y="436757"/>
                </a:lnTo>
                <a:lnTo>
                  <a:pt x="420422" y="415197"/>
                </a:lnTo>
                <a:lnTo>
                  <a:pt x="453297" y="382322"/>
                </a:lnTo>
                <a:lnTo>
                  <a:pt x="474857" y="340633"/>
                </a:lnTo>
                <a:lnTo>
                  <a:pt x="482600" y="292633"/>
                </a:lnTo>
                <a:lnTo>
                  <a:pt x="482600" y="151866"/>
                </a:lnTo>
                <a:lnTo>
                  <a:pt x="474857" y="103866"/>
                </a:lnTo>
                <a:lnTo>
                  <a:pt x="453297" y="62177"/>
                </a:lnTo>
                <a:lnTo>
                  <a:pt x="420422" y="29302"/>
                </a:lnTo>
                <a:lnTo>
                  <a:pt x="378733" y="7742"/>
                </a:lnTo>
                <a:lnTo>
                  <a:pt x="330733" y="0"/>
                </a:lnTo>
                <a:close/>
              </a:path>
            </a:pathLst>
          </a:custGeom>
          <a:solidFill>
            <a:srgbClr val="DAB3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1409680" y="6337300"/>
            <a:ext cx="1930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latin typeface="Courier New"/>
                <a:cs typeface="Courier New"/>
              </a:rPr>
              <a:t>p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1760200" y="6870700"/>
            <a:ext cx="1879600" cy="444500"/>
          </a:xfrm>
          <a:custGeom>
            <a:avLst/>
            <a:gdLst/>
            <a:ahLst/>
            <a:cxnLst/>
            <a:rect l="l" t="t" r="r" b="b"/>
            <a:pathLst>
              <a:path w="1879600" h="444500">
                <a:moveTo>
                  <a:pt x="17277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727707" y="444500"/>
                </a:lnTo>
                <a:lnTo>
                  <a:pt x="1775740" y="436757"/>
                </a:lnTo>
                <a:lnTo>
                  <a:pt x="1817439" y="415197"/>
                </a:lnTo>
                <a:lnTo>
                  <a:pt x="1850310" y="382322"/>
                </a:lnTo>
                <a:lnTo>
                  <a:pt x="1871862" y="340633"/>
                </a:lnTo>
                <a:lnTo>
                  <a:pt x="1879600" y="292633"/>
                </a:lnTo>
                <a:lnTo>
                  <a:pt x="1879600" y="151866"/>
                </a:lnTo>
                <a:lnTo>
                  <a:pt x="1871862" y="103866"/>
                </a:lnTo>
                <a:lnTo>
                  <a:pt x="1850310" y="62177"/>
                </a:lnTo>
                <a:lnTo>
                  <a:pt x="1817439" y="29302"/>
                </a:lnTo>
                <a:lnTo>
                  <a:pt x="1775740" y="7742"/>
                </a:lnTo>
                <a:lnTo>
                  <a:pt x="17277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090400" y="6946900"/>
            <a:ext cx="1219200" cy="3302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2100559" y="6908800"/>
            <a:ext cx="11988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$399.99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1510009" y="2641600"/>
            <a:ext cx="343789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742315" algn="l"/>
              </a:tabLst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	</a:t>
            </a:r>
            <a:r>
              <a:rPr sz="2200" spc="-5" dirty="0">
                <a:solidFill>
                  <a:srgbClr val="EBEBEB"/>
                </a:solidFill>
                <a:latin typeface="Courier New"/>
                <a:cs typeface="Courier New"/>
              </a:rPr>
              <a:t>class="vacation"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2268200" y="3810000"/>
            <a:ext cx="2870200" cy="444500"/>
          </a:xfrm>
          <a:custGeom>
            <a:avLst/>
            <a:gdLst/>
            <a:ahLst/>
            <a:cxnLst/>
            <a:rect l="l" t="t" r="r" b="b"/>
            <a:pathLst>
              <a:path w="2870200" h="444500">
                <a:moveTo>
                  <a:pt x="27183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718307" y="444500"/>
                </a:lnTo>
                <a:lnTo>
                  <a:pt x="2766340" y="436757"/>
                </a:lnTo>
                <a:lnTo>
                  <a:pt x="2808039" y="415197"/>
                </a:lnTo>
                <a:lnTo>
                  <a:pt x="2840910" y="382322"/>
                </a:lnTo>
                <a:lnTo>
                  <a:pt x="2862462" y="340633"/>
                </a:lnTo>
                <a:lnTo>
                  <a:pt x="2870200" y="292633"/>
                </a:lnTo>
                <a:lnTo>
                  <a:pt x="2870200" y="151866"/>
                </a:lnTo>
                <a:lnTo>
                  <a:pt x="2862462" y="103866"/>
                </a:lnTo>
                <a:lnTo>
                  <a:pt x="2840910" y="62177"/>
                </a:lnTo>
                <a:lnTo>
                  <a:pt x="2808039" y="29302"/>
                </a:lnTo>
                <a:lnTo>
                  <a:pt x="2766340" y="7742"/>
                </a:lnTo>
                <a:lnTo>
                  <a:pt x="27183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2420600" y="3898900"/>
            <a:ext cx="2514600" cy="2921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11917680" y="3662689"/>
            <a:ext cx="1882139" cy="1062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15620">
              <a:lnSpc>
                <a:spcPct val="1553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Hawaiian  button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3942060" y="3848100"/>
            <a:ext cx="10312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Vac...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1421109" y="3114454"/>
            <a:ext cx="245440" cy="3873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1472295" y="6848254"/>
            <a:ext cx="283536" cy="3111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290327" y="8373428"/>
            <a:ext cx="577469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420" dirty="0">
                <a:solidFill>
                  <a:srgbClr val="7999AF"/>
                </a:solidFill>
                <a:latin typeface="Arial"/>
                <a:cs typeface="Arial"/>
              </a:rPr>
              <a:t>3.1 </a:t>
            </a:r>
            <a:r>
              <a:rPr sz="4200" b="1" spc="25" dirty="0">
                <a:solidFill>
                  <a:srgbClr val="7999AF"/>
                </a:solidFill>
                <a:latin typeface="Calibri"/>
                <a:cs typeface="Calibri"/>
              </a:rPr>
              <a:t>Manipulating </a:t>
            </a:r>
            <a:r>
              <a:rPr sz="4200" b="1" spc="15" dirty="0">
                <a:solidFill>
                  <a:srgbClr val="7999AF"/>
                </a:solidFill>
                <a:latin typeface="Calibri"/>
                <a:cs typeface="Calibri"/>
              </a:rPr>
              <a:t>the</a:t>
            </a:r>
            <a:r>
              <a:rPr sz="4200" b="1" spc="-3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-254" dirty="0">
                <a:solidFill>
                  <a:srgbClr val="7999AF"/>
                </a:solidFill>
                <a:latin typeface="Calibri"/>
                <a:cs typeface="Calibri"/>
              </a:rPr>
              <a:t>DOM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07700" y="1524000"/>
            <a:ext cx="4673600" cy="518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833100" y="1524000"/>
            <a:ext cx="4622800" cy="5130800"/>
          </a:xfrm>
          <a:custGeom>
            <a:avLst/>
            <a:gdLst/>
            <a:ahLst/>
            <a:cxnLst/>
            <a:rect l="l" t="t" r="r" b="b"/>
            <a:pathLst>
              <a:path w="4622800" h="5130800">
                <a:moveTo>
                  <a:pt x="45265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5034508"/>
                </a:lnTo>
                <a:lnTo>
                  <a:pt x="7567" y="5071987"/>
                </a:lnTo>
                <a:lnTo>
                  <a:pt x="28205" y="5102594"/>
                </a:lnTo>
                <a:lnTo>
                  <a:pt x="58812" y="5123232"/>
                </a:lnTo>
                <a:lnTo>
                  <a:pt x="96291" y="5130800"/>
                </a:lnTo>
                <a:lnTo>
                  <a:pt x="4526534" y="5130800"/>
                </a:lnTo>
                <a:lnTo>
                  <a:pt x="4564024" y="5123232"/>
                </a:lnTo>
                <a:lnTo>
                  <a:pt x="4594621" y="5102594"/>
                </a:lnTo>
                <a:lnTo>
                  <a:pt x="4615241" y="5071987"/>
                </a:lnTo>
                <a:lnTo>
                  <a:pt x="4622800" y="5034508"/>
                </a:lnTo>
                <a:lnTo>
                  <a:pt x="4622800" y="96291"/>
                </a:lnTo>
                <a:lnTo>
                  <a:pt x="4615241" y="58812"/>
                </a:lnTo>
                <a:lnTo>
                  <a:pt x="4594621" y="28205"/>
                </a:lnTo>
                <a:lnTo>
                  <a:pt x="4564024" y="7567"/>
                </a:lnTo>
                <a:lnTo>
                  <a:pt x="45265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036300" y="1803400"/>
            <a:ext cx="2146300" cy="533400"/>
          </a:xfrm>
          <a:custGeom>
            <a:avLst/>
            <a:gdLst/>
            <a:ahLst/>
            <a:cxnLst/>
            <a:rect l="l" t="t" r="r" b="b"/>
            <a:pathLst>
              <a:path w="2146300" h="533400">
                <a:moveTo>
                  <a:pt x="1994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381533"/>
                </a:lnTo>
                <a:lnTo>
                  <a:pt x="7742" y="429533"/>
                </a:lnTo>
                <a:lnTo>
                  <a:pt x="29302" y="471222"/>
                </a:lnTo>
                <a:lnTo>
                  <a:pt x="62177" y="504097"/>
                </a:lnTo>
                <a:lnTo>
                  <a:pt x="103866" y="525657"/>
                </a:lnTo>
                <a:lnTo>
                  <a:pt x="151866" y="533400"/>
                </a:lnTo>
                <a:lnTo>
                  <a:pt x="1994407" y="533400"/>
                </a:lnTo>
                <a:lnTo>
                  <a:pt x="2042440" y="525657"/>
                </a:lnTo>
                <a:lnTo>
                  <a:pt x="2084139" y="504097"/>
                </a:lnTo>
                <a:lnTo>
                  <a:pt x="2117010" y="471222"/>
                </a:lnTo>
                <a:lnTo>
                  <a:pt x="2138562" y="429533"/>
                </a:lnTo>
                <a:lnTo>
                  <a:pt x="2146300" y="381533"/>
                </a:lnTo>
                <a:lnTo>
                  <a:pt x="2146300" y="151866"/>
                </a:lnTo>
                <a:lnTo>
                  <a:pt x="2138562" y="103866"/>
                </a:lnTo>
                <a:lnTo>
                  <a:pt x="2117010" y="62177"/>
                </a:lnTo>
                <a:lnTo>
                  <a:pt x="2084139" y="29302"/>
                </a:lnTo>
                <a:lnTo>
                  <a:pt x="2042440" y="7742"/>
                </a:lnTo>
                <a:lnTo>
                  <a:pt x="1994407" y="0"/>
                </a:lnTo>
                <a:close/>
              </a:path>
            </a:pathLst>
          </a:custGeom>
          <a:solidFill>
            <a:srgbClr val="273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17300" y="1955800"/>
            <a:ext cx="1397000" cy="279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772900" y="42291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963400" y="4318000"/>
            <a:ext cx="368300" cy="279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967209" y="42672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h2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268200" y="5892800"/>
            <a:ext cx="1879600" cy="444500"/>
          </a:xfrm>
          <a:custGeom>
            <a:avLst/>
            <a:gdLst/>
            <a:ahLst/>
            <a:cxnLst/>
            <a:rect l="l" t="t" r="r" b="b"/>
            <a:pathLst>
              <a:path w="1879600" h="444500">
                <a:moveTo>
                  <a:pt x="17277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727707" y="444500"/>
                </a:lnTo>
                <a:lnTo>
                  <a:pt x="1775740" y="436757"/>
                </a:lnTo>
                <a:lnTo>
                  <a:pt x="1817439" y="415197"/>
                </a:lnTo>
                <a:lnTo>
                  <a:pt x="1850310" y="382322"/>
                </a:lnTo>
                <a:lnTo>
                  <a:pt x="1871862" y="340633"/>
                </a:lnTo>
                <a:lnTo>
                  <a:pt x="1879600" y="292633"/>
                </a:lnTo>
                <a:lnTo>
                  <a:pt x="1879600" y="151866"/>
                </a:lnTo>
                <a:lnTo>
                  <a:pt x="1871862" y="103866"/>
                </a:lnTo>
                <a:lnTo>
                  <a:pt x="1850310" y="62177"/>
                </a:lnTo>
                <a:lnTo>
                  <a:pt x="1817439" y="29302"/>
                </a:lnTo>
                <a:lnTo>
                  <a:pt x="1775740" y="7742"/>
                </a:lnTo>
                <a:lnTo>
                  <a:pt x="17277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420600" y="5981700"/>
            <a:ext cx="1562100" cy="292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2440919" y="5930900"/>
            <a:ext cx="153416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Get</a:t>
            </a:r>
            <a:r>
              <a:rPr sz="2200" spc="-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Price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772900" y="5321300"/>
            <a:ext cx="1320800" cy="444500"/>
          </a:xfrm>
          <a:custGeom>
            <a:avLst/>
            <a:gdLst/>
            <a:ahLst/>
            <a:cxnLst/>
            <a:rect l="l" t="t" r="r" b="b"/>
            <a:pathLst>
              <a:path w="1320800" h="444500">
                <a:moveTo>
                  <a:pt x="11689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168907" y="444500"/>
                </a:lnTo>
                <a:lnTo>
                  <a:pt x="1216940" y="436757"/>
                </a:lnTo>
                <a:lnTo>
                  <a:pt x="1258639" y="415197"/>
                </a:lnTo>
                <a:lnTo>
                  <a:pt x="1291510" y="382322"/>
                </a:lnTo>
                <a:lnTo>
                  <a:pt x="1313062" y="340633"/>
                </a:lnTo>
                <a:lnTo>
                  <a:pt x="1320800" y="292633"/>
                </a:lnTo>
                <a:lnTo>
                  <a:pt x="1320800" y="151866"/>
                </a:lnTo>
                <a:lnTo>
                  <a:pt x="1313062" y="103866"/>
                </a:lnTo>
                <a:lnTo>
                  <a:pt x="1291510" y="62177"/>
                </a:lnTo>
                <a:lnTo>
                  <a:pt x="1258639" y="29302"/>
                </a:lnTo>
                <a:lnTo>
                  <a:pt x="1216940" y="7742"/>
                </a:lnTo>
                <a:lnTo>
                  <a:pt x="11689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912600" y="5410200"/>
            <a:ext cx="1041400" cy="292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264900" y="3594100"/>
            <a:ext cx="850900" cy="444500"/>
          </a:xfrm>
          <a:custGeom>
            <a:avLst/>
            <a:gdLst/>
            <a:ahLst/>
            <a:cxnLst/>
            <a:rect l="l" t="t" r="r" b="b"/>
            <a:pathLst>
              <a:path w="850900" h="444500">
                <a:moveTo>
                  <a:pt x="6990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699033" y="444500"/>
                </a:lnTo>
                <a:lnTo>
                  <a:pt x="747033" y="436757"/>
                </a:lnTo>
                <a:lnTo>
                  <a:pt x="788722" y="415197"/>
                </a:lnTo>
                <a:lnTo>
                  <a:pt x="821597" y="382322"/>
                </a:lnTo>
                <a:lnTo>
                  <a:pt x="843157" y="340633"/>
                </a:lnTo>
                <a:lnTo>
                  <a:pt x="850900" y="292633"/>
                </a:lnTo>
                <a:lnTo>
                  <a:pt x="850900" y="151866"/>
                </a:lnTo>
                <a:lnTo>
                  <a:pt x="843157" y="103866"/>
                </a:lnTo>
                <a:lnTo>
                  <a:pt x="821597" y="62177"/>
                </a:lnTo>
                <a:lnTo>
                  <a:pt x="788722" y="29302"/>
                </a:lnTo>
                <a:lnTo>
                  <a:pt x="747033" y="7742"/>
                </a:lnTo>
                <a:lnTo>
                  <a:pt x="6990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493500" y="3683000"/>
            <a:ext cx="355600" cy="292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8800" y="495300"/>
            <a:ext cx="2197100" cy="8128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200" dirty="0"/>
              <a:t>Before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76300" y="1574800"/>
            <a:ext cx="11916410" cy="674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application.js</a:t>
            </a:r>
            <a:endParaRPr sz="2200">
              <a:latin typeface="Calibri"/>
              <a:cs typeface="Calibri"/>
            </a:endParaRPr>
          </a:p>
          <a:p>
            <a:pPr marR="5080" algn="r">
              <a:lnSpc>
                <a:spcPts val="257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DOCUMENT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33400" y="1993900"/>
            <a:ext cx="9639300" cy="22606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58800" y="1993900"/>
            <a:ext cx="9588500" cy="2209800"/>
          </a:xfrm>
          <a:custGeom>
            <a:avLst/>
            <a:gdLst/>
            <a:ahLst/>
            <a:cxnLst/>
            <a:rect l="l" t="t" r="r" b="b"/>
            <a:pathLst>
              <a:path w="9588500" h="2209800">
                <a:moveTo>
                  <a:pt x="94922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2113508"/>
                </a:lnTo>
                <a:lnTo>
                  <a:pt x="7567" y="2150987"/>
                </a:lnTo>
                <a:lnTo>
                  <a:pt x="28203" y="2181594"/>
                </a:lnTo>
                <a:lnTo>
                  <a:pt x="58810" y="2202232"/>
                </a:lnTo>
                <a:lnTo>
                  <a:pt x="96291" y="2209800"/>
                </a:lnTo>
                <a:lnTo>
                  <a:pt x="9492208" y="2209800"/>
                </a:lnTo>
                <a:lnTo>
                  <a:pt x="9529687" y="2202232"/>
                </a:lnTo>
                <a:lnTo>
                  <a:pt x="9560294" y="2181594"/>
                </a:lnTo>
                <a:lnTo>
                  <a:pt x="9580932" y="2150987"/>
                </a:lnTo>
                <a:lnTo>
                  <a:pt x="9588500" y="2113508"/>
                </a:lnTo>
                <a:lnTo>
                  <a:pt x="9588500" y="96291"/>
                </a:lnTo>
                <a:lnTo>
                  <a:pt x="9580932" y="58812"/>
                </a:lnTo>
                <a:lnTo>
                  <a:pt x="9560294" y="28205"/>
                </a:lnTo>
                <a:lnTo>
                  <a:pt x="9529687" y="7567"/>
                </a:lnTo>
                <a:lnTo>
                  <a:pt x="94922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63600" y="2184400"/>
            <a:ext cx="8338820" cy="1822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document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.ready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8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800" spc="3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800">
              <a:latin typeface="Courier New"/>
              <a:cs typeface="Courier New"/>
            </a:endParaRPr>
          </a:p>
          <a:p>
            <a:pPr marL="431800">
              <a:lnSpc>
                <a:spcPct val="100000"/>
              </a:lnSpc>
              <a:spcBef>
                <a:spcPts val="240"/>
              </a:spcBef>
            </a:pPr>
            <a:r>
              <a:rPr sz="2800" spc="-5" dirty="0">
                <a:solidFill>
                  <a:srgbClr val="FBDE2D"/>
                </a:solidFill>
                <a:latin typeface="Courier New"/>
                <a:cs typeface="Courier New"/>
              </a:rPr>
              <a:t>var 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price </a:t>
            </a:r>
            <a:r>
              <a:rPr sz="2800" spc="-5" dirty="0">
                <a:solidFill>
                  <a:srgbClr val="FBDE2D"/>
                </a:solidFill>
                <a:latin typeface="Courier New"/>
                <a:cs typeface="Courier New"/>
              </a:rPr>
              <a:t>= 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800" spc="-5" dirty="0">
                <a:solidFill>
                  <a:srgbClr val="7F90AA"/>
                </a:solidFill>
                <a:latin typeface="Courier New"/>
                <a:cs typeface="Courier New"/>
              </a:rPr>
              <a:t>&lt;p&gt;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From</a:t>
            </a:r>
            <a:r>
              <a:rPr sz="2800" spc="5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$399.99</a:t>
            </a:r>
            <a:r>
              <a:rPr sz="2800" spc="-5" dirty="0">
                <a:solidFill>
                  <a:srgbClr val="7F90AA"/>
                </a:solidFill>
                <a:latin typeface="Courier New"/>
                <a:cs typeface="Courier New"/>
              </a:rPr>
              <a:t>&lt;/p&gt;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');</a:t>
            </a:r>
            <a:endParaRPr sz="2800">
              <a:latin typeface="Courier New"/>
              <a:cs typeface="Courier New"/>
            </a:endParaRPr>
          </a:p>
          <a:p>
            <a:pPr marL="431800">
              <a:lnSpc>
                <a:spcPct val="100000"/>
              </a:lnSpc>
              <a:spcBef>
                <a:spcPts val="240"/>
              </a:spcBef>
            </a:pP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800" spc="-5" dirty="0">
                <a:solidFill>
                  <a:srgbClr val="FF6400"/>
                </a:solidFill>
                <a:latin typeface="Courier New"/>
                <a:cs typeface="Courier New"/>
              </a:rPr>
              <a:t>.vacation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')</a:t>
            </a:r>
            <a:r>
              <a:rPr sz="2800" spc="-5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before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(price);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118600" y="1905000"/>
            <a:ext cx="1168400" cy="10033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245600" y="1993900"/>
            <a:ext cx="914400" cy="7493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268200" y="4800600"/>
            <a:ext cx="2870200" cy="444500"/>
          </a:xfrm>
          <a:custGeom>
            <a:avLst/>
            <a:gdLst/>
            <a:ahLst/>
            <a:cxnLst/>
            <a:rect l="l" t="t" r="r" b="b"/>
            <a:pathLst>
              <a:path w="2870200" h="444500">
                <a:moveTo>
                  <a:pt x="27183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718307" y="444500"/>
                </a:lnTo>
                <a:lnTo>
                  <a:pt x="2766340" y="436757"/>
                </a:lnTo>
                <a:lnTo>
                  <a:pt x="2808039" y="415197"/>
                </a:lnTo>
                <a:lnTo>
                  <a:pt x="2840910" y="382322"/>
                </a:lnTo>
                <a:lnTo>
                  <a:pt x="2862462" y="340633"/>
                </a:lnTo>
                <a:lnTo>
                  <a:pt x="2870200" y="292633"/>
                </a:lnTo>
                <a:lnTo>
                  <a:pt x="2870200" y="151866"/>
                </a:lnTo>
                <a:lnTo>
                  <a:pt x="2862462" y="103866"/>
                </a:lnTo>
                <a:lnTo>
                  <a:pt x="2840910" y="62177"/>
                </a:lnTo>
                <a:lnTo>
                  <a:pt x="2808039" y="29302"/>
                </a:lnTo>
                <a:lnTo>
                  <a:pt x="2766340" y="7742"/>
                </a:lnTo>
                <a:lnTo>
                  <a:pt x="27183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420600" y="4889500"/>
            <a:ext cx="2514600" cy="2921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917680" y="4653289"/>
            <a:ext cx="1882139" cy="1062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15620">
              <a:lnSpc>
                <a:spcPct val="1553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Hawaiian  button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942060" y="4838700"/>
            <a:ext cx="10312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Vac...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1420691" y="4105054"/>
            <a:ext cx="245859" cy="148181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980295" y="4778154"/>
            <a:ext cx="283536" cy="3111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980295" y="5857654"/>
            <a:ext cx="283536" cy="3111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201400" y="2489200"/>
            <a:ext cx="482600" cy="444500"/>
          </a:xfrm>
          <a:custGeom>
            <a:avLst/>
            <a:gdLst/>
            <a:ahLst/>
            <a:cxnLst/>
            <a:rect l="l" t="t" r="r" b="b"/>
            <a:pathLst>
              <a:path w="482600" h="444500">
                <a:moveTo>
                  <a:pt x="3307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330733" y="444500"/>
                </a:lnTo>
                <a:lnTo>
                  <a:pt x="378733" y="436757"/>
                </a:lnTo>
                <a:lnTo>
                  <a:pt x="420422" y="415197"/>
                </a:lnTo>
                <a:lnTo>
                  <a:pt x="453297" y="382322"/>
                </a:lnTo>
                <a:lnTo>
                  <a:pt x="474857" y="340633"/>
                </a:lnTo>
                <a:lnTo>
                  <a:pt x="482600" y="292633"/>
                </a:lnTo>
                <a:lnTo>
                  <a:pt x="482600" y="151866"/>
                </a:lnTo>
                <a:lnTo>
                  <a:pt x="474857" y="103866"/>
                </a:lnTo>
                <a:lnTo>
                  <a:pt x="453297" y="62177"/>
                </a:lnTo>
                <a:lnTo>
                  <a:pt x="420422" y="29302"/>
                </a:lnTo>
                <a:lnTo>
                  <a:pt x="378733" y="7742"/>
                </a:lnTo>
                <a:lnTo>
                  <a:pt x="330733" y="0"/>
                </a:lnTo>
                <a:close/>
              </a:path>
            </a:pathLst>
          </a:custGeom>
          <a:solidFill>
            <a:srgbClr val="DAB3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346180" y="2527300"/>
            <a:ext cx="1930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latin typeface="Courier New"/>
                <a:cs typeface="Courier New"/>
              </a:rPr>
              <a:t>p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1696700" y="3060700"/>
            <a:ext cx="1879600" cy="444500"/>
          </a:xfrm>
          <a:custGeom>
            <a:avLst/>
            <a:gdLst/>
            <a:ahLst/>
            <a:cxnLst/>
            <a:rect l="l" t="t" r="r" b="b"/>
            <a:pathLst>
              <a:path w="1879600" h="444500">
                <a:moveTo>
                  <a:pt x="17277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727707" y="444500"/>
                </a:lnTo>
                <a:lnTo>
                  <a:pt x="1775740" y="436757"/>
                </a:lnTo>
                <a:lnTo>
                  <a:pt x="1817439" y="415197"/>
                </a:lnTo>
                <a:lnTo>
                  <a:pt x="1850310" y="382322"/>
                </a:lnTo>
                <a:lnTo>
                  <a:pt x="1871862" y="340633"/>
                </a:lnTo>
                <a:lnTo>
                  <a:pt x="1879600" y="292633"/>
                </a:lnTo>
                <a:lnTo>
                  <a:pt x="1879600" y="151866"/>
                </a:lnTo>
                <a:lnTo>
                  <a:pt x="1871862" y="103866"/>
                </a:lnTo>
                <a:lnTo>
                  <a:pt x="1850310" y="62177"/>
                </a:lnTo>
                <a:lnTo>
                  <a:pt x="1817439" y="29302"/>
                </a:lnTo>
                <a:lnTo>
                  <a:pt x="1775740" y="7742"/>
                </a:lnTo>
                <a:lnTo>
                  <a:pt x="17277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026900" y="3136900"/>
            <a:ext cx="1219200" cy="3302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1510009" y="3098800"/>
            <a:ext cx="3437890" cy="8902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975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$399.99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  <a:tabLst>
                <a:tab pos="742315" algn="l"/>
              </a:tabLst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	</a:t>
            </a:r>
            <a:r>
              <a:rPr sz="2200" spc="-5" dirty="0">
                <a:solidFill>
                  <a:srgbClr val="EBEBEB"/>
                </a:solidFill>
                <a:latin typeface="Courier New"/>
                <a:cs typeface="Courier New"/>
              </a:rPr>
              <a:t>class="vacation"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1408795" y="3038254"/>
            <a:ext cx="283536" cy="3111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962400" y="4267200"/>
            <a:ext cx="6018530" cy="50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i="1" spc="-114" dirty="0">
                <a:solidFill>
                  <a:srgbClr val="F8F5F1"/>
                </a:solidFill>
                <a:latin typeface="Arial"/>
                <a:cs typeface="Arial"/>
              </a:rPr>
              <a:t>Puts </a:t>
            </a:r>
            <a:r>
              <a:rPr sz="3200" i="1" spc="-50" dirty="0">
                <a:solidFill>
                  <a:srgbClr val="F8F5F1"/>
                </a:solidFill>
                <a:latin typeface="Arial"/>
                <a:cs typeface="Arial"/>
              </a:rPr>
              <a:t>the </a:t>
            </a:r>
            <a:r>
              <a:rPr sz="3200" i="1" spc="-155" dirty="0">
                <a:solidFill>
                  <a:srgbClr val="F8F5F1"/>
                </a:solidFill>
                <a:latin typeface="Arial"/>
                <a:cs typeface="Arial"/>
              </a:rPr>
              <a:t>price </a:t>
            </a:r>
            <a:r>
              <a:rPr sz="3200" i="1" spc="-175" dirty="0">
                <a:solidFill>
                  <a:srgbClr val="F8F5F1"/>
                </a:solidFill>
                <a:latin typeface="Arial"/>
                <a:cs typeface="Arial"/>
              </a:rPr>
              <a:t>node </a:t>
            </a:r>
            <a:r>
              <a:rPr sz="3200" i="1" spc="-135" dirty="0">
                <a:solidFill>
                  <a:srgbClr val="F8F5F1"/>
                </a:solidFill>
                <a:latin typeface="Arial"/>
                <a:cs typeface="Arial"/>
              </a:rPr>
              <a:t>before</a:t>
            </a:r>
            <a:r>
              <a:rPr sz="3200" i="1" spc="-5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3200" b="1" i="1" spc="30" dirty="0">
                <a:solidFill>
                  <a:srgbClr val="F8F5F1"/>
                </a:solidFill>
                <a:latin typeface="Calibri"/>
                <a:cs typeface="Calibri"/>
              </a:rPr>
              <a:t>.vacation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90327" y="8373428"/>
            <a:ext cx="577469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420" dirty="0">
                <a:solidFill>
                  <a:srgbClr val="7999AF"/>
                </a:solidFill>
                <a:latin typeface="Arial"/>
                <a:cs typeface="Arial"/>
              </a:rPr>
              <a:t>3.1 </a:t>
            </a:r>
            <a:r>
              <a:rPr sz="4200" b="1" spc="25" dirty="0">
                <a:solidFill>
                  <a:srgbClr val="7999AF"/>
                </a:solidFill>
                <a:latin typeface="Calibri"/>
                <a:cs typeface="Calibri"/>
              </a:rPr>
              <a:t>Manipulating </a:t>
            </a:r>
            <a:r>
              <a:rPr sz="4200" b="1" spc="15" dirty="0">
                <a:solidFill>
                  <a:srgbClr val="7999AF"/>
                </a:solidFill>
                <a:latin typeface="Calibri"/>
                <a:cs typeface="Calibri"/>
              </a:rPr>
              <a:t>the</a:t>
            </a:r>
            <a:r>
              <a:rPr sz="4200" b="1" spc="-3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-254" dirty="0">
                <a:solidFill>
                  <a:srgbClr val="7999AF"/>
                </a:solidFill>
                <a:latin typeface="Calibri"/>
                <a:cs typeface="Calibri"/>
              </a:rPr>
              <a:t>DOM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07700" y="1524000"/>
            <a:ext cx="4673600" cy="5448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833100" y="1524000"/>
            <a:ext cx="4622800" cy="5397500"/>
          </a:xfrm>
          <a:custGeom>
            <a:avLst/>
            <a:gdLst/>
            <a:ahLst/>
            <a:cxnLst/>
            <a:rect l="l" t="t" r="r" b="b"/>
            <a:pathLst>
              <a:path w="4622800" h="5397500">
                <a:moveTo>
                  <a:pt x="45265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5301208"/>
                </a:lnTo>
                <a:lnTo>
                  <a:pt x="7567" y="5338687"/>
                </a:lnTo>
                <a:lnTo>
                  <a:pt x="28205" y="5369294"/>
                </a:lnTo>
                <a:lnTo>
                  <a:pt x="58812" y="5389932"/>
                </a:lnTo>
                <a:lnTo>
                  <a:pt x="96291" y="5397500"/>
                </a:lnTo>
                <a:lnTo>
                  <a:pt x="4526534" y="5397500"/>
                </a:lnTo>
                <a:lnTo>
                  <a:pt x="4564024" y="5389932"/>
                </a:lnTo>
                <a:lnTo>
                  <a:pt x="4594621" y="5369294"/>
                </a:lnTo>
                <a:lnTo>
                  <a:pt x="4615241" y="5338687"/>
                </a:lnTo>
                <a:lnTo>
                  <a:pt x="4622800" y="5301208"/>
                </a:lnTo>
                <a:lnTo>
                  <a:pt x="4622800" y="96291"/>
                </a:lnTo>
                <a:lnTo>
                  <a:pt x="4615241" y="58812"/>
                </a:lnTo>
                <a:lnTo>
                  <a:pt x="4594621" y="28205"/>
                </a:lnTo>
                <a:lnTo>
                  <a:pt x="4564024" y="7567"/>
                </a:lnTo>
                <a:lnTo>
                  <a:pt x="45265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420691" y="3121418"/>
            <a:ext cx="209550" cy="1475105"/>
          </a:xfrm>
          <a:custGeom>
            <a:avLst/>
            <a:gdLst/>
            <a:ahLst/>
            <a:cxnLst/>
            <a:rect l="l" t="t" r="r" b="b"/>
            <a:pathLst>
              <a:path w="209550" h="1475104">
                <a:moveTo>
                  <a:pt x="8127" y="1460500"/>
                </a:moveTo>
                <a:lnTo>
                  <a:pt x="6286" y="1460500"/>
                </a:lnTo>
                <a:lnTo>
                  <a:pt x="6692" y="1473200"/>
                </a:lnTo>
                <a:lnTo>
                  <a:pt x="7873" y="1473200"/>
                </a:lnTo>
                <a:lnTo>
                  <a:pt x="8127" y="1460500"/>
                </a:lnTo>
                <a:close/>
              </a:path>
              <a:path w="209550" h="1475104">
                <a:moveTo>
                  <a:pt x="11876" y="1426559"/>
                </a:moveTo>
                <a:lnTo>
                  <a:pt x="11531" y="1431293"/>
                </a:lnTo>
                <a:lnTo>
                  <a:pt x="11417" y="1435100"/>
                </a:lnTo>
                <a:lnTo>
                  <a:pt x="11142" y="1447800"/>
                </a:lnTo>
                <a:lnTo>
                  <a:pt x="11247" y="1473200"/>
                </a:lnTo>
                <a:lnTo>
                  <a:pt x="12001" y="1473200"/>
                </a:lnTo>
                <a:lnTo>
                  <a:pt x="12700" y="1460500"/>
                </a:lnTo>
                <a:lnTo>
                  <a:pt x="14798" y="1460500"/>
                </a:lnTo>
                <a:lnTo>
                  <a:pt x="15076" y="1447800"/>
                </a:lnTo>
                <a:lnTo>
                  <a:pt x="12333" y="1447800"/>
                </a:lnTo>
                <a:lnTo>
                  <a:pt x="11876" y="1426559"/>
                </a:lnTo>
                <a:close/>
              </a:path>
              <a:path w="209550" h="1475104">
                <a:moveTo>
                  <a:pt x="14798" y="1460500"/>
                </a:moveTo>
                <a:lnTo>
                  <a:pt x="12700" y="1460500"/>
                </a:lnTo>
                <a:lnTo>
                  <a:pt x="13773" y="1473200"/>
                </a:lnTo>
                <a:lnTo>
                  <a:pt x="14798" y="1460500"/>
                </a:lnTo>
                <a:close/>
              </a:path>
              <a:path w="209550" h="1475104">
                <a:moveTo>
                  <a:pt x="82727" y="1282700"/>
                </a:moveTo>
                <a:lnTo>
                  <a:pt x="20459" y="1282700"/>
                </a:lnTo>
                <a:lnTo>
                  <a:pt x="21983" y="1295400"/>
                </a:lnTo>
                <a:lnTo>
                  <a:pt x="22453" y="1295400"/>
                </a:lnTo>
                <a:lnTo>
                  <a:pt x="22466" y="1308100"/>
                </a:lnTo>
                <a:lnTo>
                  <a:pt x="20938" y="1346200"/>
                </a:lnTo>
                <a:lnTo>
                  <a:pt x="18562" y="1384300"/>
                </a:lnTo>
                <a:lnTo>
                  <a:pt x="16617" y="1422400"/>
                </a:lnTo>
                <a:lnTo>
                  <a:pt x="16382" y="1460500"/>
                </a:lnTo>
                <a:lnTo>
                  <a:pt x="16192" y="1473200"/>
                </a:lnTo>
                <a:lnTo>
                  <a:pt x="37617" y="1473200"/>
                </a:lnTo>
                <a:lnTo>
                  <a:pt x="38734" y="1460500"/>
                </a:lnTo>
                <a:lnTo>
                  <a:pt x="28828" y="1460500"/>
                </a:lnTo>
                <a:lnTo>
                  <a:pt x="29603" y="1447800"/>
                </a:lnTo>
                <a:lnTo>
                  <a:pt x="203377" y="1447800"/>
                </a:lnTo>
                <a:lnTo>
                  <a:pt x="209374" y="1435100"/>
                </a:lnTo>
                <a:lnTo>
                  <a:pt x="107745" y="1435100"/>
                </a:lnTo>
                <a:lnTo>
                  <a:pt x="84416" y="1422400"/>
                </a:lnTo>
                <a:lnTo>
                  <a:pt x="70192" y="1422400"/>
                </a:lnTo>
                <a:lnTo>
                  <a:pt x="71335" y="1358900"/>
                </a:lnTo>
                <a:lnTo>
                  <a:pt x="73556" y="1358900"/>
                </a:lnTo>
                <a:lnTo>
                  <a:pt x="73654" y="1320800"/>
                </a:lnTo>
                <a:lnTo>
                  <a:pt x="73723" y="1308100"/>
                </a:lnTo>
                <a:lnTo>
                  <a:pt x="82286" y="1308100"/>
                </a:lnTo>
                <a:lnTo>
                  <a:pt x="82442" y="1295400"/>
                </a:lnTo>
                <a:lnTo>
                  <a:pt x="82727" y="1282700"/>
                </a:lnTo>
                <a:close/>
              </a:path>
              <a:path w="209550" h="1475104">
                <a:moveTo>
                  <a:pt x="118897" y="1460500"/>
                </a:moveTo>
                <a:lnTo>
                  <a:pt x="74427" y="1460500"/>
                </a:lnTo>
                <a:lnTo>
                  <a:pt x="70396" y="1473200"/>
                </a:lnTo>
                <a:lnTo>
                  <a:pt x="107899" y="1473200"/>
                </a:lnTo>
                <a:lnTo>
                  <a:pt x="118897" y="1460500"/>
                </a:lnTo>
                <a:close/>
              </a:path>
              <a:path w="209550" h="1475104">
                <a:moveTo>
                  <a:pt x="39471" y="1447800"/>
                </a:moveTo>
                <a:lnTo>
                  <a:pt x="29857" y="1447800"/>
                </a:lnTo>
                <a:lnTo>
                  <a:pt x="30022" y="1460500"/>
                </a:lnTo>
                <a:lnTo>
                  <a:pt x="39331" y="1460500"/>
                </a:lnTo>
                <a:lnTo>
                  <a:pt x="39471" y="1447800"/>
                </a:lnTo>
                <a:close/>
              </a:path>
              <a:path w="209550" h="1475104">
                <a:moveTo>
                  <a:pt x="113126" y="1447800"/>
                </a:moveTo>
                <a:lnTo>
                  <a:pt x="39827" y="1447800"/>
                </a:lnTo>
                <a:lnTo>
                  <a:pt x="39738" y="1460500"/>
                </a:lnTo>
                <a:lnTo>
                  <a:pt x="89042" y="1460500"/>
                </a:lnTo>
                <a:lnTo>
                  <a:pt x="113126" y="1447800"/>
                </a:lnTo>
                <a:close/>
              </a:path>
              <a:path w="209550" h="1475104">
                <a:moveTo>
                  <a:pt x="14666" y="1358900"/>
                </a:moveTo>
                <a:lnTo>
                  <a:pt x="14236" y="1358900"/>
                </a:lnTo>
                <a:lnTo>
                  <a:pt x="13929" y="1371600"/>
                </a:lnTo>
                <a:lnTo>
                  <a:pt x="13723" y="1397000"/>
                </a:lnTo>
                <a:lnTo>
                  <a:pt x="13434" y="1422400"/>
                </a:lnTo>
                <a:lnTo>
                  <a:pt x="12877" y="1447800"/>
                </a:lnTo>
                <a:lnTo>
                  <a:pt x="15076" y="1447800"/>
                </a:lnTo>
                <a:lnTo>
                  <a:pt x="15354" y="1435100"/>
                </a:lnTo>
                <a:lnTo>
                  <a:pt x="15243" y="1397000"/>
                </a:lnTo>
                <a:lnTo>
                  <a:pt x="15066" y="1371600"/>
                </a:lnTo>
                <a:lnTo>
                  <a:pt x="14666" y="1358900"/>
                </a:lnTo>
                <a:close/>
              </a:path>
              <a:path w="209550" h="1475104">
                <a:moveTo>
                  <a:pt x="10439" y="1397000"/>
                </a:moveTo>
                <a:lnTo>
                  <a:pt x="10233" y="1409700"/>
                </a:lnTo>
                <a:lnTo>
                  <a:pt x="10032" y="1435100"/>
                </a:lnTo>
                <a:lnTo>
                  <a:pt x="11253" y="1435100"/>
                </a:lnTo>
                <a:lnTo>
                  <a:pt x="11531" y="1431293"/>
                </a:lnTo>
                <a:lnTo>
                  <a:pt x="11797" y="1422400"/>
                </a:lnTo>
                <a:lnTo>
                  <a:pt x="12179" y="1422400"/>
                </a:lnTo>
                <a:lnTo>
                  <a:pt x="12133" y="1409700"/>
                </a:lnTo>
                <a:lnTo>
                  <a:pt x="10439" y="1397000"/>
                </a:lnTo>
                <a:close/>
              </a:path>
              <a:path w="209550" h="1475104">
                <a:moveTo>
                  <a:pt x="11797" y="1422400"/>
                </a:moveTo>
                <a:lnTo>
                  <a:pt x="11531" y="1431293"/>
                </a:lnTo>
                <a:lnTo>
                  <a:pt x="11876" y="1426559"/>
                </a:lnTo>
                <a:lnTo>
                  <a:pt x="11797" y="1422400"/>
                </a:lnTo>
                <a:close/>
              </a:path>
              <a:path w="209550" h="1475104">
                <a:moveTo>
                  <a:pt x="12179" y="1422400"/>
                </a:moveTo>
                <a:lnTo>
                  <a:pt x="11797" y="1422400"/>
                </a:lnTo>
                <a:lnTo>
                  <a:pt x="11876" y="1426559"/>
                </a:lnTo>
                <a:lnTo>
                  <a:pt x="12179" y="1422400"/>
                </a:lnTo>
                <a:close/>
              </a:path>
              <a:path w="209550" h="1475104">
                <a:moveTo>
                  <a:pt x="9258" y="1130300"/>
                </a:moveTo>
                <a:lnTo>
                  <a:pt x="8606" y="1181100"/>
                </a:lnTo>
                <a:lnTo>
                  <a:pt x="8447" y="1206500"/>
                </a:lnTo>
                <a:lnTo>
                  <a:pt x="8371" y="1397000"/>
                </a:lnTo>
                <a:lnTo>
                  <a:pt x="8254" y="1422400"/>
                </a:lnTo>
                <a:lnTo>
                  <a:pt x="9346" y="1384300"/>
                </a:lnTo>
                <a:lnTo>
                  <a:pt x="9797" y="1333500"/>
                </a:lnTo>
                <a:lnTo>
                  <a:pt x="9915" y="1244600"/>
                </a:lnTo>
                <a:lnTo>
                  <a:pt x="10021" y="1206500"/>
                </a:lnTo>
                <a:lnTo>
                  <a:pt x="10236" y="1168400"/>
                </a:lnTo>
                <a:lnTo>
                  <a:pt x="13547" y="1168400"/>
                </a:lnTo>
                <a:lnTo>
                  <a:pt x="13659" y="1143000"/>
                </a:lnTo>
                <a:lnTo>
                  <a:pt x="9537" y="1143000"/>
                </a:lnTo>
                <a:lnTo>
                  <a:pt x="9258" y="1130300"/>
                </a:lnTo>
                <a:close/>
              </a:path>
              <a:path w="209550" h="1475104">
                <a:moveTo>
                  <a:pt x="78356" y="1371600"/>
                </a:moveTo>
                <a:lnTo>
                  <a:pt x="76796" y="1371600"/>
                </a:lnTo>
                <a:lnTo>
                  <a:pt x="76303" y="1384300"/>
                </a:lnTo>
                <a:lnTo>
                  <a:pt x="75553" y="1397000"/>
                </a:lnTo>
                <a:lnTo>
                  <a:pt x="74759" y="1409700"/>
                </a:lnTo>
                <a:lnTo>
                  <a:pt x="74129" y="1422400"/>
                </a:lnTo>
                <a:lnTo>
                  <a:pt x="93878" y="1422400"/>
                </a:lnTo>
                <a:lnTo>
                  <a:pt x="89217" y="1409700"/>
                </a:lnTo>
                <a:lnTo>
                  <a:pt x="78752" y="1409700"/>
                </a:lnTo>
                <a:lnTo>
                  <a:pt x="78807" y="1397000"/>
                </a:lnTo>
                <a:lnTo>
                  <a:pt x="78356" y="1371600"/>
                </a:lnTo>
                <a:close/>
              </a:path>
              <a:path w="209550" h="1475104">
                <a:moveTo>
                  <a:pt x="73556" y="1358900"/>
                </a:moveTo>
                <a:lnTo>
                  <a:pt x="71335" y="1358900"/>
                </a:lnTo>
                <a:lnTo>
                  <a:pt x="71718" y="1371600"/>
                </a:lnTo>
                <a:lnTo>
                  <a:pt x="72021" y="1409700"/>
                </a:lnTo>
                <a:lnTo>
                  <a:pt x="72732" y="1409700"/>
                </a:lnTo>
                <a:lnTo>
                  <a:pt x="73364" y="1384300"/>
                </a:lnTo>
                <a:lnTo>
                  <a:pt x="73556" y="1358900"/>
                </a:lnTo>
                <a:close/>
              </a:path>
              <a:path w="209550" h="1475104">
                <a:moveTo>
                  <a:pt x="83290" y="1358900"/>
                </a:moveTo>
                <a:lnTo>
                  <a:pt x="82501" y="1358900"/>
                </a:lnTo>
                <a:lnTo>
                  <a:pt x="82289" y="1371600"/>
                </a:lnTo>
                <a:lnTo>
                  <a:pt x="82308" y="1409700"/>
                </a:lnTo>
                <a:lnTo>
                  <a:pt x="82626" y="1409700"/>
                </a:lnTo>
                <a:lnTo>
                  <a:pt x="83111" y="1397000"/>
                </a:lnTo>
                <a:lnTo>
                  <a:pt x="83227" y="1384300"/>
                </a:lnTo>
                <a:lnTo>
                  <a:pt x="83290" y="1358900"/>
                </a:lnTo>
                <a:close/>
              </a:path>
              <a:path w="209550" h="1475104">
                <a:moveTo>
                  <a:pt x="77457" y="1308100"/>
                </a:moveTo>
                <a:lnTo>
                  <a:pt x="73723" y="1308100"/>
                </a:lnTo>
                <a:lnTo>
                  <a:pt x="74411" y="1320800"/>
                </a:lnTo>
                <a:lnTo>
                  <a:pt x="74590" y="1346200"/>
                </a:lnTo>
                <a:lnTo>
                  <a:pt x="74696" y="1384300"/>
                </a:lnTo>
                <a:lnTo>
                  <a:pt x="74790" y="1397000"/>
                </a:lnTo>
                <a:lnTo>
                  <a:pt x="75260" y="1384300"/>
                </a:lnTo>
                <a:lnTo>
                  <a:pt x="75501" y="1371600"/>
                </a:lnTo>
                <a:lnTo>
                  <a:pt x="78356" y="1371600"/>
                </a:lnTo>
                <a:lnTo>
                  <a:pt x="77906" y="1346200"/>
                </a:lnTo>
                <a:lnTo>
                  <a:pt x="77889" y="1320800"/>
                </a:lnTo>
                <a:lnTo>
                  <a:pt x="77292" y="1320800"/>
                </a:lnTo>
                <a:lnTo>
                  <a:pt x="77457" y="1308100"/>
                </a:lnTo>
                <a:close/>
              </a:path>
              <a:path w="209550" h="1475104">
                <a:moveTo>
                  <a:pt x="79984" y="1320800"/>
                </a:moveTo>
                <a:lnTo>
                  <a:pt x="77889" y="1320800"/>
                </a:lnTo>
                <a:lnTo>
                  <a:pt x="78161" y="1333500"/>
                </a:lnTo>
                <a:lnTo>
                  <a:pt x="78333" y="1358900"/>
                </a:lnTo>
                <a:lnTo>
                  <a:pt x="78553" y="1371600"/>
                </a:lnTo>
                <a:lnTo>
                  <a:pt x="78968" y="1384300"/>
                </a:lnTo>
                <a:lnTo>
                  <a:pt x="79463" y="1371600"/>
                </a:lnTo>
                <a:lnTo>
                  <a:pt x="79604" y="1333500"/>
                </a:lnTo>
                <a:lnTo>
                  <a:pt x="79984" y="1320800"/>
                </a:lnTo>
                <a:close/>
              </a:path>
              <a:path w="209550" h="1475104">
                <a:moveTo>
                  <a:pt x="13555" y="1333500"/>
                </a:moveTo>
                <a:lnTo>
                  <a:pt x="11899" y="1333500"/>
                </a:lnTo>
                <a:lnTo>
                  <a:pt x="11656" y="1346200"/>
                </a:lnTo>
                <a:lnTo>
                  <a:pt x="11429" y="1371600"/>
                </a:lnTo>
                <a:lnTo>
                  <a:pt x="12646" y="1358900"/>
                </a:lnTo>
                <a:lnTo>
                  <a:pt x="13579" y="1346200"/>
                </a:lnTo>
                <a:lnTo>
                  <a:pt x="13555" y="1333500"/>
                </a:lnTo>
                <a:close/>
              </a:path>
              <a:path w="209550" h="1475104">
                <a:moveTo>
                  <a:pt x="82003" y="1130300"/>
                </a:moveTo>
                <a:lnTo>
                  <a:pt x="81292" y="1130300"/>
                </a:lnTo>
                <a:lnTo>
                  <a:pt x="81432" y="1143000"/>
                </a:lnTo>
                <a:lnTo>
                  <a:pt x="14909" y="1143000"/>
                </a:lnTo>
                <a:lnTo>
                  <a:pt x="15571" y="1181100"/>
                </a:lnTo>
                <a:lnTo>
                  <a:pt x="15823" y="1231900"/>
                </a:lnTo>
                <a:lnTo>
                  <a:pt x="15995" y="1295400"/>
                </a:lnTo>
                <a:lnTo>
                  <a:pt x="16415" y="1333500"/>
                </a:lnTo>
                <a:lnTo>
                  <a:pt x="17411" y="1371600"/>
                </a:lnTo>
                <a:lnTo>
                  <a:pt x="18151" y="1358900"/>
                </a:lnTo>
                <a:lnTo>
                  <a:pt x="18960" y="1308100"/>
                </a:lnTo>
                <a:lnTo>
                  <a:pt x="20197" y="1308100"/>
                </a:lnTo>
                <a:lnTo>
                  <a:pt x="20355" y="1295400"/>
                </a:lnTo>
                <a:lnTo>
                  <a:pt x="20459" y="1282700"/>
                </a:lnTo>
                <a:lnTo>
                  <a:pt x="83388" y="1282700"/>
                </a:lnTo>
                <a:lnTo>
                  <a:pt x="83632" y="1270000"/>
                </a:lnTo>
                <a:lnTo>
                  <a:pt x="83840" y="1231900"/>
                </a:lnTo>
                <a:lnTo>
                  <a:pt x="84050" y="1206500"/>
                </a:lnTo>
                <a:lnTo>
                  <a:pt x="84218" y="1181100"/>
                </a:lnTo>
                <a:lnTo>
                  <a:pt x="82896" y="1181100"/>
                </a:lnTo>
                <a:lnTo>
                  <a:pt x="82450" y="1143000"/>
                </a:lnTo>
                <a:lnTo>
                  <a:pt x="82003" y="1130300"/>
                </a:lnTo>
                <a:close/>
              </a:path>
              <a:path w="209550" h="1475104">
                <a:moveTo>
                  <a:pt x="82286" y="1308100"/>
                </a:moveTo>
                <a:lnTo>
                  <a:pt x="77457" y="1308100"/>
                </a:lnTo>
                <a:lnTo>
                  <a:pt x="77622" y="1320800"/>
                </a:lnTo>
                <a:lnTo>
                  <a:pt x="79984" y="1320800"/>
                </a:lnTo>
                <a:lnTo>
                  <a:pt x="80224" y="1333500"/>
                </a:lnTo>
                <a:lnTo>
                  <a:pt x="80492" y="1358900"/>
                </a:lnTo>
                <a:lnTo>
                  <a:pt x="80759" y="1346200"/>
                </a:lnTo>
                <a:lnTo>
                  <a:pt x="81127" y="1346200"/>
                </a:lnTo>
                <a:lnTo>
                  <a:pt x="81381" y="1333500"/>
                </a:lnTo>
                <a:lnTo>
                  <a:pt x="82092" y="1333500"/>
                </a:lnTo>
                <a:lnTo>
                  <a:pt x="82286" y="1308100"/>
                </a:lnTo>
                <a:close/>
              </a:path>
              <a:path w="209550" h="1475104">
                <a:moveTo>
                  <a:pt x="82092" y="1333500"/>
                </a:moveTo>
                <a:lnTo>
                  <a:pt x="81381" y="1333500"/>
                </a:lnTo>
                <a:lnTo>
                  <a:pt x="81711" y="1346200"/>
                </a:lnTo>
                <a:lnTo>
                  <a:pt x="81927" y="1346200"/>
                </a:lnTo>
                <a:lnTo>
                  <a:pt x="82092" y="1333500"/>
                </a:lnTo>
                <a:close/>
              </a:path>
              <a:path w="209550" h="1475104">
                <a:moveTo>
                  <a:pt x="13900" y="1231900"/>
                </a:moveTo>
                <a:lnTo>
                  <a:pt x="11785" y="1231900"/>
                </a:lnTo>
                <a:lnTo>
                  <a:pt x="12650" y="1244600"/>
                </a:lnTo>
                <a:lnTo>
                  <a:pt x="12892" y="1270000"/>
                </a:lnTo>
                <a:lnTo>
                  <a:pt x="12941" y="1333500"/>
                </a:lnTo>
                <a:lnTo>
                  <a:pt x="14023" y="1282700"/>
                </a:lnTo>
                <a:lnTo>
                  <a:pt x="13900" y="1231900"/>
                </a:lnTo>
                <a:close/>
              </a:path>
              <a:path w="209550" h="1475104">
                <a:moveTo>
                  <a:pt x="19989" y="1308100"/>
                </a:moveTo>
                <a:lnTo>
                  <a:pt x="18960" y="1308100"/>
                </a:lnTo>
                <a:lnTo>
                  <a:pt x="19735" y="1320800"/>
                </a:lnTo>
                <a:lnTo>
                  <a:pt x="19989" y="1308100"/>
                </a:lnTo>
                <a:close/>
              </a:path>
              <a:path w="209550" h="1475104">
                <a:moveTo>
                  <a:pt x="83388" y="1282700"/>
                </a:moveTo>
                <a:lnTo>
                  <a:pt x="83067" y="1282700"/>
                </a:lnTo>
                <a:lnTo>
                  <a:pt x="83202" y="1295400"/>
                </a:lnTo>
                <a:lnTo>
                  <a:pt x="83388" y="1282700"/>
                </a:lnTo>
                <a:close/>
              </a:path>
              <a:path w="209550" h="1475104">
                <a:moveTo>
                  <a:pt x="85077" y="1270000"/>
                </a:moveTo>
                <a:lnTo>
                  <a:pt x="84416" y="1270000"/>
                </a:lnTo>
                <a:lnTo>
                  <a:pt x="84162" y="1282700"/>
                </a:lnTo>
                <a:lnTo>
                  <a:pt x="85623" y="1282700"/>
                </a:lnTo>
                <a:lnTo>
                  <a:pt x="85077" y="1270000"/>
                </a:lnTo>
                <a:close/>
              </a:path>
              <a:path w="209550" h="1475104">
                <a:moveTo>
                  <a:pt x="13547" y="1168400"/>
                </a:moveTo>
                <a:lnTo>
                  <a:pt x="10236" y="1168400"/>
                </a:lnTo>
                <a:lnTo>
                  <a:pt x="10820" y="1193800"/>
                </a:lnTo>
                <a:lnTo>
                  <a:pt x="10830" y="1244600"/>
                </a:lnTo>
                <a:lnTo>
                  <a:pt x="11379" y="1257300"/>
                </a:lnTo>
                <a:lnTo>
                  <a:pt x="11710" y="1257300"/>
                </a:lnTo>
                <a:lnTo>
                  <a:pt x="11785" y="1231900"/>
                </a:lnTo>
                <a:lnTo>
                  <a:pt x="13900" y="1231900"/>
                </a:lnTo>
                <a:lnTo>
                  <a:pt x="13593" y="1193800"/>
                </a:lnTo>
                <a:lnTo>
                  <a:pt x="13547" y="1168400"/>
                </a:lnTo>
                <a:close/>
              </a:path>
              <a:path w="209550" h="1475104">
                <a:moveTo>
                  <a:pt x="7243" y="863600"/>
                </a:moveTo>
                <a:lnTo>
                  <a:pt x="3949" y="863600"/>
                </a:lnTo>
                <a:lnTo>
                  <a:pt x="4378" y="876300"/>
                </a:lnTo>
                <a:lnTo>
                  <a:pt x="4978" y="939800"/>
                </a:lnTo>
                <a:lnTo>
                  <a:pt x="5194" y="1016000"/>
                </a:lnTo>
                <a:lnTo>
                  <a:pt x="6448" y="1016000"/>
                </a:lnTo>
                <a:lnTo>
                  <a:pt x="6680" y="1041400"/>
                </a:lnTo>
                <a:lnTo>
                  <a:pt x="5957" y="1066800"/>
                </a:lnTo>
                <a:lnTo>
                  <a:pt x="2743" y="1066800"/>
                </a:lnTo>
                <a:lnTo>
                  <a:pt x="1892" y="1079500"/>
                </a:lnTo>
                <a:lnTo>
                  <a:pt x="1943" y="1117600"/>
                </a:lnTo>
                <a:lnTo>
                  <a:pt x="2799" y="1206500"/>
                </a:lnTo>
                <a:lnTo>
                  <a:pt x="3136" y="1231900"/>
                </a:lnTo>
                <a:lnTo>
                  <a:pt x="3537" y="1231900"/>
                </a:lnTo>
                <a:lnTo>
                  <a:pt x="4202" y="1206500"/>
                </a:lnTo>
                <a:lnTo>
                  <a:pt x="4892" y="1168400"/>
                </a:lnTo>
                <a:lnTo>
                  <a:pt x="5372" y="1130300"/>
                </a:lnTo>
                <a:lnTo>
                  <a:pt x="5786" y="1117600"/>
                </a:lnTo>
                <a:lnTo>
                  <a:pt x="8697" y="1117600"/>
                </a:lnTo>
                <a:lnTo>
                  <a:pt x="9016" y="1066800"/>
                </a:lnTo>
                <a:lnTo>
                  <a:pt x="9227" y="1054100"/>
                </a:lnTo>
                <a:lnTo>
                  <a:pt x="88198" y="1054100"/>
                </a:lnTo>
                <a:lnTo>
                  <a:pt x="88744" y="1041400"/>
                </a:lnTo>
                <a:lnTo>
                  <a:pt x="90229" y="1041400"/>
                </a:lnTo>
                <a:lnTo>
                  <a:pt x="90517" y="1028700"/>
                </a:lnTo>
                <a:lnTo>
                  <a:pt x="90327" y="1016000"/>
                </a:lnTo>
                <a:lnTo>
                  <a:pt x="89293" y="990600"/>
                </a:lnTo>
                <a:lnTo>
                  <a:pt x="13349" y="990600"/>
                </a:lnTo>
                <a:lnTo>
                  <a:pt x="13073" y="977900"/>
                </a:lnTo>
                <a:lnTo>
                  <a:pt x="10439" y="977900"/>
                </a:lnTo>
                <a:lnTo>
                  <a:pt x="10738" y="914400"/>
                </a:lnTo>
                <a:lnTo>
                  <a:pt x="9258" y="914400"/>
                </a:lnTo>
                <a:lnTo>
                  <a:pt x="9029" y="889000"/>
                </a:lnTo>
                <a:lnTo>
                  <a:pt x="7327" y="889000"/>
                </a:lnTo>
                <a:lnTo>
                  <a:pt x="7243" y="863600"/>
                </a:lnTo>
                <a:close/>
              </a:path>
              <a:path w="209550" h="1475104">
                <a:moveTo>
                  <a:pt x="88353" y="1206500"/>
                </a:moveTo>
                <a:lnTo>
                  <a:pt x="86791" y="1206500"/>
                </a:lnTo>
                <a:lnTo>
                  <a:pt x="88061" y="1219200"/>
                </a:lnTo>
                <a:lnTo>
                  <a:pt x="88264" y="1219200"/>
                </a:lnTo>
                <a:lnTo>
                  <a:pt x="88353" y="1206500"/>
                </a:lnTo>
                <a:close/>
              </a:path>
              <a:path w="209550" h="1475104">
                <a:moveTo>
                  <a:pt x="8697" y="1117600"/>
                </a:moveTo>
                <a:lnTo>
                  <a:pt x="6343" y="1117600"/>
                </a:lnTo>
                <a:lnTo>
                  <a:pt x="6929" y="1143000"/>
                </a:lnTo>
                <a:lnTo>
                  <a:pt x="7429" y="1181100"/>
                </a:lnTo>
                <a:lnTo>
                  <a:pt x="7863" y="1193800"/>
                </a:lnTo>
                <a:lnTo>
                  <a:pt x="8299" y="1168400"/>
                </a:lnTo>
                <a:lnTo>
                  <a:pt x="8697" y="1117600"/>
                </a:lnTo>
                <a:close/>
              </a:path>
              <a:path w="209550" h="1475104">
                <a:moveTo>
                  <a:pt x="84660" y="1104900"/>
                </a:moveTo>
                <a:lnTo>
                  <a:pt x="83963" y="1104900"/>
                </a:lnTo>
                <a:lnTo>
                  <a:pt x="83685" y="1168400"/>
                </a:lnTo>
                <a:lnTo>
                  <a:pt x="83286" y="1181100"/>
                </a:lnTo>
                <a:lnTo>
                  <a:pt x="84218" y="1181100"/>
                </a:lnTo>
                <a:lnTo>
                  <a:pt x="84302" y="1168400"/>
                </a:lnTo>
                <a:lnTo>
                  <a:pt x="85063" y="1168400"/>
                </a:lnTo>
                <a:lnTo>
                  <a:pt x="85167" y="1155700"/>
                </a:lnTo>
                <a:lnTo>
                  <a:pt x="85369" y="1143000"/>
                </a:lnTo>
                <a:lnTo>
                  <a:pt x="87464" y="1143000"/>
                </a:lnTo>
                <a:lnTo>
                  <a:pt x="87437" y="1130300"/>
                </a:lnTo>
                <a:lnTo>
                  <a:pt x="84876" y="1130300"/>
                </a:lnTo>
                <a:lnTo>
                  <a:pt x="84660" y="1104900"/>
                </a:lnTo>
                <a:close/>
              </a:path>
              <a:path w="209550" h="1475104">
                <a:moveTo>
                  <a:pt x="85063" y="1168400"/>
                </a:moveTo>
                <a:lnTo>
                  <a:pt x="84508" y="1168400"/>
                </a:lnTo>
                <a:lnTo>
                  <a:pt x="84586" y="1181100"/>
                </a:lnTo>
                <a:lnTo>
                  <a:pt x="84958" y="1181100"/>
                </a:lnTo>
                <a:lnTo>
                  <a:pt x="85063" y="1168400"/>
                </a:lnTo>
                <a:close/>
              </a:path>
              <a:path w="209550" h="1475104">
                <a:moveTo>
                  <a:pt x="88684" y="1155700"/>
                </a:moveTo>
                <a:lnTo>
                  <a:pt x="86575" y="1155700"/>
                </a:lnTo>
                <a:lnTo>
                  <a:pt x="87515" y="1168400"/>
                </a:lnTo>
                <a:lnTo>
                  <a:pt x="87261" y="1181100"/>
                </a:lnTo>
                <a:lnTo>
                  <a:pt x="88049" y="1168400"/>
                </a:lnTo>
                <a:lnTo>
                  <a:pt x="88684" y="1155700"/>
                </a:lnTo>
                <a:close/>
              </a:path>
              <a:path w="209550" h="1475104">
                <a:moveTo>
                  <a:pt x="81152" y="1130300"/>
                </a:moveTo>
                <a:lnTo>
                  <a:pt x="13715" y="1130300"/>
                </a:lnTo>
                <a:lnTo>
                  <a:pt x="14135" y="1143000"/>
                </a:lnTo>
                <a:lnTo>
                  <a:pt x="14445" y="1155700"/>
                </a:lnTo>
                <a:lnTo>
                  <a:pt x="14813" y="1155700"/>
                </a:lnTo>
                <a:lnTo>
                  <a:pt x="14909" y="1143000"/>
                </a:lnTo>
                <a:lnTo>
                  <a:pt x="81432" y="1143000"/>
                </a:lnTo>
                <a:lnTo>
                  <a:pt x="81152" y="1130300"/>
                </a:lnTo>
                <a:close/>
              </a:path>
              <a:path w="209550" h="1475104">
                <a:moveTo>
                  <a:pt x="86416" y="1143000"/>
                </a:moveTo>
                <a:lnTo>
                  <a:pt x="86029" y="1143000"/>
                </a:lnTo>
                <a:lnTo>
                  <a:pt x="85585" y="1155700"/>
                </a:lnTo>
                <a:lnTo>
                  <a:pt x="86309" y="1155700"/>
                </a:lnTo>
                <a:lnTo>
                  <a:pt x="86416" y="1143000"/>
                </a:lnTo>
                <a:close/>
              </a:path>
              <a:path w="209550" h="1475104">
                <a:moveTo>
                  <a:pt x="87058" y="1054100"/>
                </a:moveTo>
                <a:lnTo>
                  <a:pt x="11290" y="1054100"/>
                </a:lnTo>
                <a:lnTo>
                  <a:pt x="11633" y="1066800"/>
                </a:lnTo>
                <a:lnTo>
                  <a:pt x="10706" y="1143000"/>
                </a:lnTo>
                <a:lnTo>
                  <a:pt x="13659" y="1143000"/>
                </a:lnTo>
                <a:lnTo>
                  <a:pt x="13715" y="1130300"/>
                </a:lnTo>
                <a:lnTo>
                  <a:pt x="81152" y="1130300"/>
                </a:lnTo>
                <a:lnTo>
                  <a:pt x="82583" y="1117600"/>
                </a:lnTo>
                <a:lnTo>
                  <a:pt x="84005" y="1092200"/>
                </a:lnTo>
                <a:lnTo>
                  <a:pt x="85316" y="1079500"/>
                </a:lnTo>
                <a:lnTo>
                  <a:pt x="86410" y="1066800"/>
                </a:lnTo>
                <a:lnTo>
                  <a:pt x="86794" y="1066800"/>
                </a:lnTo>
                <a:lnTo>
                  <a:pt x="87058" y="1054100"/>
                </a:lnTo>
                <a:close/>
              </a:path>
              <a:path w="209550" h="1475104">
                <a:moveTo>
                  <a:pt x="86115" y="1104900"/>
                </a:moveTo>
                <a:lnTo>
                  <a:pt x="85336" y="1104900"/>
                </a:lnTo>
                <a:lnTo>
                  <a:pt x="85153" y="1130300"/>
                </a:lnTo>
                <a:lnTo>
                  <a:pt x="87437" y="1130300"/>
                </a:lnTo>
                <a:lnTo>
                  <a:pt x="87409" y="1117600"/>
                </a:lnTo>
                <a:lnTo>
                  <a:pt x="86271" y="1117600"/>
                </a:lnTo>
                <a:lnTo>
                  <a:pt x="86115" y="1104900"/>
                </a:lnTo>
                <a:close/>
              </a:path>
              <a:path w="209550" h="1475104">
                <a:moveTo>
                  <a:pt x="87210" y="1104900"/>
                </a:moveTo>
                <a:lnTo>
                  <a:pt x="86690" y="1104900"/>
                </a:lnTo>
                <a:lnTo>
                  <a:pt x="86499" y="1117600"/>
                </a:lnTo>
                <a:lnTo>
                  <a:pt x="87409" y="1117600"/>
                </a:lnTo>
                <a:lnTo>
                  <a:pt x="87210" y="1104900"/>
                </a:lnTo>
                <a:close/>
              </a:path>
              <a:path w="209550" h="1475104">
                <a:moveTo>
                  <a:pt x="85813" y="1092200"/>
                </a:moveTo>
                <a:lnTo>
                  <a:pt x="85494" y="1104900"/>
                </a:lnTo>
                <a:lnTo>
                  <a:pt x="85983" y="1104900"/>
                </a:lnTo>
                <a:lnTo>
                  <a:pt x="85813" y="1092200"/>
                </a:lnTo>
                <a:close/>
              </a:path>
              <a:path w="209550" h="1475104">
                <a:moveTo>
                  <a:pt x="11290" y="1054100"/>
                </a:moveTo>
                <a:lnTo>
                  <a:pt x="9371" y="1054100"/>
                </a:lnTo>
                <a:lnTo>
                  <a:pt x="9511" y="1079500"/>
                </a:lnTo>
                <a:lnTo>
                  <a:pt x="9715" y="1092200"/>
                </a:lnTo>
                <a:lnTo>
                  <a:pt x="10426" y="1092200"/>
                </a:lnTo>
                <a:lnTo>
                  <a:pt x="10286" y="1079500"/>
                </a:lnTo>
                <a:lnTo>
                  <a:pt x="10667" y="1079500"/>
                </a:lnTo>
                <a:lnTo>
                  <a:pt x="11099" y="1066800"/>
                </a:lnTo>
                <a:lnTo>
                  <a:pt x="11290" y="1054100"/>
                </a:lnTo>
                <a:close/>
              </a:path>
              <a:path w="209550" h="1475104">
                <a:moveTo>
                  <a:pt x="91414" y="1079500"/>
                </a:moveTo>
                <a:lnTo>
                  <a:pt x="89649" y="1079500"/>
                </a:lnTo>
                <a:lnTo>
                  <a:pt x="90589" y="1092200"/>
                </a:lnTo>
                <a:lnTo>
                  <a:pt x="91706" y="1092200"/>
                </a:lnTo>
                <a:lnTo>
                  <a:pt x="91414" y="1079500"/>
                </a:lnTo>
                <a:close/>
              </a:path>
              <a:path w="209550" h="1475104">
                <a:moveTo>
                  <a:pt x="86794" y="1066800"/>
                </a:moveTo>
                <a:lnTo>
                  <a:pt x="86410" y="1066800"/>
                </a:lnTo>
                <a:lnTo>
                  <a:pt x="86424" y="1079500"/>
                </a:lnTo>
                <a:lnTo>
                  <a:pt x="86567" y="1079500"/>
                </a:lnTo>
                <a:lnTo>
                  <a:pt x="86794" y="1066800"/>
                </a:lnTo>
                <a:close/>
              </a:path>
              <a:path w="209550" h="1475104">
                <a:moveTo>
                  <a:pt x="90229" y="1041400"/>
                </a:moveTo>
                <a:lnTo>
                  <a:pt x="89661" y="1041400"/>
                </a:lnTo>
                <a:lnTo>
                  <a:pt x="89661" y="1054100"/>
                </a:lnTo>
                <a:lnTo>
                  <a:pt x="89941" y="1054100"/>
                </a:lnTo>
                <a:lnTo>
                  <a:pt x="90229" y="1041400"/>
                </a:lnTo>
                <a:close/>
              </a:path>
              <a:path w="209550" h="1475104">
                <a:moveTo>
                  <a:pt x="86553" y="889000"/>
                </a:moveTo>
                <a:lnTo>
                  <a:pt x="10858" y="889000"/>
                </a:lnTo>
                <a:lnTo>
                  <a:pt x="11989" y="901700"/>
                </a:lnTo>
                <a:lnTo>
                  <a:pt x="12953" y="901700"/>
                </a:lnTo>
                <a:lnTo>
                  <a:pt x="13708" y="914400"/>
                </a:lnTo>
                <a:lnTo>
                  <a:pt x="14211" y="927100"/>
                </a:lnTo>
                <a:lnTo>
                  <a:pt x="13665" y="990600"/>
                </a:lnTo>
                <a:lnTo>
                  <a:pt x="88061" y="990600"/>
                </a:lnTo>
                <a:lnTo>
                  <a:pt x="88341" y="965200"/>
                </a:lnTo>
                <a:lnTo>
                  <a:pt x="88625" y="952500"/>
                </a:lnTo>
                <a:lnTo>
                  <a:pt x="90962" y="952500"/>
                </a:lnTo>
                <a:lnTo>
                  <a:pt x="91133" y="939800"/>
                </a:lnTo>
                <a:lnTo>
                  <a:pt x="86664" y="939800"/>
                </a:lnTo>
                <a:lnTo>
                  <a:pt x="86029" y="914400"/>
                </a:lnTo>
                <a:lnTo>
                  <a:pt x="86617" y="901700"/>
                </a:lnTo>
                <a:lnTo>
                  <a:pt x="86553" y="889000"/>
                </a:lnTo>
                <a:close/>
              </a:path>
              <a:path w="209550" h="1475104">
                <a:moveTo>
                  <a:pt x="12577" y="914400"/>
                </a:moveTo>
                <a:lnTo>
                  <a:pt x="12133" y="927100"/>
                </a:lnTo>
                <a:lnTo>
                  <a:pt x="11552" y="939800"/>
                </a:lnTo>
                <a:lnTo>
                  <a:pt x="10769" y="977900"/>
                </a:lnTo>
                <a:lnTo>
                  <a:pt x="13073" y="977900"/>
                </a:lnTo>
                <a:lnTo>
                  <a:pt x="12870" y="952500"/>
                </a:lnTo>
                <a:lnTo>
                  <a:pt x="12776" y="927100"/>
                </a:lnTo>
                <a:lnTo>
                  <a:pt x="12577" y="914400"/>
                </a:lnTo>
                <a:close/>
              </a:path>
              <a:path w="209550" h="1475104">
                <a:moveTo>
                  <a:pt x="90962" y="952500"/>
                </a:moveTo>
                <a:lnTo>
                  <a:pt x="89786" y="952500"/>
                </a:lnTo>
                <a:lnTo>
                  <a:pt x="90449" y="965200"/>
                </a:lnTo>
                <a:lnTo>
                  <a:pt x="90792" y="965200"/>
                </a:lnTo>
                <a:lnTo>
                  <a:pt x="90962" y="952500"/>
                </a:lnTo>
                <a:close/>
              </a:path>
              <a:path w="209550" h="1475104">
                <a:moveTo>
                  <a:pt x="40144" y="0"/>
                </a:moveTo>
                <a:lnTo>
                  <a:pt x="25014" y="0"/>
                </a:lnTo>
                <a:lnTo>
                  <a:pt x="18668" y="12700"/>
                </a:lnTo>
                <a:lnTo>
                  <a:pt x="11051" y="12700"/>
                </a:lnTo>
                <a:lnTo>
                  <a:pt x="9788" y="25400"/>
                </a:lnTo>
                <a:lnTo>
                  <a:pt x="8796" y="38100"/>
                </a:lnTo>
                <a:lnTo>
                  <a:pt x="7569" y="38100"/>
                </a:lnTo>
                <a:lnTo>
                  <a:pt x="3845" y="63500"/>
                </a:lnTo>
                <a:lnTo>
                  <a:pt x="2317" y="76200"/>
                </a:lnTo>
                <a:lnTo>
                  <a:pt x="1932" y="101600"/>
                </a:lnTo>
                <a:lnTo>
                  <a:pt x="1638" y="139700"/>
                </a:lnTo>
                <a:lnTo>
                  <a:pt x="1049" y="165100"/>
                </a:lnTo>
                <a:lnTo>
                  <a:pt x="625" y="190500"/>
                </a:lnTo>
                <a:lnTo>
                  <a:pt x="279" y="228600"/>
                </a:lnTo>
                <a:lnTo>
                  <a:pt x="227" y="266700"/>
                </a:lnTo>
                <a:lnTo>
                  <a:pt x="704" y="292100"/>
                </a:lnTo>
                <a:lnTo>
                  <a:pt x="1600" y="317500"/>
                </a:lnTo>
                <a:lnTo>
                  <a:pt x="2806" y="355600"/>
                </a:lnTo>
                <a:lnTo>
                  <a:pt x="1753" y="368300"/>
                </a:lnTo>
                <a:lnTo>
                  <a:pt x="888" y="406400"/>
                </a:lnTo>
                <a:lnTo>
                  <a:pt x="281" y="431800"/>
                </a:lnTo>
                <a:lnTo>
                  <a:pt x="0" y="444500"/>
                </a:lnTo>
                <a:lnTo>
                  <a:pt x="2489" y="482600"/>
                </a:lnTo>
                <a:lnTo>
                  <a:pt x="2796" y="520700"/>
                </a:lnTo>
                <a:lnTo>
                  <a:pt x="2781" y="546100"/>
                </a:lnTo>
                <a:lnTo>
                  <a:pt x="2311" y="596900"/>
                </a:lnTo>
                <a:lnTo>
                  <a:pt x="2573" y="609600"/>
                </a:lnTo>
                <a:lnTo>
                  <a:pt x="2833" y="635000"/>
                </a:lnTo>
                <a:lnTo>
                  <a:pt x="3363" y="660400"/>
                </a:lnTo>
                <a:lnTo>
                  <a:pt x="4432" y="698500"/>
                </a:lnTo>
                <a:lnTo>
                  <a:pt x="4263" y="723900"/>
                </a:lnTo>
                <a:lnTo>
                  <a:pt x="4259" y="774700"/>
                </a:lnTo>
                <a:lnTo>
                  <a:pt x="4356" y="800100"/>
                </a:lnTo>
                <a:lnTo>
                  <a:pt x="87858" y="800100"/>
                </a:lnTo>
                <a:lnTo>
                  <a:pt x="87418" y="825500"/>
                </a:lnTo>
                <a:lnTo>
                  <a:pt x="87080" y="863600"/>
                </a:lnTo>
                <a:lnTo>
                  <a:pt x="86833" y="901700"/>
                </a:lnTo>
                <a:lnTo>
                  <a:pt x="86664" y="939800"/>
                </a:lnTo>
                <a:lnTo>
                  <a:pt x="91133" y="939800"/>
                </a:lnTo>
                <a:lnTo>
                  <a:pt x="91354" y="901700"/>
                </a:lnTo>
                <a:lnTo>
                  <a:pt x="91584" y="850900"/>
                </a:lnTo>
                <a:lnTo>
                  <a:pt x="91624" y="774700"/>
                </a:lnTo>
                <a:lnTo>
                  <a:pt x="89712" y="774700"/>
                </a:lnTo>
                <a:lnTo>
                  <a:pt x="90868" y="749300"/>
                </a:lnTo>
                <a:lnTo>
                  <a:pt x="91620" y="749300"/>
                </a:lnTo>
                <a:lnTo>
                  <a:pt x="91617" y="736600"/>
                </a:lnTo>
                <a:lnTo>
                  <a:pt x="92504" y="723900"/>
                </a:lnTo>
                <a:lnTo>
                  <a:pt x="93064" y="698500"/>
                </a:lnTo>
                <a:lnTo>
                  <a:pt x="93144" y="673100"/>
                </a:lnTo>
                <a:lnTo>
                  <a:pt x="92595" y="647700"/>
                </a:lnTo>
                <a:lnTo>
                  <a:pt x="92341" y="622300"/>
                </a:lnTo>
                <a:lnTo>
                  <a:pt x="92582" y="609600"/>
                </a:lnTo>
                <a:lnTo>
                  <a:pt x="94538" y="609600"/>
                </a:lnTo>
                <a:lnTo>
                  <a:pt x="95186" y="596900"/>
                </a:lnTo>
                <a:lnTo>
                  <a:pt x="96227" y="596900"/>
                </a:lnTo>
                <a:lnTo>
                  <a:pt x="96388" y="584200"/>
                </a:lnTo>
                <a:lnTo>
                  <a:pt x="96466" y="571500"/>
                </a:lnTo>
                <a:lnTo>
                  <a:pt x="95995" y="546100"/>
                </a:lnTo>
                <a:lnTo>
                  <a:pt x="94513" y="546100"/>
                </a:lnTo>
                <a:lnTo>
                  <a:pt x="95205" y="533400"/>
                </a:lnTo>
                <a:lnTo>
                  <a:pt x="95527" y="520700"/>
                </a:lnTo>
                <a:lnTo>
                  <a:pt x="95447" y="495300"/>
                </a:lnTo>
                <a:lnTo>
                  <a:pt x="94932" y="495300"/>
                </a:lnTo>
                <a:lnTo>
                  <a:pt x="93754" y="482600"/>
                </a:lnTo>
                <a:lnTo>
                  <a:pt x="92976" y="469900"/>
                </a:lnTo>
                <a:lnTo>
                  <a:pt x="92532" y="457200"/>
                </a:lnTo>
                <a:lnTo>
                  <a:pt x="92456" y="419100"/>
                </a:lnTo>
                <a:lnTo>
                  <a:pt x="92792" y="393700"/>
                </a:lnTo>
                <a:lnTo>
                  <a:pt x="92833" y="368300"/>
                </a:lnTo>
                <a:lnTo>
                  <a:pt x="92049" y="342900"/>
                </a:lnTo>
                <a:lnTo>
                  <a:pt x="91546" y="292100"/>
                </a:lnTo>
                <a:lnTo>
                  <a:pt x="91190" y="279400"/>
                </a:lnTo>
                <a:lnTo>
                  <a:pt x="90699" y="254000"/>
                </a:lnTo>
                <a:lnTo>
                  <a:pt x="90030" y="228600"/>
                </a:lnTo>
                <a:lnTo>
                  <a:pt x="89268" y="203200"/>
                </a:lnTo>
                <a:lnTo>
                  <a:pt x="87761" y="177800"/>
                </a:lnTo>
                <a:lnTo>
                  <a:pt x="85542" y="139700"/>
                </a:lnTo>
                <a:lnTo>
                  <a:pt x="82487" y="101600"/>
                </a:lnTo>
                <a:lnTo>
                  <a:pt x="72999" y="50800"/>
                </a:lnTo>
                <a:lnTo>
                  <a:pt x="49902" y="12700"/>
                </a:lnTo>
                <a:lnTo>
                  <a:pt x="40144" y="0"/>
                </a:lnTo>
                <a:close/>
              </a:path>
              <a:path w="209550" h="1475104">
                <a:moveTo>
                  <a:pt x="3335" y="787400"/>
                </a:moveTo>
                <a:lnTo>
                  <a:pt x="3139" y="800100"/>
                </a:lnTo>
                <a:lnTo>
                  <a:pt x="3035" y="914400"/>
                </a:lnTo>
                <a:lnTo>
                  <a:pt x="3421" y="914400"/>
                </a:lnTo>
                <a:lnTo>
                  <a:pt x="3592" y="876300"/>
                </a:lnTo>
                <a:lnTo>
                  <a:pt x="3949" y="863600"/>
                </a:lnTo>
                <a:lnTo>
                  <a:pt x="7243" y="863600"/>
                </a:lnTo>
                <a:lnTo>
                  <a:pt x="7200" y="850900"/>
                </a:lnTo>
                <a:lnTo>
                  <a:pt x="7327" y="850900"/>
                </a:lnTo>
                <a:lnTo>
                  <a:pt x="7251" y="838200"/>
                </a:lnTo>
                <a:lnTo>
                  <a:pt x="6388" y="838200"/>
                </a:lnTo>
                <a:lnTo>
                  <a:pt x="6718" y="800100"/>
                </a:lnTo>
                <a:lnTo>
                  <a:pt x="4356" y="800100"/>
                </a:lnTo>
                <a:lnTo>
                  <a:pt x="3335" y="787400"/>
                </a:lnTo>
                <a:close/>
              </a:path>
              <a:path w="209550" h="1475104">
                <a:moveTo>
                  <a:pt x="86425" y="863600"/>
                </a:moveTo>
                <a:lnTo>
                  <a:pt x="8801" y="863600"/>
                </a:lnTo>
                <a:lnTo>
                  <a:pt x="9461" y="876300"/>
                </a:lnTo>
                <a:lnTo>
                  <a:pt x="9258" y="914400"/>
                </a:lnTo>
                <a:lnTo>
                  <a:pt x="10738" y="914400"/>
                </a:lnTo>
                <a:lnTo>
                  <a:pt x="10858" y="889000"/>
                </a:lnTo>
                <a:lnTo>
                  <a:pt x="86553" y="889000"/>
                </a:lnTo>
                <a:lnTo>
                  <a:pt x="86425" y="863600"/>
                </a:lnTo>
                <a:close/>
              </a:path>
              <a:path w="209550" h="1475104">
                <a:moveTo>
                  <a:pt x="87858" y="800100"/>
                </a:moveTo>
                <a:lnTo>
                  <a:pt x="6718" y="800100"/>
                </a:lnTo>
                <a:lnTo>
                  <a:pt x="7272" y="812800"/>
                </a:lnTo>
                <a:lnTo>
                  <a:pt x="7392" y="838200"/>
                </a:lnTo>
                <a:lnTo>
                  <a:pt x="7327" y="850900"/>
                </a:lnTo>
                <a:lnTo>
                  <a:pt x="7200" y="850900"/>
                </a:lnTo>
                <a:lnTo>
                  <a:pt x="8064" y="863600"/>
                </a:lnTo>
                <a:lnTo>
                  <a:pt x="7835" y="876300"/>
                </a:lnTo>
                <a:lnTo>
                  <a:pt x="7547" y="889000"/>
                </a:lnTo>
                <a:lnTo>
                  <a:pt x="9029" y="889000"/>
                </a:lnTo>
                <a:lnTo>
                  <a:pt x="8801" y="863600"/>
                </a:lnTo>
                <a:lnTo>
                  <a:pt x="86425" y="863600"/>
                </a:lnTo>
                <a:lnTo>
                  <a:pt x="86492" y="825500"/>
                </a:lnTo>
                <a:lnTo>
                  <a:pt x="87858" y="800100"/>
                </a:lnTo>
                <a:close/>
              </a:path>
              <a:path w="209550" h="1475104">
                <a:moveTo>
                  <a:pt x="91620" y="749300"/>
                </a:moveTo>
                <a:lnTo>
                  <a:pt x="90868" y="749300"/>
                </a:lnTo>
                <a:lnTo>
                  <a:pt x="90500" y="774700"/>
                </a:lnTo>
                <a:lnTo>
                  <a:pt x="91624" y="774700"/>
                </a:lnTo>
                <a:lnTo>
                  <a:pt x="91620" y="749300"/>
                </a:lnTo>
                <a:close/>
              </a:path>
              <a:path w="209550" h="1475104">
                <a:moveTo>
                  <a:pt x="94297" y="609600"/>
                </a:moveTo>
                <a:lnTo>
                  <a:pt x="93510" y="609600"/>
                </a:lnTo>
                <a:lnTo>
                  <a:pt x="93979" y="622300"/>
                </a:lnTo>
                <a:lnTo>
                  <a:pt x="94297" y="609600"/>
                </a:lnTo>
                <a:close/>
              </a:path>
              <a:path w="209550" h="1475104">
                <a:moveTo>
                  <a:pt x="73446" y="1473457"/>
                </a:moveTo>
                <a:lnTo>
                  <a:pt x="51188" y="1473660"/>
                </a:lnTo>
                <a:lnTo>
                  <a:pt x="39153" y="1474343"/>
                </a:lnTo>
                <a:lnTo>
                  <a:pt x="54749" y="1474851"/>
                </a:lnTo>
                <a:lnTo>
                  <a:pt x="62072" y="1474733"/>
                </a:lnTo>
                <a:lnTo>
                  <a:pt x="70072" y="1474450"/>
                </a:lnTo>
                <a:lnTo>
                  <a:pt x="78852" y="1474254"/>
                </a:lnTo>
                <a:lnTo>
                  <a:pt x="86275" y="1474254"/>
                </a:lnTo>
                <a:lnTo>
                  <a:pt x="73446" y="1473457"/>
                </a:lnTo>
                <a:close/>
              </a:path>
              <a:path w="209550" h="1475104">
                <a:moveTo>
                  <a:pt x="86275" y="1474254"/>
                </a:moveTo>
                <a:lnTo>
                  <a:pt x="78852" y="1474254"/>
                </a:lnTo>
                <a:lnTo>
                  <a:pt x="88518" y="1474393"/>
                </a:lnTo>
                <a:lnTo>
                  <a:pt x="86275" y="14742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64900" y="2603500"/>
            <a:ext cx="850900" cy="444500"/>
          </a:xfrm>
          <a:custGeom>
            <a:avLst/>
            <a:gdLst/>
            <a:ahLst/>
            <a:cxnLst/>
            <a:rect l="l" t="t" r="r" b="b"/>
            <a:pathLst>
              <a:path w="850900" h="444500">
                <a:moveTo>
                  <a:pt x="6990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699033" y="444500"/>
                </a:lnTo>
                <a:lnTo>
                  <a:pt x="747033" y="436757"/>
                </a:lnTo>
                <a:lnTo>
                  <a:pt x="788722" y="415197"/>
                </a:lnTo>
                <a:lnTo>
                  <a:pt x="821597" y="382322"/>
                </a:lnTo>
                <a:lnTo>
                  <a:pt x="843157" y="340633"/>
                </a:lnTo>
                <a:lnTo>
                  <a:pt x="850900" y="292633"/>
                </a:lnTo>
                <a:lnTo>
                  <a:pt x="850900" y="151866"/>
                </a:lnTo>
                <a:lnTo>
                  <a:pt x="843157" y="103866"/>
                </a:lnTo>
                <a:lnTo>
                  <a:pt x="821597" y="62177"/>
                </a:lnTo>
                <a:lnTo>
                  <a:pt x="788722" y="29302"/>
                </a:lnTo>
                <a:lnTo>
                  <a:pt x="747033" y="7742"/>
                </a:lnTo>
                <a:lnTo>
                  <a:pt x="6990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493500" y="2692400"/>
            <a:ext cx="355600" cy="292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980295" y="3787554"/>
            <a:ext cx="283536" cy="3111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980295" y="4867054"/>
            <a:ext cx="283536" cy="3111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036300" y="1803400"/>
            <a:ext cx="2146300" cy="533400"/>
          </a:xfrm>
          <a:custGeom>
            <a:avLst/>
            <a:gdLst/>
            <a:ahLst/>
            <a:cxnLst/>
            <a:rect l="l" t="t" r="r" b="b"/>
            <a:pathLst>
              <a:path w="2146300" h="533400">
                <a:moveTo>
                  <a:pt x="1994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381533"/>
                </a:lnTo>
                <a:lnTo>
                  <a:pt x="7742" y="429533"/>
                </a:lnTo>
                <a:lnTo>
                  <a:pt x="29302" y="471222"/>
                </a:lnTo>
                <a:lnTo>
                  <a:pt x="62177" y="504097"/>
                </a:lnTo>
                <a:lnTo>
                  <a:pt x="103866" y="525657"/>
                </a:lnTo>
                <a:lnTo>
                  <a:pt x="151866" y="533400"/>
                </a:lnTo>
                <a:lnTo>
                  <a:pt x="1994407" y="533400"/>
                </a:lnTo>
                <a:lnTo>
                  <a:pt x="2042440" y="525657"/>
                </a:lnTo>
                <a:lnTo>
                  <a:pt x="2084139" y="504097"/>
                </a:lnTo>
                <a:lnTo>
                  <a:pt x="2117010" y="471222"/>
                </a:lnTo>
                <a:lnTo>
                  <a:pt x="2138562" y="429533"/>
                </a:lnTo>
                <a:lnTo>
                  <a:pt x="2146300" y="381533"/>
                </a:lnTo>
                <a:lnTo>
                  <a:pt x="2146300" y="151866"/>
                </a:lnTo>
                <a:lnTo>
                  <a:pt x="2138562" y="103866"/>
                </a:lnTo>
                <a:lnTo>
                  <a:pt x="2117010" y="62177"/>
                </a:lnTo>
                <a:lnTo>
                  <a:pt x="2084139" y="29302"/>
                </a:lnTo>
                <a:lnTo>
                  <a:pt x="2042440" y="7742"/>
                </a:lnTo>
                <a:lnTo>
                  <a:pt x="1994407" y="0"/>
                </a:lnTo>
                <a:close/>
              </a:path>
            </a:pathLst>
          </a:custGeom>
          <a:solidFill>
            <a:srgbClr val="273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417300" y="1955800"/>
            <a:ext cx="1397000" cy="279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772900" y="32385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963400" y="3327400"/>
            <a:ext cx="368300" cy="279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967209" y="32766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h2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268200" y="4902200"/>
            <a:ext cx="1879600" cy="444500"/>
          </a:xfrm>
          <a:custGeom>
            <a:avLst/>
            <a:gdLst/>
            <a:ahLst/>
            <a:cxnLst/>
            <a:rect l="l" t="t" r="r" b="b"/>
            <a:pathLst>
              <a:path w="1879600" h="444500">
                <a:moveTo>
                  <a:pt x="17277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727707" y="444500"/>
                </a:lnTo>
                <a:lnTo>
                  <a:pt x="1775740" y="436757"/>
                </a:lnTo>
                <a:lnTo>
                  <a:pt x="1817439" y="415197"/>
                </a:lnTo>
                <a:lnTo>
                  <a:pt x="1850310" y="382322"/>
                </a:lnTo>
                <a:lnTo>
                  <a:pt x="1871862" y="340633"/>
                </a:lnTo>
                <a:lnTo>
                  <a:pt x="1879600" y="292633"/>
                </a:lnTo>
                <a:lnTo>
                  <a:pt x="1879600" y="151866"/>
                </a:lnTo>
                <a:lnTo>
                  <a:pt x="1871862" y="103866"/>
                </a:lnTo>
                <a:lnTo>
                  <a:pt x="1850310" y="62177"/>
                </a:lnTo>
                <a:lnTo>
                  <a:pt x="1817439" y="29302"/>
                </a:lnTo>
                <a:lnTo>
                  <a:pt x="1775740" y="7742"/>
                </a:lnTo>
                <a:lnTo>
                  <a:pt x="17277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420600" y="4991100"/>
            <a:ext cx="1562100" cy="292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772900" y="4330700"/>
            <a:ext cx="1320800" cy="444500"/>
          </a:xfrm>
          <a:custGeom>
            <a:avLst/>
            <a:gdLst/>
            <a:ahLst/>
            <a:cxnLst/>
            <a:rect l="l" t="t" r="r" b="b"/>
            <a:pathLst>
              <a:path w="1320800" h="444500">
                <a:moveTo>
                  <a:pt x="11689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168907" y="444500"/>
                </a:lnTo>
                <a:lnTo>
                  <a:pt x="1216940" y="436757"/>
                </a:lnTo>
                <a:lnTo>
                  <a:pt x="1258639" y="415197"/>
                </a:lnTo>
                <a:lnTo>
                  <a:pt x="1291510" y="382322"/>
                </a:lnTo>
                <a:lnTo>
                  <a:pt x="1313062" y="340633"/>
                </a:lnTo>
                <a:lnTo>
                  <a:pt x="1320800" y="292633"/>
                </a:lnTo>
                <a:lnTo>
                  <a:pt x="1320800" y="151866"/>
                </a:lnTo>
                <a:lnTo>
                  <a:pt x="1313062" y="103866"/>
                </a:lnTo>
                <a:lnTo>
                  <a:pt x="1291510" y="62177"/>
                </a:lnTo>
                <a:lnTo>
                  <a:pt x="1258639" y="29302"/>
                </a:lnTo>
                <a:lnTo>
                  <a:pt x="1216940" y="7742"/>
                </a:lnTo>
                <a:lnTo>
                  <a:pt x="11689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912600" y="4419600"/>
            <a:ext cx="1041400" cy="292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264900" y="5435600"/>
            <a:ext cx="482600" cy="444500"/>
          </a:xfrm>
          <a:custGeom>
            <a:avLst/>
            <a:gdLst/>
            <a:ahLst/>
            <a:cxnLst/>
            <a:rect l="l" t="t" r="r" b="b"/>
            <a:pathLst>
              <a:path w="482600" h="444500">
                <a:moveTo>
                  <a:pt x="3307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330733" y="444500"/>
                </a:lnTo>
                <a:lnTo>
                  <a:pt x="378733" y="436757"/>
                </a:lnTo>
                <a:lnTo>
                  <a:pt x="420422" y="415197"/>
                </a:lnTo>
                <a:lnTo>
                  <a:pt x="453297" y="382322"/>
                </a:lnTo>
                <a:lnTo>
                  <a:pt x="474857" y="340633"/>
                </a:lnTo>
                <a:lnTo>
                  <a:pt x="482600" y="292633"/>
                </a:lnTo>
                <a:lnTo>
                  <a:pt x="482600" y="151866"/>
                </a:lnTo>
                <a:lnTo>
                  <a:pt x="474857" y="103866"/>
                </a:lnTo>
                <a:lnTo>
                  <a:pt x="453297" y="62177"/>
                </a:lnTo>
                <a:lnTo>
                  <a:pt x="420422" y="29302"/>
                </a:lnTo>
                <a:lnTo>
                  <a:pt x="378733" y="7742"/>
                </a:lnTo>
                <a:lnTo>
                  <a:pt x="330733" y="0"/>
                </a:lnTo>
                <a:close/>
              </a:path>
            </a:pathLst>
          </a:custGeom>
          <a:solidFill>
            <a:srgbClr val="DAB3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760200" y="6007100"/>
            <a:ext cx="1879600" cy="444500"/>
          </a:xfrm>
          <a:custGeom>
            <a:avLst/>
            <a:gdLst/>
            <a:ahLst/>
            <a:cxnLst/>
            <a:rect l="l" t="t" r="r" b="b"/>
            <a:pathLst>
              <a:path w="1879600" h="444500">
                <a:moveTo>
                  <a:pt x="17277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727707" y="444500"/>
                </a:lnTo>
                <a:lnTo>
                  <a:pt x="1775740" y="436757"/>
                </a:lnTo>
                <a:lnTo>
                  <a:pt x="1817439" y="415197"/>
                </a:lnTo>
                <a:lnTo>
                  <a:pt x="1850310" y="382322"/>
                </a:lnTo>
                <a:lnTo>
                  <a:pt x="1871862" y="340633"/>
                </a:lnTo>
                <a:lnTo>
                  <a:pt x="1879600" y="292633"/>
                </a:lnTo>
                <a:lnTo>
                  <a:pt x="1879600" y="151866"/>
                </a:lnTo>
                <a:lnTo>
                  <a:pt x="1871862" y="103866"/>
                </a:lnTo>
                <a:lnTo>
                  <a:pt x="1850310" y="62177"/>
                </a:lnTo>
                <a:lnTo>
                  <a:pt x="1817439" y="29302"/>
                </a:lnTo>
                <a:lnTo>
                  <a:pt x="1775740" y="7742"/>
                </a:lnTo>
                <a:lnTo>
                  <a:pt x="17277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090400" y="6083300"/>
            <a:ext cx="1219200" cy="330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1409680" y="4940300"/>
            <a:ext cx="2565400" cy="1461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4394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Get</a:t>
            </a:r>
            <a:r>
              <a:rPr sz="2200" spc="-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Price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2200" spc="-5" dirty="0">
                <a:latin typeface="Courier New"/>
                <a:cs typeface="Courier New"/>
              </a:rPr>
              <a:t>p</a:t>
            </a:r>
            <a:endParaRPr sz="2200">
              <a:latin typeface="Courier New"/>
              <a:cs typeface="Courier New"/>
            </a:endParaRPr>
          </a:p>
          <a:p>
            <a:pPr marL="702945">
              <a:lnSpc>
                <a:spcPct val="100000"/>
              </a:lnSpc>
              <a:spcBef>
                <a:spcPts val="18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$399.99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58800" y="495300"/>
            <a:ext cx="1955800" cy="8128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20" dirty="0"/>
              <a:t>After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4203700" y="4267200"/>
            <a:ext cx="5776595" cy="50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i="1" spc="-114" dirty="0">
                <a:solidFill>
                  <a:srgbClr val="F8F5F1"/>
                </a:solidFill>
                <a:latin typeface="Arial"/>
                <a:cs typeface="Arial"/>
              </a:rPr>
              <a:t>Puts </a:t>
            </a:r>
            <a:r>
              <a:rPr sz="3200" i="1" spc="-50" dirty="0">
                <a:solidFill>
                  <a:srgbClr val="F8F5F1"/>
                </a:solidFill>
                <a:latin typeface="Arial"/>
                <a:cs typeface="Arial"/>
              </a:rPr>
              <a:t>the </a:t>
            </a:r>
            <a:r>
              <a:rPr sz="3200" i="1" spc="-155" dirty="0">
                <a:solidFill>
                  <a:srgbClr val="F8F5F1"/>
                </a:solidFill>
                <a:latin typeface="Arial"/>
                <a:cs typeface="Arial"/>
              </a:rPr>
              <a:t>price </a:t>
            </a:r>
            <a:r>
              <a:rPr sz="3200" i="1" spc="-175" dirty="0">
                <a:solidFill>
                  <a:srgbClr val="F8F5F1"/>
                </a:solidFill>
                <a:latin typeface="Arial"/>
                <a:cs typeface="Arial"/>
              </a:rPr>
              <a:t>node </a:t>
            </a:r>
            <a:r>
              <a:rPr sz="3200" i="1" spc="-5" dirty="0">
                <a:solidFill>
                  <a:srgbClr val="F8F5F1"/>
                </a:solidFill>
                <a:latin typeface="Arial"/>
                <a:cs typeface="Arial"/>
              </a:rPr>
              <a:t>after</a:t>
            </a:r>
            <a:r>
              <a:rPr sz="3200" i="1" spc="-58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3200" b="1" i="1" spc="30" dirty="0">
                <a:solidFill>
                  <a:srgbClr val="F8F5F1"/>
                </a:solidFill>
                <a:latin typeface="Calibri"/>
                <a:cs typeface="Calibri"/>
              </a:rPr>
              <a:t>.vacation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33400" y="1993900"/>
            <a:ext cx="9639300" cy="22606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58800" y="1993900"/>
            <a:ext cx="9588500" cy="2209800"/>
          </a:xfrm>
          <a:custGeom>
            <a:avLst/>
            <a:gdLst/>
            <a:ahLst/>
            <a:cxnLst/>
            <a:rect l="l" t="t" r="r" b="b"/>
            <a:pathLst>
              <a:path w="9588500" h="2209800">
                <a:moveTo>
                  <a:pt x="94922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2113508"/>
                </a:lnTo>
                <a:lnTo>
                  <a:pt x="7567" y="2150987"/>
                </a:lnTo>
                <a:lnTo>
                  <a:pt x="28203" y="2181594"/>
                </a:lnTo>
                <a:lnTo>
                  <a:pt x="58810" y="2202232"/>
                </a:lnTo>
                <a:lnTo>
                  <a:pt x="96291" y="2209800"/>
                </a:lnTo>
                <a:lnTo>
                  <a:pt x="9492208" y="2209800"/>
                </a:lnTo>
                <a:lnTo>
                  <a:pt x="9529687" y="2202232"/>
                </a:lnTo>
                <a:lnTo>
                  <a:pt x="9560294" y="2181594"/>
                </a:lnTo>
                <a:lnTo>
                  <a:pt x="9580932" y="2150987"/>
                </a:lnTo>
                <a:lnTo>
                  <a:pt x="9588500" y="2113508"/>
                </a:lnTo>
                <a:lnTo>
                  <a:pt x="9588500" y="96291"/>
                </a:lnTo>
                <a:lnTo>
                  <a:pt x="9580932" y="58812"/>
                </a:lnTo>
                <a:lnTo>
                  <a:pt x="9560294" y="28205"/>
                </a:lnTo>
                <a:lnTo>
                  <a:pt x="9529687" y="7567"/>
                </a:lnTo>
                <a:lnTo>
                  <a:pt x="94922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63600" y="1574800"/>
            <a:ext cx="11929110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57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application.js</a:t>
            </a:r>
            <a:endParaRPr sz="2200">
              <a:latin typeface="Calibri"/>
              <a:cs typeface="Calibri"/>
            </a:endParaRPr>
          </a:p>
          <a:p>
            <a:pPr marR="5080" algn="r">
              <a:lnSpc>
                <a:spcPts val="24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DOCUMENT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ts val="3190"/>
              </a:lnSpc>
            </a:pP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document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.ready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8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800" spc="3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63600" y="2641600"/>
            <a:ext cx="8338820" cy="1365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0">
              <a:lnSpc>
                <a:spcPct val="100000"/>
              </a:lnSpc>
            </a:pPr>
            <a:r>
              <a:rPr sz="2800" spc="-5" dirty="0">
                <a:solidFill>
                  <a:srgbClr val="FBDE2D"/>
                </a:solidFill>
                <a:latin typeface="Courier New"/>
                <a:cs typeface="Courier New"/>
              </a:rPr>
              <a:t>var 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price </a:t>
            </a:r>
            <a:r>
              <a:rPr sz="2800" spc="-5" dirty="0">
                <a:solidFill>
                  <a:srgbClr val="FBDE2D"/>
                </a:solidFill>
                <a:latin typeface="Courier New"/>
                <a:cs typeface="Courier New"/>
              </a:rPr>
              <a:t>= 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800" spc="-5" dirty="0">
                <a:solidFill>
                  <a:srgbClr val="7F90AA"/>
                </a:solidFill>
                <a:latin typeface="Courier New"/>
                <a:cs typeface="Courier New"/>
              </a:rPr>
              <a:t>&lt;p&gt;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From</a:t>
            </a:r>
            <a:r>
              <a:rPr sz="2800" spc="5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$399.99</a:t>
            </a:r>
            <a:r>
              <a:rPr sz="2800" spc="-5" dirty="0">
                <a:solidFill>
                  <a:srgbClr val="7F90AA"/>
                </a:solidFill>
                <a:latin typeface="Courier New"/>
                <a:cs typeface="Courier New"/>
              </a:rPr>
              <a:t>&lt;/p&gt;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');</a:t>
            </a:r>
            <a:endParaRPr sz="2800">
              <a:latin typeface="Courier New"/>
              <a:cs typeface="Courier New"/>
            </a:endParaRPr>
          </a:p>
          <a:p>
            <a:pPr marL="431800">
              <a:lnSpc>
                <a:spcPct val="100000"/>
              </a:lnSpc>
              <a:spcBef>
                <a:spcPts val="240"/>
              </a:spcBef>
            </a:pPr>
            <a:r>
              <a:rPr sz="2800" spc="-495" smtClean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800" spc="-495" smtClean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800" spc="-495" smtClean="0">
                <a:solidFill>
                  <a:srgbClr val="FF6400"/>
                </a:solidFill>
                <a:latin typeface="Courier New"/>
                <a:cs typeface="Courier New"/>
              </a:rPr>
              <a:t>.</a:t>
            </a:r>
            <a:r>
              <a:rPr sz="2800" spc="-495">
                <a:solidFill>
                  <a:srgbClr val="FF6400"/>
                </a:solidFill>
                <a:latin typeface="Courier New"/>
                <a:cs typeface="Courier New"/>
              </a:rPr>
              <a:t>vacation</a:t>
            </a:r>
            <a:r>
              <a:rPr sz="2800" spc="-495" smtClean="0">
                <a:solidFill>
                  <a:srgbClr val="F8F8F8"/>
                </a:solidFill>
                <a:latin typeface="Courier New"/>
                <a:cs typeface="Courier New"/>
              </a:rPr>
              <a:t>')</a:t>
            </a:r>
            <a:r>
              <a:rPr sz="2800" spc="-495" smtClean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2800" spc="-5" smtClean="0">
                <a:solidFill>
                  <a:srgbClr val="F8F8F8"/>
                </a:solidFill>
                <a:latin typeface="Courier New"/>
                <a:cs typeface="Courier New"/>
              </a:rPr>
              <a:t>af</a:t>
            </a:r>
            <a:r>
              <a:rPr lang="en-US" sz="2800" spc="-5" dirty="0" smtClean="0">
                <a:solidFill>
                  <a:srgbClr val="F8F8F8"/>
                </a:solidFill>
                <a:latin typeface="Courier New"/>
                <a:cs typeface="Courier New"/>
              </a:rPr>
              <a:t>t</a:t>
            </a:r>
            <a:r>
              <a:rPr sz="2800" spc="-5" smtClean="0">
                <a:solidFill>
                  <a:srgbClr val="F8F8F8"/>
                </a:solidFill>
                <a:latin typeface="Courier New"/>
                <a:cs typeface="Courier New"/>
              </a:rPr>
              <a:t>er(p</a:t>
            </a:r>
            <a:r>
              <a:rPr lang="en-US" sz="2800" spc="-5" dirty="0" smtClean="0">
                <a:solidFill>
                  <a:srgbClr val="F8F8F8"/>
                </a:solidFill>
                <a:latin typeface="Courier New"/>
                <a:cs typeface="Courier New"/>
              </a:rPr>
              <a:t>rice</a:t>
            </a:r>
            <a:r>
              <a:rPr sz="2800" spc="-495" smtClean="0">
                <a:solidFill>
                  <a:srgbClr val="F8F8F8"/>
                </a:solidFill>
                <a:latin typeface="Courier New"/>
                <a:cs typeface="Courier New"/>
              </a:rPr>
              <a:t>);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118600" y="1905000"/>
            <a:ext cx="1168400" cy="10033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245600" y="1993900"/>
            <a:ext cx="914400" cy="7493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1510009" y="2641600"/>
            <a:ext cx="343789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742315" algn="l"/>
              </a:tabLst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	</a:t>
            </a:r>
            <a:r>
              <a:rPr sz="2200" spc="-5" dirty="0">
                <a:solidFill>
                  <a:srgbClr val="EBEBEB"/>
                </a:solidFill>
                <a:latin typeface="Courier New"/>
                <a:cs typeface="Courier New"/>
              </a:rPr>
              <a:t>class="vacation"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268200" y="3810000"/>
            <a:ext cx="2870200" cy="444500"/>
          </a:xfrm>
          <a:custGeom>
            <a:avLst/>
            <a:gdLst/>
            <a:ahLst/>
            <a:cxnLst/>
            <a:rect l="l" t="t" r="r" b="b"/>
            <a:pathLst>
              <a:path w="2870200" h="444500">
                <a:moveTo>
                  <a:pt x="27183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718307" y="444500"/>
                </a:lnTo>
                <a:lnTo>
                  <a:pt x="2766340" y="436757"/>
                </a:lnTo>
                <a:lnTo>
                  <a:pt x="2808039" y="415197"/>
                </a:lnTo>
                <a:lnTo>
                  <a:pt x="2840910" y="382322"/>
                </a:lnTo>
                <a:lnTo>
                  <a:pt x="2862462" y="340633"/>
                </a:lnTo>
                <a:lnTo>
                  <a:pt x="2870200" y="292633"/>
                </a:lnTo>
                <a:lnTo>
                  <a:pt x="2870200" y="151866"/>
                </a:lnTo>
                <a:lnTo>
                  <a:pt x="2862462" y="103866"/>
                </a:lnTo>
                <a:lnTo>
                  <a:pt x="2840910" y="62177"/>
                </a:lnTo>
                <a:lnTo>
                  <a:pt x="2808039" y="29302"/>
                </a:lnTo>
                <a:lnTo>
                  <a:pt x="2766340" y="7742"/>
                </a:lnTo>
                <a:lnTo>
                  <a:pt x="27183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420600" y="3898900"/>
            <a:ext cx="2514600" cy="2921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3942060" y="3848100"/>
            <a:ext cx="10312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Vac...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1772900" y="4330700"/>
            <a:ext cx="1320800" cy="444500"/>
          </a:xfrm>
          <a:custGeom>
            <a:avLst/>
            <a:gdLst/>
            <a:ahLst/>
            <a:cxnLst/>
            <a:rect l="l" t="t" r="r" b="b"/>
            <a:pathLst>
              <a:path w="1320800" h="444500">
                <a:moveTo>
                  <a:pt x="11689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168907" y="444500"/>
                </a:lnTo>
                <a:lnTo>
                  <a:pt x="1216940" y="436757"/>
                </a:lnTo>
                <a:lnTo>
                  <a:pt x="1258639" y="415197"/>
                </a:lnTo>
                <a:lnTo>
                  <a:pt x="1291510" y="382322"/>
                </a:lnTo>
                <a:lnTo>
                  <a:pt x="1313062" y="340633"/>
                </a:lnTo>
                <a:lnTo>
                  <a:pt x="1320800" y="292633"/>
                </a:lnTo>
                <a:lnTo>
                  <a:pt x="1320800" y="151866"/>
                </a:lnTo>
                <a:lnTo>
                  <a:pt x="1313062" y="103866"/>
                </a:lnTo>
                <a:lnTo>
                  <a:pt x="1291510" y="62177"/>
                </a:lnTo>
                <a:lnTo>
                  <a:pt x="1258639" y="29302"/>
                </a:lnTo>
                <a:lnTo>
                  <a:pt x="1216940" y="7742"/>
                </a:lnTo>
                <a:lnTo>
                  <a:pt x="11689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912600" y="4419600"/>
            <a:ext cx="1041400" cy="292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1917680" y="3662689"/>
            <a:ext cx="1882139" cy="1062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15620">
              <a:lnSpc>
                <a:spcPct val="1553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Hawaiian  button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1421109" y="3114454"/>
            <a:ext cx="245440" cy="3873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472295" y="5984654"/>
            <a:ext cx="283536" cy="3111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90327" y="8373428"/>
            <a:ext cx="577469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420" dirty="0">
                <a:solidFill>
                  <a:srgbClr val="7999AF"/>
                </a:solidFill>
                <a:latin typeface="Arial"/>
                <a:cs typeface="Arial"/>
              </a:rPr>
              <a:t>3.1 </a:t>
            </a:r>
            <a:r>
              <a:rPr sz="4200" b="1" spc="25" dirty="0">
                <a:solidFill>
                  <a:srgbClr val="7999AF"/>
                </a:solidFill>
                <a:latin typeface="Calibri"/>
                <a:cs typeface="Calibri"/>
              </a:rPr>
              <a:t>Manipulating </a:t>
            </a:r>
            <a:r>
              <a:rPr sz="4200" b="1" spc="15" dirty="0">
                <a:solidFill>
                  <a:srgbClr val="7999AF"/>
                </a:solidFill>
                <a:latin typeface="Calibri"/>
                <a:cs typeface="Calibri"/>
              </a:rPr>
              <a:t>the</a:t>
            </a:r>
            <a:r>
              <a:rPr sz="4200" b="1" spc="-3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-254" dirty="0">
                <a:solidFill>
                  <a:srgbClr val="7999AF"/>
                </a:solidFill>
                <a:latin typeface="Calibri"/>
                <a:cs typeface="Calibri"/>
              </a:rPr>
              <a:t>DOM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07700" y="1524000"/>
            <a:ext cx="4673600" cy="5448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833100" y="1524000"/>
            <a:ext cx="4622800" cy="5397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3400" y="1993900"/>
            <a:ext cx="9639300" cy="2260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8800" y="1993900"/>
            <a:ext cx="9588500" cy="2209800"/>
          </a:xfrm>
          <a:custGeom>
            <a:avLst/>
            <a:gdLst/>
            <a:ahLst/>
            <a:cxnLst/>
            <a:rect l="l" t="t" r="r" b="b"/>
            <a:pathLst>
              <a:path w="9588500" h="2209800">
                <a:moveTo>
                  <a:pt x="94922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2113508"/>
                </a:lnTo>
                <a:lnTo>
                  <a:pt x="7567" y="2150987"/>
                </a:lnTo>
                <a:lnTo>
                  <a:pt x="28203" y="2181594"/>
                </a:lnTo>
                <a:lnTo>
                  <a:pt x="58810" y="2202232"/>
                </a:lnTo>
                <a:lnTo>
                  <a:pt x="96291" y="2209800"/>
                </a:lnTo>
                <a:lnTo>
                  <a:pt x="9492208" y="2209800"/>
                </a:lnTo>
                <a:lnTo>
                  <a:pt x="9529687" y="2202232"/>
                </a:lnTo>
                <a:lnTo>
                  <a:pt x="9560294" y="2181594"/>
                </a:lnTo>
                <a:lnTo>
                  <a:pt x="9580932" y="2150987"/>
                </a:lnTo>
                <a:lnTo>
                  <a:pt x="9588500" y="2113508"/>
                </a:lnTo>
                <a:lnTo>
                  <a:pt x="9588500" y="96291"/>
                </a:lnTo>
                <a:lnTo>
                  <a:pt x="9580932" y="58812"/>
                </a:lnTo>
                <a:lnTo>
                  <a:pt x="9560294" y="28205"/>
                </a:lnTo>
                <a:lnTo>
                  <a:pt x="9529687" y="7567"/>
                </a:lnTo>
                <a:lnTo>
                  <a:pt x="94922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732380" y="4254500"/>
            <a:ext cx="6250305" cy="50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i="1" spc="-175" dirty="0">
                <a:solidFill>
                  <a:srgbClr val="F8F5F1"/>
                </a:solidFill>
                <a:latin typeface="Arial"/>
                <a:cs typeface="Arial"/>
              </a:rPr>
              <a:t>Adds</a:t>
            </a:r>
            <a:r>
              <a:rPr sz="3200" i="1" spc="-21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3200" i="1" spc="-50" dirty="0">
                <a:solidFill>
                  <a:srgbClr val="F8F5F1"/>
                </a:solidFill>
                <a:latin typeface="Arial"/>
                <a:cs typeface="Arial"/>
              </a:rPr>
              <a:t>the</a:t>
            </a:r>
            <a:r>
              <a:rPr sz="3200" i="1" spc="-21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3200" i="1" spc="-175" dirty="0">
                <a:solidFill>
                  <a:srgbClr val="F8F5F1"/>
                </a:solidFill>
                <a:latin typeface="Arial"/>
                <a:cs typeface="Arial"/>
              </a:rPr>
              <a:t>node</a:t>
            </a:r>
            <a:r>
              <a:rPr sz="3200" i="1" spc="-21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3200" i="1" spc="55" dirty="0">
                <a:solidFill>
                  <a:srgbClr val="F8F5F1"/>
                </a:solidFill>
                <a:latin typeface="Arial"/>
                <a:cs typeface="Arial"/>
              </a:rPr>
              <a:t>to</a:t>
            </a:r>
            <a:r>
              <a:rPr sz="3200" i="1" spc="-21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3200" i="1" spc="-50" dirty="0">
                <a:solidFill>
                  <a:srgbClr val="F8F5F1"/>
                </a:solidFill>
                <a:latin typeface="Arial"/>
                <a:cs typeface="Arial"/>
              </a:rPr>
              <a:t>the</a:t>
            </a:r>
            <a:r>
              <a:rPr sz="3200" i="1" spc="-21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3200" i="1" spc="-10" dirty="0">
                <a:solidFill>
                  <a:srgbClr val="F8F5F1"/>
                </a:solidFill>
                <a:latin typeface="Arial"/>
                <a:cs typeface="Arial"/>
              </a:rPr>
              <a:t>top</a:t>
            </a:r>
            <a:r>
              <a:rPr sz="3200" i="1" spc="-21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3200" i="1" spc="35" dirty="0">
                <a:solidFill>
                  <a:srgbClr val="F8F5F1"/>
                </a:solidFill>
                <a:latin typeface="Arial"/>
                <a:cs typeface="Arial"/>
              </a:rPr>
              <a:t>of</a:t>
            </a:r>
            <a:r>
              <a:rPr sz="3200" i="1" spc="-21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3200" b="1" i="1" spc="30" dirty="0">
                <a:solidFill>
                  <a:srgbClr val="F8F5F1"/>
                </a:solidFill>
                <a:latin typeface="Calibri"/>
                <a:cs typeface="Calibri"/>
              </a:rPr>
              <a:t>.vacation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118600" y="1905000"/>
            <a:ext cx="1168400" cy="10033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245600" y="1993900"/>
            <a:ext cx="914400" cy="749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63600" y="2184400"/>
            <a:ext cx="8338820" cy="1822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document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.ready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8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800" spc="3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800">
              <a:latin typeface="Courier New"/>
              <a:cs typeface="Courier New"/>
            </a:endParaRPr>
          </a:p>
          <a:p>
            <a:pPr marL="431800">
              <a:lnSpc>
                <a:spcPct val="100000"/>
              </a:lnSpc>
              <a:spcBef>
                <a:spcPts val="240"/>
              </a:spcBef>
            </a:pPr>
            <a:r>
              <a:rPr sz="2800" spc="-5" dirty="0">
                <a:solidFill>
                  <a:srgbClr val="FBDE2D"/>
                </a:solidFill>
                <a:latin typeface="Courier New"/>
                <a:cs typeface="Courier New"/>
              </a:rPr>
              <a:t>var 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price </a:t>
            </a:r>
            <a:r>
              <a:rPr sz="2800" spc="-5" dirty="0">
                <a:solidFill>
                  <a:srgbClr val="FBDE2D"/>
                </a:solidFill>
                <a:latin typeface="Courier New"/>
                <a:cs typeface="Courier New"/>
              </a:rPr>
              <a:t>= 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800" spc="-5" dirty="0">
                <a:solidFill>
                  <a:srgbClr val="7F90AA"/>
                </a:solidFill>
                <a:latin typeface="Courier New"/>
                <a:cs typeface="Courier New"/>
              </a:rPr>
              <a:t>&lt;p&gt;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From</a:t>
            </a:r>
            <a:r>
              <a:rPr sz="2800" spc="5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$399.99</a:t>
            </a:r>
            <a:r>
              <a:rPr sz="2800" spc="-5" dirty="0">
                <a:solidFill>
                  <a:srgbClr val="7F90AA"/>
                </a:solidFill>
                <a:latin typeface="Courier New"/>
                <a:cs typeface="Courier New"/>
              </a:rPr>
              <a:t>&lt;/p&gt;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');</a:t>
            </a:r>
            <a:endParaRPr sz="2800">
              <a:latin typeface="Courier New"/>
              <a:cs typeface="Courier New"/>
            </a:endParaRPr>
          </a:p>
          <a:p>
            <a:pPr marL="431800">
              <a:lnSpc>
                <a:spcPct val="100000"/>
              </a:lnSpc>
              <a:spcBef>
                <a:spcPts val="240"/>
              </a:spcBef>
            </a:pP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800" spc="-5" dirty="0">
                <a:solidFill>
                  <a:srgbClr val="FF6400"/>
                </a:solidFill>
                <a:latin typeface="Courier New"/>
                <a:cs typeface="Courier New"/>
              </a:rPr>
              <a:t>.vacation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')</a:t>
            </a:r>
            <a:r>
              <a:rPr sz="2800" spc="-5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prepend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(price);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58800" y="495300"/>
            <a:ext cx="2603500" cy="812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260" dirty="0"/>
              <a:t>Prepend</a:t>
            </a:r>
          </a:p>
        </p:txBody>
      </p:sp>
      <p:sp>
        <p:nvSpPr>
          <p:cNvPr id="12" name="object 12"/>
          <p:cNvSpPr/>
          <p:nvPr/>
        </p:nvSpPr>
        <p:spPr>
          <a:xfrm>
            <a:off x="11264900" y="2603500"/>
            <a:ext cx="850900" cy="444500"/>
          </a:xfrm>
          <a:custGeom>
            <a:avLst/>
            <a:gdLst/>
            <a:ahLst/>
            <a:cxnLst/>
            <a:rect l="l" t="t" r="r" b="b"/>
            <a:pathLst>
              <a:path w="850900" h="444500">
                <a:moveTo>
                  <a:pt x="6990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699033" y="444500"/>
                </a:lnTo>
                <a:lnTo>
                  <a:pt x="747033" y="436757"/>
                </a:lnTo>
                <a:lnTo>
                  <a:pt x="788722" y="415197"/>
                </a:lnTo>
                <a:lnTo>
                  <a:pt x="821597" y="382322"/>
                </a:lnTo>
                <a:lnTo>
                  <a:pt x="843157" y="340633"/>
                </a:lnTo>
                <a:lnTo>
                  <a:pt x="850900" y="292633"/>
                </a:lnTo>
                <a:lnTo>
                  <a:pt x="850900" y="151866"/>
                </a:lnTo>
                <a:lnTo>
                  <a:pt x="843157" y="103866"/>
                </a:lnTo>
                <a:lnTo>
                  <a:pt x="821597" y="62177"/>
                </a:lnTo>
                <a:lnTo>
                  <a:pt x="788722" y="29302"/>
                </a:lnTo>
                <a:lnTo>
                  <a:pt x="747033" y="7742"/>
                </a:lnTo>
                <a:lnTo>
                  <a:pt x="6990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493500" y="2692400"/>
            <a:ext cx="355600" cy="292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036300" y="1803400"/>
            <a:ext cx="2146300" cy="533400"/>
          </a:xfrm>
          <a:custGeom>
            <a:avLst/>
            <a:gdLst/>
            <a:ahLst/>
            <a:cxnLst/>
            <a:rect l="l" t="t" r="r" b="b"/>
            <a:pathLst>
              <a:path w="2146300" h="533400">
                <a:moveTo>
                  <a:pt x="1994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381533"/>
                </a:lnTo>
                <a:lnTo>
                  <a:pt x="7742" y="429533"/>
                </a:lnTo>
                <a:lnTo>
                  <a:pt x="29302" y="471222"/>
                </a:lnTo>
                <a:lnTo>
                  <a:pt x="62177" y="504097"/>
                </a:lnTo>
                <a:lnTo>
                  <a:pt x="103866" y="525657"/>
                </a:lnTo>
                <a:lnTo>
                  <a:pt x="151866" y="533400"/>
                </a:lnTo>
                <a:lnTo>
                  <a:pt x="1994407" y="533400"/>
                </a:lnTo>
                <a:lnTo>
                  <a:pt x="2042440" y="525657"/>
                </a:lnTo>
                <a:lnTo>
                  <a:pt x="2084139" y="504097"/>
                </a:lnTo>
                <a:lnTo>
                  <a:pt x="2117010" y="471222"/>
                </a:lnTo>
                <a:lnTo>
                  <a:pt x="2138562" y="429533"/>
                </a:lnTo>
                <a:lnTo>
                  <a:pt x="2146300" y="381533"/>
                </a:lnTo>
                <a:lnTo>
                  <a:pt x="2146300" y="151866"/>
                </a:lnTo>
                <a:lnTo>
                  <a:pt x="2138562" y="103866"/>
                </a:lnTo>
                <a:lnTo>
                  <a:pt x="2117010" y="62177"/>
                </a:lnTo>
                <a:lnTo>
                  <a:pt x="2084139" y="29302"/>
                </a:lnTo>
                <a:lnTo>
                  <a:pt x="2042440" y="7742"/>
                </a:lnTo>
                <a:lnTo>
                  <a:pt x="1994407" y="0"/>
                </a:lnTo>
                <a:close/>
              </a:path>
            </a:pathLst>
          </a:custGeom>
          <a:solidFill>
            <a:srgbClr val="273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417300" y="1955800"/>
            <a:ext cx="1397000" cy="2794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76300" y="1574800"/>
            <a:ext cx="11916410" cy="674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application.js</a:t>
            </a:r>
            <a:endParaRPr sz="2200">
              <a:latin typeface="Calibri"/>
              <a:cs typeface="Calibri"/>
            </a:endParaRPr>
          </a:p>
          <a:p>
            <a:pPr marR="5080" algn="r">
              <a:lnSpc>
                <a:spcPts val="257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DOCUMENT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772900" y="3238500"/>
            <a:ext cx="482600" cy="444500"/>
          </a:xfrm>
          <a:custGeom>
            <a:avLst/>
            <a:gdLst/>
            <a:ahLst/>
            <a:cxnLst/>
            <a:rect l="l" t="t" r="r" b="b"/>
            <a:pathLst>
              <a:path w="482600" h="444500">
                <a:moveTo>
                  <a:pt x="3307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330733" y="444500"/>
                </a:lnTo>
                <a:lnTo>
                  <a:pt x="378733" y="436757"/>
                </a:lnTo>
                <a:lnTo>
                  <a:pt x="420422" y="415197"/>
                </a:lnTo>
                <a:lnTo>
                  <a:pt x="453297" y="382322"/>
                </a:lnTo>
                <a:lnTo>
                  <a:pt x="474857" y="340633"/>
                </a:lnTo>
                <a:lnTo>
                  <a:pt x="482600" y="292633"/>
                </a:lnTo>
                <a:lnTo>
                  <a:pt x="482600" y="151866"/>
                </a:lnTo>
                <a:lnTo>
                  <a:pt x="474857" y="103866"/>
                </a:lnTo>
                <a:lnTo>
                  <a:pt x="453297" y="62177"/>
                </a:lnTo>
                <a:lnTo>
                  <a:pt x="420422" y="29302"/>
                </a:lnTo>
                <a:lnTo>
                  <a:pt x="378733" y="7742"/>
                </a:lnTo>
                <a:lnTo>
                  <a:pt x="330733" y="0"/>
                </a:lnTo>
                <a:close/>
              </a:path>
            </a:pathLst>
          </a:custGeom>
          <a:solidFill>
            <a:srgbClr val="DAB3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1917680" y="3276600"/>
            <a:ext cx="1930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latin typeface="Courier New"/>
                <a:cs typeface="Courier New"/>
              </a:rPr>
              <a:t>p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2268200" y="3810000"/>
            <a:ext cx="1879600" cy="444500"/>
          </a:xfrm>
          <a:custGeom>
            <a:avLst/>
            <a:gdLst/>
            <a:ahLst/>
            <a:cxnLst/>
            <a:rect l="l" t="t" r="r" b="b"/>
            <a:pathLst>
              <a:path w="1879600" h="444500">
                <a:moveTo>
                  <a:pt x="17277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727707" y="444500"/>
                </a:lnTo>
                <a:lnTo>
                  <a:pt x="1775740" y="436757"/>
                </a:lnTo>
                <a:lnTo>
                  <a:pt x="1817439" y="415197"/>
                </a:lnTo>
                <a:lnTo>
                  <a:pt x="1850310" y="382322"/>
                </a:lnTo>
                <a:lnTo>
                  <a:pt x="1871862" y="340633"/>
                </a:lnTo>
                <a:lnTo>
                  <a:pt x="1879600" y="292633"/>
                </a:lnTo>
                <a:lnTo>
                  <a:pt x="1879600" y="151866"/>
                </a:lnTo>
                <a:lnTo>
                  <a:pt x="1871862" y="103866"/>
                </a:lnTo>
                <a:lnTo>
                  <a:pt x="1850310" y="62177"/>
                </a:lnTo>
                <a:lnTo>
                  <a:pt x="1817439" y="29302"/>
                </a:lnTo>
                <a:lnTo>
                  <a:pt x="1775740" y="7742"/>
                </a:lnTo>
                <a:lnTo>
                  <a:pt x="17277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598400" y="3886200"/>
            <a:ext cx="1219200" cy="330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2608559" y="3848100"/>
            <a:ext cx="11988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$399.99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1772900" y="43307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963400" y="4419600"/>
            <a:ext cx="368300" cy="2794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1967209" y="43688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h2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2268200" y="5994400"/>
            <a:ext cx="1879600" cy="444500"/>
          </a:xfrm>
          <a:custGeom>
            <a:avLst/>
            <a:gdLst/>
            <a:ahLst/>
            <a:cxnLst/>
            <a:rect l="l" t="t" r="r" b="b"/>
            <a:pathLst>
              <a:path w="1879600" h="444500">
                <a:moveTo>
                  <a:pt x="17277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727707" y="444500"/>
                </a:lnTo>
                <a:lnTo>
                  <a:pt x="1775740" y="436757"/>
                </a:lnTo>
                <a:lnTo>
                  <a:pt x="1817439" y="415197"/>
                </a:lnTo>
                <a:lnTo>
                  <a:pt x="1850310" y="382322"/>
                </a:lnTo>
                <a:lnTo>
                  <a:pt x="1871862" y="340633"/>
                </a:lnTo>
                <a:lnTo>
                  <a:pt x="1879600" y="292633"/>
                </a:lnTo>
                <a:lnTo>
                  <a:pt x="1879600" y="151866"/>
                </a:lnTo>
                <a:lnTo>
                  <a:pt x="1871862" y="103866"/>
                </a:lnTo>
                <a:lnTo>
                  <a:pt x="1850310" y="62177"/>
                </a:lnTo>
                <a:lnTo>
                  <a:pt x="1817439" y="29302"/>
                </a:lnTo>
                <a:lnTo>
                  <a:pt x="1775740" y="7742"/>
                </a:lnTo>
                <a:lnTo>
                  <a:pt x="17277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420600" y="6083300"/>
            <a:ext cx="1562100" cy="2921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2440919" y="6032500"/>
            <a:ext cx="153416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Get</a:t>
            </a:r>
            <a:r>
              <a:rPr sz="2200" spc="-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Price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1772900" y="5422900"/>
            <a:ext cx="1320800" cy="444500"/>
          </a:xfrm>
          <a:custGeom>
            <a:avLst/>
            <a:gdLst/>
            <a:ahLst/>
            <a:cxnLst/>
            <a:rect l="l" t="t" r="r" b="b"/>
            <a:pathLst>
              <a:path w="1320800" h="444500">
                <a:moveTo>
                  <a:pt x="11689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168907" y="444500"/>
                </a:lnTo>
                <a:lnTo>
                  <a:pt x="1216940" y="436757"/>
                </a:lnTo>
                <a:lnTo>
                  <a:pt x="1258639" y="415197"/>
                </a:lnTo>
                <a:lnTo>
                  <a:pt x="1291510" y="382322"/>
                </a:lnTo>
                <a:lnTo>
                  <a:pt x="1313062" y="340633"/>
                </a:lnTo>
                <a:lnTo>
                  <a:pt x="1320800" y="292633"/>
                </a:lnTo>
                <a:lnTo>
                  <a:pt x="1320800" y="151866"/>
                </a:lnTo>
                <a:lnTo>
                  <a:pt x="1313062" y="103866"/>
                </a:lnTo>
                <a:lnTo>
                  <a:pt x="1291510" y="62177"/>
                </a:lnTo>
                <a:lnTo>
                  <a:pt x="1258639" y="29302"/>
                </a:lnTo>
                <a:lnTo>
                  <a:pt x="1216940" y="7742"/>
                </a:lnTo>
                <a:lnTo>
                  <a:pt x="11689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912600" y="5511800"/>
            <a:ext cx="1041400" cy="2921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1510009" y="2641600"/>
            <a:ext cx="343789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742315" algn="l"/>
              </a:tabLst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	</a:t>
            </a:r>
            <a:r>
              <a:rPr sz="2200" spc="-5" dirty="0">
                <a:solidFill>
                  <a:srgbClr val="EBEBEB"/>
                </a:solidFill>
                <a:latin typeface="Courier New"/>
                <a:cs typeface="Courier New"/>
              </a:rPr>
              <a:t>class="vacation"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268200" y="4902200"/>
            <a:ext cx="2870200" cy="444500"/>
          </a:xfrm>
          <a:custGeom>
            <a:avLst/>
            <a:gdLst/>
            <a:ahLst/>
            <a:cxnLst/>
            <a:rect l="l" t="t" r="r" b="b"/>
            <a:pathLst>
              <a:path w="2870200" h="444500">
                <a:moveTo>
                  <a:pt x="27183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718307" y="444500"/>
                </a:lnTo>
                <a:lnTo>
                  <a:pt x="2766340" y="436757"/>
                </a:lnTo>
                <a:lnTo>
                  <a:pt x="2808039" y="415197"/>
                </a:lnTo>
                <a:lnTo>
                  <a:pt x="2840910" y="382322"/>
                </a:lnTo>
                <a:lnTo>
                  <a:pt x="2862462" y="340633"/>
                </a:lnTo>
                <a:lnTo>
                  <a:pt x="2870200" y="292633"/>
                </a:lnTo>
                <a:lnTo>
                  <a:pt x="2870200" y="151866"/>
                </a:lnTo>
                <a:lnTo>
                  <a:pt x="2862462" y="103866"/>
                </a:lnTo>
                <a:lnTo>
                  <a:pt x="2840910" y="62177"/>
                </a:lnTo>
                <a:lnTo>
                  <a:pt x="2808039" y="29302"/>
                </a:lnTo>
                <a:lnTo>
                  <a:pt x="2766340" y="7742"/>
                </a:lnTo>
                <a:lnTo>
                  <a:pt x="27183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420600" y="4991100"/>
            <a:ext cx="2514600" cy="2921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1917680" y="4754889"/>
            <a:ext cx="1882139" cy="1062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15620">
              <a:lnSpc>
                <a:spcPct val="1553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Hawaiian  button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3942060" y="4940300"/>
            <a:ext cx="10312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Vac...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1980295" y="3787554"/>
            <a:ext cx="283536" cy="3111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419967" y="3114454"/>
            <a:ext cx="246583" cy="3873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90327" y="8373428"/>
            <a:ext cx="577469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420" dirty="0">
                <a:solidFill>
                  <a:srgbClr val="7999AF"/>
                </a:solidFill>
                <a:latin typeface="Arial"/>
                <a:cs typeface="Arial"/>
              </a:rPr>
              <a:t>3.1 </a:t>
            </a:r>
            <a:r>
              <a:rPr sz="4200" b="1" spc="25" dirty="0">
                <a:solidFill>
                  <a:srgbClr val="7999AF"/>
                </a:solidFill>
                <a:latin typeface="Calibri"/>
                <a:cs typeface="Calibri"/>
              </a:rPr>
              <a:t>Manipulating </a:t>
            </a:r>
            <a:r>
              <a:rPr sz="4200" b="1" spc="15" dirty="0">
                <a:solidFill>
                  <a:srgbClr val="7999AF"/>
                </a:solidFill>
                <a:latin typeface="Calibri"/>
                <a:cs typeface="Calibri"/>
              </a:rPr>
              <a:t>the</a:t>
            </a:r>
            <a:r>
              <a:rPr sz="4200" b="1" spc="-3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-254" dirty="0">
                <a:solidFill>
                  <a:srgbClr val="7999AF"/>
                </a:solidFill>
                <a:latin typeface="Calibri"/>
                <a:cs typeface="Calibri"/>
              </a:rPr>
              <a:t>DOM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07700" y="1524000"/>
            <a:ext cx="4673600" cy="5448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833100" y="1524000"/>
            <a:ext cx="4622800" cy="5397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3400" y="1993900"/>
            <a:ext cx="9639300" cy="2260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8800" y="1993900"/>
            <a:ext cx="9588500" cy="2209800"/>
          </a:xfrm>
          <a:custGeom>
            <a:avLst/>
            <a:gdLst/>
            <a:ahLst/>
            <a:cxnLst/>
            <a:rect l="l" t="t" r="r" b="b"/>
            <a:pathLst>
              <a:path w="9588500" h="2209800">
                <a:moveTo>
                  <a:pt x="94922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2113508"/>
                </a:lnTo>
                <a:lnTo>
                  <a:pt x="7567" y="2150987"/>
                </a:lnTo>
                <a:lnTo>
                  <a:pt x="28203" y="2181594"/>
                </a:lnTo>
                <a:lnTo>
                  <a:pt x="58810" y="2202232"/>
                </a:lnTo>
                <a:lnTo>
                  <a:pt x="96291" y="2209800"/>
                </a:lnTo>
                <a:lnTo>
                  <a:pt x="9492208" y="2209800"/>
                </a:lnTo>
                <a:lnTo>
                  <a:pt x="9529687" y="2202232"/>
                </a:lnTo>
                <a:lnTo>
                  <a:pt x="9560294" y="2181594"/>
                </a:lnTo>
                <a:lnTo>
                  <a:pt x="9580932" y="2150987"/>
                </a:lnTo>
                <a:lnTo>
                  <a:pt x="9588500" y="2113508"/>
                </a:lnTo>
                <a:lnTo>
                  <a:pt x="9588500" y="96291"/>
                </a:lnTo>
                <a:lnTo>
                  <a:pt x="9580932" y="58812"/>
                </a:lnTo>
                <a:lnTo>
                  <a:pt x="9560294" y="28205"/>
                </a:lnTo>
                <a:lnTo>
                  <a:pt x="9529687" y="7567"/>
                </a:lnTo>
                <a:lnTo>
                  <a:pt x="94922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8800" y="495300"/>
            <a:ext cx="5765800" cy="812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260" dirty="0"/>
              <a:t>Prepend </a:t>
            </a:r>
            <a:r>
              <a:rPr spc="-195" dirty="0"/>
              <a:t>and</a:t>
            </a:r>
            <a:r>
              <a:rPr spc="-415" dirty="0"/>
              <a:t> </a:t>
            </a:r>
            <a:r>
              <a:rPr spc="-195" dirty="0"/>
              <a:t>Append</a:t>
            </a:r>
          </a:p>
        </p:txBody>
      </p:sp>
      <p:sp>
        <p:nvSpPr>
          <p:cNvPr id="8" name="object 8"/>
          <p:cNvSpPr/>
          <p:nvPr/>
        </p:nvSpPr>
        <p:spPr>
          <a:xfrm>
            <a:off x="9144000" y="1905000"/>
            <a:ext cx="1130300" cy="977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271000" y="1993900"/>
            <a:ext cx="876300" cy="723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0960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/>
              <a:t>$</a:t>
            </a:r>
            <a:r>
              <a:rPr sz="2800" spc="-5" dirty="0">
                <a:solidFill>
                  <a:srgbClr val="F8F8F8"/>
                </a:solidFill>
              </a:rPr>
              <a:t>(</a:t>
            </a:r>
            <a:r>
              <a:rPr sz="2800" spc="-5" dirty="0"/>
              <a:t>document</a:t>
            </a:r>
            <a:r>
              <a:rPr sz="2800" spc="-5" dirty="0">
                <a:solidFill>
                  <a:srgbClr val="F8F8F8"/>
                </a:solidFill>
              </a:rPr>
              <a:t>)</a:t>
            </a:r>
            <a:r>
              <a:rPr sz="2800" spc="-5" dirty="0"/>
              <a:t>.ready</a:t>
            </a:r>
            <a:r>
              <a:rPr sz="2800" spc="-5" dirty="0">
                <a:solidFill>
                  <a:srgbClr val="F8F8F8"/>
                </a:solidFill>
              </a:rPr>
              <a:t>(</a:t>
            </a:r>
            <a:r>
              <a:rPr sz="2800" spc="-5" dirty="0">
                <a:solidFill>
                  <a:srgbClr val="FBDE2D"/>
                </a:solidFill>
              </a:rPr>
              <a:t>function</a:t>
            </a:r>
            <a:r>
              <a:rPr sz="2800" spc="-5" dirty="0">
                <a:solidFill>
                  <a:srgbClr val="F8F8F8"/>
                </a:solidFill>
              </a:rPr>
              <a:t>()</a:t>
            </a:r>
            <a:r>
              <a:rPr sz="2800" spc="30" dirty="0">
                <a:solidFill>
                  <a:srgbClr val="F8F8F8"/>
                </a:solidFill>
              </a:rPr>
              <a:t> </a:t>
            </a:r>
            <a:r>
              <a:rPr sz="2800" spc="-5" dirty="0">
                <a:solidFill>
                  <a:srgbClr val="F8F8F8"/>
                </a:solidFill>
              </a:rPr>
              <a:t>{</a:t>
            </a:r>
            <a:endParaRPr sz="2800"/>
          </a:p>
          <a:p>
            <a:pPr marL="431800">
              <a:lnSpc>
                <a:spcPct val="100000"/>
              </a:lnSpc>
              <a:spcBef>
                <a:spcPts val="240"/>
              </a:spcBef>
            </a:pPr>
            <a:r>
              <a:rPr sz="2800" spc="-5" dirty="0">
                <a:solidFill>
                  <a:srgbClr val="FBDE2D"/>
                </a:solidFill>
              </a:rPr>
              <a:t>var </a:t>
            </a:r>
            <a:r>
              <a:rPr sz="2800" spc="-5" dirty="0">
                <a:solidFill>
                  <a:srgbClr val="F8F8F8"/>
                </a:solidFill>
              </a:rPr>
              <a:t>price </a:t>
            </a:r>
            <a:r>
              <a:rPr sz="2800" spc="-5" dirty="0">
                <a:solidFill>
                  <a:srgbClr val="FBDE2D"/>
                </a:solidFill>
              </a:rPr>
              <a:t>= </a:t>
            </a:r>
            <a:r>
              <a:rPr sz="2800" spc="-5" dirty="0"/>
              <a:t>$</a:t>
            </a:r>
            <a:r>
              <a:rPr sz="2800" spc="-5" dirty="0">
                <a:solidFill>
                  <a:srgbClr val="F8F8F8"/>
                </a:solidFill>
              </a:rPr>
              <a:t>('</a:t>
            </a:r>
            <a:r>
              <a:rPr sz="2800" spc="-5" dirty="0">
                <a:solidFill>
                  <a:srgbClr val="7F90AA"/>
                </a:solidFill>
              </a:rPr>
              <a:t>&lt;p&gt;</a:t>
            </a:r>
            <a:r>
              <a:rPr sz="2800" spc="-5" dirty="0">
                <a:solidFill>
                  <a:srgbClr val="F8F8F8"/>
                </a:solidFill>
              </a:rPr>
              <a:t>From</a:t>
            </a:r>
            <a:r>
              <a:rPr sz="2800" spc="50" dirty="0">
                <a:solidFill>
                  <a:srgbClr val="F8F8F8"/>
                </a:solidFill>
              </a:rPr>
              <a:t> </a:t>
            </a:r>
            <a:r>
              <a:rPr sz="2800" spc="-5" dirty="0">
                <a:solidFill>
                  <a:srgbClr val="F8F8F8"/>
                </a:solidFill>
              </a:rPr>
              <a:t>$399.99</a:t>
            </a:r>
            <a:r>
              <a:rPr sz="2800" spc="-5" dirty="0">
                <a:solidFill>
                  <a:srgbClr val="7F90AA"/>
                </a:solidFill>
              </a:rPr>
              <a:t>&lt;/p&gt;</a:t>
            </a:r>
            <a:r>
              <a:rPr sz="2800" spc="-5" dirty="0">
                <a:solidFill>
                  <a:srgbClr val="F8F8F8"/>
                </a:solidFill>
              </a:rPr>
              <a:t>');</a:t>
            </a:r>
            <a:endParaRPr sz="2800"/>
          </a:p>
          <a:p>
            <a:pPr marL="431800">
              <a:lnSpc>
                <a:spcPct val="100000"/>
              </a:lnSpc>
              <a:spcBef>
                <a:spcPts val="240"/>
              </a:spcBef>
            </a:pPr>
            <a:r>
              <a:rPr sz="2800" spc="-5" dirty="0"/>
              <a:t>$</a:t>
            </a:r>
            <a:r>
              <a:rPr sz="2800" spc="-5" dirty="0">
                <a:solidFill>
                  <a:srgbClr val="F8F8F8"/>
                </a:solidFill>
              </a:rPr>
              <a:t>('</a:t>
            </a:r>
            <a:r>
              <a:rPr sz="2800" spc="-5" dirty="0">
                <a:solidFill>
                  <a:srgbClr val="FF6400"/>
                </a:solidFill>
              </a:rPr>
              <a:t>.vacation</a:t>
            </a:r>
            <a:r>
              <a:rPr sz="2800" spc="-5" dirty="0">
                <a:solidFill>
                  <a:srgbClr val="F8F8F8"/>
                </a:solidFill>
              </a:rPr>
              <a:t>')</a:t>
            </a:r>
            <a:r>
              <a:rPr sz="2800" spc="-5" dirty="0">
                <a:solidFill>
                  <a:srgbClr val="FFFFFF"/>
                </a:solidFill>
              </a:rPr>
              <a:t>.</a:t>
            </a:r>
            <a:r>
              <a:rPr sz="2800" spc="-5" dirty="0"/>
              <a:t>append</a:t>
            </a:r>
            <a:r>
              <a:rPr sz="2800" spc="-5" dirty="0">
                <a:solidFill>
                  <a:srgbClr val="F8F8F8"/>
                </a:solidFill>
              </a:rPr>
              <a:t>(price);</a:t>
            </a:r>
            <a:endParaRPr sz="2800"/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2800" spc="-5" dirty="0">
                <a:solidFill>
                  <a:srgbClr val="F8F8F8"/>
                </a:solidFill>
              </a:rPr>
              <a:t>});</a:t>
            </a:r>
            <a:endParaRPr sz="2800"/>
          </a:p>
          <a:p>
            <a:pPr marL="1394460">
              <a:lnSpc>
                <a:spcPct val="100000"/>
              </a:lnSpc>
              <a:spcBef>
                <a:spcPts val="2140"/>
              </a:spcBef>
            </a:pPr>
            <a:r>
              <a:rPr sz="3200" i="1" spc="-114" dirty="0">
                <a:solidFill>
                  <a:srgbClr val="F8F5F1"/>
                </a:solidFill>
                <a:latin typeface="Arial"/>
                <a:cs typeface="Arial"/>
              </a:rPr>
              <a:t>Puts</a:t>
            </a:r>
            <a:r>
              <a:rPr sz="3200" i="1" spc="-21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3200" i="1" spc="-50" dirty="0">
                <a:solidFill>
                  <a:srgbClr val="F8F5F1"/>
                </a:solidFill>
                <a:latin typeface="Arial"/>
                <a:cs typeface="Arial"/>
              </a:rPr>
              <a:t>the</a:t>
            </a:r>
            <a:r>
              <a:rPr sz="3200" i="1" spc="-21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3200" i="1" spc="-155" dirty="0">
                <a:solidFill>
                  <a:srgbClr val="F8F5F1"/>
                </a:solidFill>
                <a:latin typeface="Arial"/>
                <a:cs typeface="Arial"/>
              </a:rPr>
              <a:t>price</a:t>
            </a:r>
            <a:r>
              <a:rPr sz="3200" i="1" spc="-21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3200" i="1" spc="-175" dirty="0">
                <a:solidFill>
                  <a:srgbClr val="F8F5F1"/>
                </a:solidFill>
                <a:latin typeface="Arial"/>
                <a:cs typeface="Arial"/>
              </a:rPr>
              <a:t>node</a:t>
            </a:r>
            <a:r>
              <a:rPr sz="3200" i="1" spc="-21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3200" i="1" spc="65" dirty="0">
                <a:solidFill>
                  <a:srgbClr val="F8F5F1"/>
                </a:solidFill>
                <a:latin typeface="Arial"/>
                <a:cs typeface="Arial"/>
              </a:rPr>
              <a:t>at</a:t>
            </a:r>
            <a:r>
              <a:rPr sz="3200" i="1" spc="-21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3200" i="1" spc="-50" dirty="0">
                <a:solidFill>
                  <a:srgbClr val="F8F5F1"/>
                </a:solidFill>
                <a:latin typeface="Arial"/>
                <a:cs typeface="Arial"/>
              </a:rPr>
              <a:t>the</a:t>
            </a:r>
            <a:r>
              <a:rPr sz="3200" i="1" spc="-21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3200" i="1" spc="5" dirty="0">
                <a:solidFill>
                  <a:srgbClr val="F8F5F1"/>
                </a:solidFill>
                <a:latin typeface="Arial"/>
                <a:cs typeface="Arial"/>
              </a:rPr>
              <a:t>bottom</a:t>
            </a:r>
            <a:r>
              <a:rPr sz="3200" i="1" spc="-21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3200" i="1" spc="35" dirty="0">
                <a:solidFill>
                  <a:srgbClr val="F8F5F1"/>
                </a:solidFill>
                <a:latin typeface="Arial"/>
                <a:cs typeface="Arial"/>
              </a:rPr>
              <a:t>of</a:t>
            </a:r>
            <a:r>
              <a:rPr sz="3200" i="1" spc="-21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3200" b="1" i="1" spc="30" dirty="0">
                <a:solidFill>
                  <a:srgbClr val="F8F5F1"/>
                </a:solidFill>
                <a:latin typeface="Calibri"/>
                <a:cs typeface="Calibri"/>
              </a:rPr>
              <a:t>.vacation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264900" y="2603500"/>
            <a:ext cx="850900" cy="444500"/>
          </a:xfrm>
          <a:custGeom>
            <a:avLst/>
            <a:gdLst/>
            <a:ahLst/>
            <a:cxnLst/>
            <a:rect l="l" t="t" r="r" b="b"/>
            <a:pathLst>
              <a:path w="850900" h="444500">
                <a:moveTo>
                  <a:pt x="6990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699033" y="444500"/>
                </a:lnTo>
                <a:lnTo>
                  <a:pt x="747033" y="436757"/>
                </a:lnTo>
                <a:lnTo>
                  <a:pt x="788722" y="415197"/>
                </a:lnTo>
                <a:lnTo>
                  <a:pt x="821597" y="382322"/>
                </a:lnTo>
                <a:lnTo>
                  <a:pt x="843157" y="340633"/>
                </a:lnTo>
                <a:lnTo>
                  <a:pt x="850900" y="292633"/>
                </a:lnTo>
                <a:lnTo>
                  <a:pt x="850900" y="151866"/>
                </a:lnTo>
                <a:lnTo>
                  <a:pt x="843157" y="103866"/>
                </a:lnTo>
                <a:lnTo>
                  <a:pt x="821597" y="62177"/>
                </a:lnTo>
                <a:lnTo>
                  <a:pt x="788722" y="29302"/>
                </a:lnTo>
                <a:lnTo>
                  <a:pt x="747033" y="7742"/>
                </a:lnTo>
                <a:lnTo>
                  <a:pt x="6990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493500" y="2692400"/>
            <a:ext cx="355600" cy="292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036300" y="1803400"/>
            <a:ext cx="2146300" cy="533400"/>
          </a:xfrm>
          <a:custGeom>
            <a:avLst/>
            <a:gdLst/>
            <a:ahLst/>
            <a:cxnLst/>
            <a:rect l="l" t="t" r="r" b="b"/>
            <a:pathLst>
              <a:path w="2146300" h="533400">
                <a:moveTo>
                  <a:pt x="1994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381533"/>
                </a:lnTo>
                <a:lnTo>
                  <a:pt x="7742" y="429533"/>
                </a:lnTo>
                <a:lnTo>
                  <a:pt x="29302" y="471222"/>
                </a:lnTo>
                <a:lnTo>
                  <a:pt x="62177" y="504097"/>
                </a:lnTo>
                <a:lnTo>
                  <a:pt x="103866" y="525657"/>
                </a:lnTo>
                <a:lnTo>
                  <a:pt x="151866" y="533400"/>
                </a:lnTo>
                <a:lnTo>
                  <a:pt x="1994407" y="533400"/>
                </a:lnTo>
                <a:lnTo>
                  <a:pt x="2042440" y="525657"/>
                </a:lnTo>
                <a:lnTo>
                  <a:pt x="2084139" y="504097"/>
                </a:lnTo>
                <a:lnTo>
                  <a:pt x="2117010" y="471222"/>
                </a:lnTo>
                <a:lnTo>
                  <a:pt x="2138562" y="429533"/>
                </a:lnTo>
                <a:lnTo>
                  <a:pt x="2146300" y="381533"/>
                </a:lnTo>
                <a:lnTo>
                  <a:pt x="2146300" y="151866"/>
                </a:lnTo>
                <a:lnTo>
                  <a:pt x="2138562" y="103866"/>
                </a:lnTo>
                <a:lnTo>
                  <a:pt x="2117010" y="62177"/>
                </a:lnTo>
                <a:lnTo>
                  <a:pt x="2084139" y="29302"/>
                </a:lnTo>
                <a:lnTo>
                  <a:pt x="2042440" y="7742"/>
                </a:lnTo>
                <a:lnTo>
                  <a:pt x="1994407" y="0"/>
                </a:lnTo>
                <a:close/>
              </a:path>
            </a:pathLst>
          </a:custGeom>
          <a:solidFill>
            <a:srgbClr val="273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417300" y="1955800"/>
            <a:ext cx="1397000" cy="2794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76300" y="1574800"/>
            <a:ext cx="11916410" cy="674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application.js</a:t>
            </a:r>
            <a:endParaRPr sz="2200">
              <a:latin typeface="Calibri"/>
              <a:cs typeface="Calibri"/>
            </a:endParaRPr>
          </a:p>
          <a:p>
            <a:pPr marR="5080" algn="r">
              <a:lnSpc>
                <a:spcPts val="257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DOCUMENT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772900" y="5422900"/>
            <a:ext cx="482600" cy="444500"/>
          </a:xfrm>
          <a:custGeom>
            <a:avLst/>
            <a:gdLst/>
            <a:ahLst/>
            <a:cxnLst/>
            <a:rect l="l" t="t" r="r" b="b"/>
            <a:pathLst>
              <a:path w="482600" h="444500">
                <a:moveTo>
                  <a:pt x="3307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330733" y="444500"/>
                </a:lnTo>
                <a:lnTo>
                  <a:pt x="378733" y="436757"/>
                </a:lnTo>
                <a:lnTo>
                  <a:pt x="420422" y="415197"/>
                </a:lnTo>
                <a:lnTo>
                  <a:pt x="453297" y="382322"/>
                </a:lnTo>
                <a:lnTo>
                  <a:pt x="474857" y="340633"/>
                </a:lnTo>
                <a:lnTo>
                  <a:pt x="482600" y="292633"/>
                </a:lnTo>
                <a:lnTo>
                  <a:pt x="482600" y="151866"/>
                </a:lnTo>
                <a:lnTo>
                  <a:pt x="474857" y="103866"/>
                </a:lnTo>
                <a:lnTo>
                  <a:pt x="453297" y="62177"/>
                </a:lnTo>
                <a:lnTo>
                  <a:pt x="420422" y="29302"/>
                </a:lnTo>
                <a:lnTo>
                  <a:pt x="378733" y="7742"/>
                </a:lnTo>
                <a:lnTo>
                  <a:pt x="330733" y="0"/>
                </a:lnTo>
                <a:close/>
              </a:path>
            </a:pathLst>
          </a:custGeom>
          <a:solidFill>
            <a:srgbClr val="DAB3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268200" y="5994400"/>
            <a:ext cx="1879600" cy="444500"/>
          </a:xfrm>
          <a:custGeom>
            <a:avLst/>
            <a:gdLst/>
            <a:ahLst/>
            <a:cxnLst/>
            <a:rect l="l" t="t" r="r" b="b"/>
            <a:pathLst>
              <a:path w="1879600" h="444500">
                <a:moveTo>
                  <a:pt x="17277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727707" y="444500"/>
                </a:lnTo>
                <a:lnTo>
                  <a:pt x="1775740" y="436757"/>
                </a:lnTo>
                <a:lnTo>
                  <a:pt x="1817439" y="415197"/>
                </a:lnTo>
                <a:lnTo>
                  <a:pt x="1850310" y="382322"/>
                </a:lnTo>
                <a:lnTo>
                  <a:pt x="1871862" y="340633"/>
                </a:lnTo>
                <a:lnTo>
                  <a:pt x="1879600" y="292633"/>
                </a:lnTo>
                <a:lnTo>
                  <a:pt x="1879600" y="151866"/>
                </a:lnTo>
                <a:lnTo>
                  <a:pt x="1871862" y="103866"/>
                </a:lnTo>
                <a:lnTo>
                  <a:pt x="1850310" y="62177"/>
                </a:lnTo>
                <a:lnTo>
                  <a:pt x="1817439" y="29302"/>
                </a:lnTo>
                <a:lnTo>
                  <a:pt x="1775740" y="7742"/>
                </a:lnTo>
                <a:lnTo>
                  <a:pt x="17277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598400" y="6070600"/>
            <a:ext cx="1219200" cy="330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1510009" y="2641600"/>
            <a:ext cx="343789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742315" algn="l"/>
              </a:tabLst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	</a:t>
            </a:r>
            <a:r>
              <a:rPr sz="2200" spc="-5" dirty="0">
                <a:solidFill>
                  <a:srgbClr val="EBEBEB"/>
                </a:solidFill>
                <a:latin typeface="Courier New"/>
                <a:cs typeface="Courier New"/>
              </a:rPr>
              <a:t>class="vacation"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1772900" y="32385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963400" y="3327400"/>
            <a:ext cx="368300" cy="2794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1967209" y="32766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h2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268200" y="4902200"/>
            <a:ext cx="1879600" cy="444500"/>
          </a:xfrm>
          <a:custGeom>
            <a:avLst/>
            <a:gdLst/>
            <a:ahLst/>
            <a:cxnLst/>
            <a:rect l="l" t="t" r="r" b="b"/>
            <a:pathLst>
              <a:path w="1879600" h="444500">
                <a:moveTo>
                  <a:pt x="17277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727707" y="444500"/>
                </a:lnTo>
                <a:lnTo>
                  <a:pt x="1775740" y="436757"/>
                </a:lnTo>
                <a:lnTo>
                  <a:pt x="1817439" y="415197"/>
                </a:lnTo>
                <a:lnTo>
                  <a:pt x="1850310" y="382322"/>
                </a:lnTo>
                <a:lnTo>
                  <a:pt x="1871862" y="340633"/>
                </a:lnTo>
                <a:lnTo>
                  <a:pt x="1879600" y="292633"/>
                </a:lnTo>
                <a:lnTo>
                  <a:pt x="1879600" y="151866"/>
                </a:lnTo>
                <a:lnTo>
                  <a:pt x="1871862" y="103866"/>
                </a:lnTo>
                <a:lnTo>
                  <a:pt x="1850310" y="62177"/>
                </a:lnTo>
                <a:lnTo>
                  <a:pt x="1817439" y="29302"/>
                </a:lnTo>
                <a:lnTo>
                  <a:pt x="1775740" y="7742"/>
                </a:lnTo>
                <a:lnTo>
                  <a:pt x="17277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420600" y="4991100"/>
            <a:ext cx="1562100" cy="2921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1917680" y="4940300"/>
            <a:ext cx="2057400" cy="1449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594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Get</a:t>
            </a:r>
            <a:r>
              <a:rPr sz="2200" spc="-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Price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460"/>
              </a:spcBef>
            </a:pPr>
            <a:r>
              <a:rPr sz="2200" spc="-5" dirty="0">
                <a:latin typeface="Courier New"/>
                <a:cs typeface="Courier New"/>
              </a:rPr>
              <a:t>p</a:t>
            </a:r>
            <a:endParaRPr sz="2200">
              <a:latin typeface="Courier New"/>
              <a:cs typeface="Courier New"/>
            </a:endParaRPr>
          </a:p>
          <a:p>
            <a:pPr marL="702945">
              <a:lnSpc>
                <a:spcPct val="100000"/>
              </a:lnSpc>
              <a:spcBef>
                <a:spcPts val="18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$399.99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772900" y="4330700"/>
            <a:ext cx="1320800" cy="444500"/>
          </a:xfrm>
          <a:custGeom>
            <a:avLst/>
            <a:gdLst/>
            <a:ahLst/>
            <a:cxnLst/>
            <a:rect l="l" t="t" r="r" b="b"/>
            <a:pathLst>
              <a:path w="1320800" h="444500">
                <a:moveTo>
                  <a:pt x="11689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168907" y="444500"/>
                </a:lnTo>
                <a:lnTo>
                  <a:pt x="1216940" y="436757"/>
                </a:lnTo>
                <a:lnTo>
                  <a:pt x="1258639" y="415197"/>
                </a:lnTo>
                <a:lnTo>
                  <a:pt x="1291510" y="382322"/>
                </a:lnTo>
                <a:lnTo>
                  <a:pt x="1313062" y="340633"/>
                </a:lnTo>
                <a:lnTo>
                  <a:pt x="1320800" y="292633"/>
                </a:lnTo>
                <a:lnTo>
                  <a:pt x="1320800" y="151866"/>
                </a:lnTo>
                <a:lnTo>
                  <a:pt x="1313062" y="103866"/>
                </a:lnTo>
                <a:lnTo>
                  <a:pt x="1291510" y="62177"/>
                </a:lnTo>
                <a:lnTo>
                  <a:pt x="1258639" y="29302"/>
                </a:lnTo>
                <a:lnTo>
                  <a:pt x="1216940" y="7742"/>
                </a:lnTo>
                <a:lnTo>
                  <a:pt x="11689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912600" y="4419600"/>
            <a:ext cx="1041400" cy="2921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268200" y="3810000"/>
            <a:ext cx="2870200" cy="444500"/>
          </a:xfrm>
          <a:custGeom>
            <a:avLst/>
            <a:gdLst/>
            <a:ahLst/>
            <a:cxnLst/>
            <a:rect l="l" t="t" r="r" b="b"/>
            <a:pathLst>
              <a:path w="2870200" h="444500">
                <a:moveTo>
                  <a:pt x="27183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718307" y="444500"/>
                </a:lnTo>
                <a:lnTo>
                  <a:pt x="2766340" y="436757"/>
                </a:lnTo>
                <a:lnTo>
                  <a:pt x="2808039" y="415197"/>
                </a:lnTo>
                <a:lnTo>
                  <a:pt x="2840910" y="382322"/>
                </a:lnTo>
                <a:lnTo>
                  <a:pt x="2862462" y="340633"/>
                </a:lnTo>
                <a:lnTo>
                  <a:pt x="2870200" y="292633"/>
                </a:lnTo>
                <a:lnTo>
                  <a:pt x="2870200" y="151866"/>
                </a:lnTo>
                <a:lnTo>
                  <a:pt x="2862462" y="103866"/>
                </a:lnTo>
                <a:lnTo>
                  <a:pt x="2840910" y="62177"/>
                </a:lnTo>
                <a:lnTo>
                  <a:pt x="2808039" y="29302"/>
                </a:lnTo>
                <a:lnTo>
                  <a:pt x="2766340" y="7742"/>
                </a:lnTo>
                <a:lnTo>
                  <a:pt x="27183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420600" y="3898900"/>
            <a:ext cx="2514600" cy="2921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1917680" y="3662689"/>
            <a:ext cx="1882139" cy="1062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15620">
              <a:lnSpc>
                <a:spcPct val="1553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Hawaiian  button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3942060" y="3848100"/>
            <a:ext cx="10312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Vac...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1980295" y="5959254"/>
            <a:ext cx="283536" cy="3111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420703" y="3205289"/>
            <a:ext cx="193001" cy="247984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90327" y="8373428"/>
            <a:ext cx="577469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420" dirty="0">
                <a:solidFill>
                  <a:srgbClr val="7999AF"/>
                </a:solidFill>
                <a:latin typeface="Arial"/>
                <a:cs typeface="Arial"/>
              </a:rPr>
              <a:t>3.1 </a:t>
            </a:r>
            <a:r>
              <a:rPr sz="4200" b="1" spc="25" dirty="0">
                <a:solidFill>
                  <a:srgbClr val="7999AF"/>
                </a:solidFill>
                <a:latin typeface="Calibri"/>
                <a:cs typeface="Calibri"/>
              </a:rPr>
              <a:t>Manipulating </a:t>
            </a:r>
            <a:r>
              <a:rPr sz="4200" b="1" spc="15" dirty="0">
                <a:solidFill>
                  <a:srgbClr val="7999AF"/>
                </a:solidFill>
                <a:latin typeface="Calibri"/>
                <a:cs typeface="Calibri"/>
              </a:rPr>
              <a:t>the</a:t>
            </a:r>
            <a:r>
              <a:rPr sz="4200" b="1" spc="-3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-254" dirty="0">
                <a:solidFill>
                  <a:srgbClr val="7999AF"/>
                </a:solidFill>
                <a:latin typeface="Calibri"/>
                <a:cs typeface="Calibri"/>
              </a:rPr>
              <a:t>DOM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07700" y="1524000"/>
            <a:ext cx="4673600" cy="5448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833100" y="1524000"/>
            <a:ext cx="4622800" cy="5397500"/>
          </a:xfrm>
          <a:custGeom>
            <a:avLst/>
            <a:gdLst/>
            <a:ahLst/>
            <a:cxnLst/>
            <a:rect l="l" t="t" r="r" b="b"/>
            <a:pathLst>
              <a:path w="4622800" h="5397500">
                <a:moveTo>
                  <a:pt x="45265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5301208"/>
                </a:lnTo>
                <a:lnTo>
                  <a:pt x="7567" y="5338687"/>
                </a:lnTo>
                <a:lnTo>
                  <a:pt x="28205" y="5369294"/>
                </a:lnTo>
                <a:lnTo>
                  <a:pt x="58812" y="5389932"/>
                </a:lnTo>
                <a:lnTo>
                  <a:pt x="96291" y="5397500"/>
                </a:lnTo>
                <a:lnTo>
                  <a:pt x="4526534" y="5397500"/>
                </a:lnTo>
                <a:lnTo>
                  <a:pt x="4564024" y="5389932"/>
                </a:lnTo>
                <a:lnTo>
                  <a:pt x="4594621" y="5369294"/>
                </a:lnTo>
                <a:lnTo>
                  <a:pt x="4615241" y="5338687"/>
                </a:lnTo>
                <a:lnTo>
                  <a:pt x="4622800" y="5301208"/>
                </a:lnTo>
                <a:lnTo>
                  <a:pt x="4622800" y="96291"/>
                </a:lnTo>
                <a:lnTo>
                  <a:pt x="4615241" y="58812"/>
                </a:lnTo>
                <a:lnTo>
                  <a:pt x="4594621" y="28205"/>
                </a:lnTo>
                <a:lnTo>
                  <a:pt x="4564024" y="7567"/>
                </a:lnTo>
                <a:lnTo>
                  <a:pt x="45265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3400" y="1993900"/>
            <a:ext cx="9639300" cy="266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8800" y="1993900"/>
            <a:ext cx="9588500" cy="2616200"/>
          </a:xfrm>
          <a:custGeom>
            <a:avLst/>
            <a:gdLst/>
            <a:ahLst/>
            <a:cxnLst/>
            <a:rect l="l" t="t" r="r" b="b"/>
            <a:pathLst>
              <a:path w="9588500" h="2616200">
                <a:moveTo>
                  <a:pt x="94922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2519908"/>
                </a:lnTo>
                <a:lnTo>
                  <a:pt x="7567" y="2557387"/>
                </a:lnTo>
                <a:lnTo>
                  <a:pt x="28203" y="2587994"/>
                </a:lnTo>
                <a:lnTo>
                  <a:pt x="58810" y="2608632"/>
                </a:lnTo>
                <a:lnTo>
                  <a:pt x="96291" y="2616200"/>
                </a:lnTo>
                <a:lnTo>
                  <a:pt x="9492208" y="2616200"/>
                </a:lnTo>
                <a:lnTo>
                  <a:pt x="9529687" y="2608632"/>
                </a:lnTo>
                <a:lnTo>
                  <a:pt x="9560294" y="2587994"/>
                </a:lnTo>
                <a:lnTo>
                  <a:pt x="9580932" y="2557387"/>
                </a:lnTo>
                <a:lnTo>
                  <a:pt x="9588500" y="2519908"/>
                </a:lnTo>
                <a:lnTo>
                  <a:pt x="9588500" y="96291"/>
                </a:lnTo>
                <a:lnTo>
                  <a:pt x="9580932" y="58812"/>
                </a:lnTo>
                <a:lnTo>
                  <a:pt x="9560294" y="28205"/>
                </a:lnTo>
                <a:lnTo>
                  <a:pt x="9529687" y="7567"/>
                </a:lnTo>
                <a:lnTo>
                  <a:pt x="94922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8800" y="495300"/>
            <a:ext cx="6578600" cy="812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204" dirty="0"/>
              <a:t>Removing </a:t>
            </a:r>
            <a:r>
              <a:rPr spc="-10" dirty="0"/>
              <a:t>from </a:t>
            </a:r>
            <a:r>
              <a:rPr spc="-15" dirty="0"/>
              <a:t>the</a:t>
            </a:r>
            <a:r>
              <a:rPr spc="-755" dirty="0"/>
              <a:t> </a:t>
            </a:r>
            <a:r>
              <a:rPr spc="-509" dirty="0"/>
              <a:t>DOM</a:t>
            </a:r>
          </a:p>
        </p:txBody>
      </p:sp>
      <p:sp>
        <p:nvSpPr>
          <p:cNvPr id="8" name="object 8"/>
          <p:cNvSpPr/>
          <p:nvPr/>
        </p:nvSpPr>
        <p:spPr>
          <a:xfrm>
            <a:off x="9017000" y="1905000"/>
            <a:ext cx="1257300" cy="1079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4000" y="1993900"/>
            <a:ext cx="1003300" cy="825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84882" y="4040517"/>
            <a:ext cx="1167164" cy="10869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0960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/>
              <a:t>$</a:t>
            </a:r>
            <a:r>
              <a:rPr sz="2800" spc="-5" dirty="0">
                <a:solidFill>
                  <a:srgbClr val="F8F8F8"/>
                </a:solidFill>
              </a:rPr>
              <a:t>(</a:t>
            </a:r>
            <a:r>
              <a:rPr sz="2800" spc="-5" dirty="0"/>
              <a:t>document</a:t>
            </a:r>
            <a:r>
              <a:rPr sz="2800" spc="-5" dirty="0">
                <a:solidFill>
                  <a:srgbClr val="F8F8F8"/>
                </a:solidFill>
              </a:rPr>
              <a:t>)</a:t>
            </a:r>
            <a:r>
              <a:rPr sz="2800" spc="-5" dirty="0"/>
              <a:t>.ready</a:t>
            </a:r>
            <a:r>
              <a:rPr sz="2800" spc="-5" dirty="0">
                <a:solidFill>
                  <a:srgbClr val="F8F8F8"/>
                </a:solidFill>
              </a:rPr>
              <a:t>(</a:t>
            </a:r>
            <a:r>
              <a:rPr sz="2800" spc="-5" dirty="0">
                <a:solidFill>
                  <a:srgbClr val="FBDE2D"/>
                </a:solidFill>
              </a:rPr>
              <a:t>function</a:t>
            </a:r>
            <a:r>
              <a:rPr sz="2800" spc="-5" dirty="0">
                <a:solidFill>
                  <a:srgbClr val="F8F8F8"/>
                </a:solidFill>
              </a:rPr>
              <a:t>()</a:t>
            </a:r>
            <a:r>
              <a:rPr sz="2800" spc="30" dirty="0">
                <a:solidFill>
                  <a:srgbClr val="F8F8F8"/>
                </a:solidFill>
              </a:rPr>
              <a:t> </a:t>
            </a:r>
            <a:r>
              <a:rPr sz="2800" spc="-5" dirty="0">
                <a:solidFill>
                  <a:srgbClr val="F8F8F8"/>
                </a:solidFill>
              </a:rPr>
              <a:t>{</a:t>
            </a:r>
            <a:endParaRPr sz="2800"/>
          </a:p>
          <a:p>
            <a:pPr marL="431800">
              <a:lnSpc>
                <a:spcPct val="100000"/>
              </a:lnSpc>
              <a:spcBef>
                <a:spcPts val="240"/>
              </a:spcBef>
            </a:pPr>
            <a:r>
              <a:rPr sz="2800" spc="-5" dirty="0">
                <a:solidFill>
                  <a:srgbClr val="FBDE2D"/>
                </a:solidFill>
              </a:rPr>
              <a:t>var </a:t>
            </a:r>
            <a:r>
              <a:rPr sz="2800" spc="-5" dirty="0">
                <a:solidFill>
                  <a:srgbClr val="F8F8F8"/>
                </a:solidFill>
              </a:rPr>
              <a:t>price </a:t>
            </a:r>
            <a:r>
              <a:rPr sz="2800" spc="-5" dirty="0">
                <a:solidFill>
                  <a:srgbClr val="FBDE2D"/>
                </a:solidFill>
              </a:rPr>
              <a:t>= </a:t>
            </a:r>
            <a:r>
              <a:rPr sz="2800" spc="-5" dirty="0"/>
              <a:t>$</a:t>
            </a:r>
            <a:r>
              <a:rPr sz="2800" spc="-5" dirty="0">
                <a:solidFill>
                  <a:srgbClr val="F8F8F8"/>
                </a:solidFill>
              </a:rPr>
              <a:t>('</a:t>
            </a:r>
            <a:r>
              <a:rPr sz="2800" spc="-5" dirty="0">
                <a:solidFill>
                  <a:srgbClr val="7F90AA"/>
                </a:solidFill>
              </a:rPr>
              <a:t>&lt;p&gt;</a:t>
            </a:r>
            <a:r>
              <a:rPr sz="2800" spc="-5" dirty="0">
                <a:solidFill>
                  <a:srgbClr val="F8F8F8"/>
                </a:solidFill>
              </a:rPr>
              <a:t>From</a:t>
            </a:r>
            <a:r>
              <a:rPr sz="2800" spc="50" dirty="0">
                <a:solidFill>
                  <a:srgbClr val="F8F8F8"/>
                </a:solidFill>
              </a:rPr>
              <a:t> </a:t>
            </a:r>
            <a:r>
              <a:rPr sz="2800" spc="-5" dirty="0">
                <a:solidFill>
                  <a:srgbClr val="F8F8F8"/>
                </a:solidFill>
              </a:rPr>
              <a:t>$399.99</a:t>
            </a:r>
            <a:r>
              <a:rPr sz="2800" spc="-5" dirty="0">
                <a:solidFill>
                  <a:srgbClr val="7F90AA"/>
                </a:solidFill>
              </a:rPr>
              <a:t>&lt;/p&gt;</a:t>
            </a:r>
            <a:r>
              <a:rPr sz="2800" spc="-5" dirty="0">
                <a:solidFill>
                  <a:srgbClr val="F8F8F8"/>
                </a:solidFill>
              </a:rPr>
              <a:t>');</a:t>
            </a:r>
            <a:endParaRPr sz="2800"/>
          </a:p>
          <a:p>
            <a:pPr marL="431800">
              <a:lnSpc>
                <a:spcPct val="100000"/>
              </a:lnSpc>
              <a:spcBef>
                <a:spcPts val="240"/>
              </a:spcBef>
            </a:pPr>
            <a:r>
              <a:rPr sz="2800" spc="-5" dirty="0"/>
              <a:t>$</a:t>
            </a:r>
            <a:r>
              <a:rPr sz="2800" spc="-5" dirty="0">
                <a:solidFill>
                  <a:srgbClr val="F8F8F8"/>
                </a:solidFill>
              </a:rPr>
              <a:t>('</a:t>
            </a:r>
            <a:r>
              <a:rPr sz="2800" spc="-5" dirty="0">
                <a:solidFill>
                  <a:srgbClr val="FF6400"/>
                </a:solidFill>
              </a:rPr>
              <a:t>.vacation</a:t>
            </a:r>
            <a:r>
              <a:rPr sz="2800" spc="-5" dirty="0">
                <a:solidFill>
                  <a:srgbClr val="F8F8F8"/>
                </a:solidFill>
              </a:rPr>
              <a:t>')</a:t>
            </a:r>
            <a:r>
              <a:rPr sz="2800" spc="-5" dirty="0">
                <a:solidFill>
                  <a:srgbClr val="FFFFFF"/>
                </a:solidFill>
              </a:rPr>
              <a:t>.</a:t>
            </a:r>
            <a:r>
              <a:rPr sz="2800" spc="-5" dirty="0"/>
              <a:t>append</a:t>
            </a:r>
            <a:r>
              <a:rPr sz="2800" spc="-5" dirty="0">
                <a:solidFill>
                  <a:srgbClr val="F8F8F8"/>
                </a:solidFill>
              </a:rPr>
              <a:t>(price);</a:t>
            </a:r>
            <a:endParaRPr sz="2800"/>
          </a:p>
          <a:p>
            <a:pPr marL="438784">
              <a:lnSpc>
                <a:spcPct val="100000"/>
              </a:lnSpc>
              <a:spcBef>
                <a:spcPts val="240"/>
              </a:spcBef>
            </a:pPr>
            <a:r>
              <a:rPr sz="2800" spc="-5" dirty="0"/>
              <a:t>$</a:t>
            </a:r>
            <a:r>
              <a:rPr sz="2800" spc="-5" dirty="0">
                <a:solidFill>
                  <a:srgbClr val="F8F8F8"/>
                </a:solidFill>
              </a:rPr>
              <a:t>('</a:t>
            </a:r>
            <a:r>
              <a:rPr sz="2800" spc="-5" dirty="0">
                <a:solidFill>
                  <a:srgbClr val="FF6400"/>
                </a:solidFill>
              </a:rPr>
              <a:t>button</a:t>
            </a:r>
            <a:r>
              <a:rPr sz="2800" spc="-5" dirty="0">
                <a:solidFill>
                  <a:srgbClr val="F8F8F8"/>
                </a:solidFill>
              </a:rPr>
              <a:t>').</a:t>
            </a:r>
            <a:r>
              <a:rPr sz="2800" spc="-5" dirty="0"/>
              <a:t>remove</a:t>
            </a:r>
            <a:r>
              <a:rPr sz="2800" spc="-5" dirty="0">
                <a:solidFill>
                  <a:srgbClr val="F8F8F8"/>
                </a:solidFill>
              </a:rPr>
              <a:t>();</a:t>
            </a:r>
            <a:endParaRPr sz="2800"/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8F8F8"/>
                </a:solidFill>
              </a:rPr>
              <a:t>});</a:t>
            </a:r>
            <a:endParaRPr sz="2800"/>
          </a:p>
          <a:p>
            <a:pPr marL="2908300">
              <a:lnSpc>
                <a:spcPct val="100000"/>
              </a:lnSpc>
              <a:spcBef>
                <a:spcPts val="1940"/>
              </a:spcBef>
            </a:pPr>
            <a:r>
              <a:rPr sz="2800" i="1" spc="-210" dirty="0">
                <a:solidFill>
                  <a:srgbClr val="F8F5F1"/>
                </a:solidFill>
                <a:latin typeface="Arial"/>
                <a:cs typeface="Arial"/>
              </a:rPr>
              <a:t>Removes </a:t>
            </a:r>
            <a:r>
              <a:rPr sz="2800" i="1" spc="-45" dirty="0">
                <a:solidFill>
                  <a:srgbClr val="F8F5F1"/>
                </a:solidFill>
                <a:latin typeface="Arial"/>
                <a:cs typeface="Arial"/>
              </a:rPr>
              <a:t>the </a:t>
            </a:r>
            <a:r>
              <a:rPr sz="2800" b="1" i="1" spc="70" dirty="0">
                <a:solidFill>
                  <a:srgbClr val="F8F5F1"/>
                </a:solidFill>
                <a:latin typeface="Calibri"/>
                <a:cs typeface="Calibri"/>
              </a:rPr>
              <a:t>&lt;button&gt; </a:t>
            </a:r>
            <a:r>
              <a:rPr sz="2800" i="1" spc="-5" dirty="0">
                <a:solidFill>
                  <a:srgbClr val="F8F5F1"/>
                </a:solidFill>
                <a:latin typeface="Arial"/>
                <a:cs typeface="Arial"/>
              </a:rPr>
              <a:t>from</a:t>
            </a:r>
            <a:r>
              <a:rPr sz="2800" i="1" spc="-5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45" dirty="0">
                <a:solidFill>
                  <a:srgbClr val="F8F5F1"/>
                </a:solidFill>
                <a:latin typeface="Arial"/>
                <a:cs typeface="Arial"/>
              </a:rPr>
              <a:t>the </a:t>
            </a:r>
            <a:r>
              <a:rPr sz="2800" i="1" spc="-300" dirty="0">
                <a:solidFill>
                  <a:srgbClr val="F8F5F1"/>
                </a:solidFill>
                <a:latin typeface="Arial"/>
                <a:cs typeface="Arial"/>
              </a:rPr>
              <a:t>DOM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420703" y="3114454"/>
            <a:ext cx="245846" cy="14878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980295" y="3787554"/>
            <a:ext cx="283536" cy="3111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980295" y="4867054"/>
            <a:ext cx="283536" cy="3111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264900" y="2603500"/>
            <a:ext cx="850900" cy="444500"/>
          </a:xfrm>
          <a:custGeom>
            <a:avLst/>
            <a:gdLst/>
            <a:ahLst/>
            <a:cxnLst/>
            <a:rect l="l" t="t" r="r" b="b"/>
            <a:pathLst>
              <a:path w="850900" h="444500">
                <a:moveTo>
                  <a:pt x="6990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699033" y="444500"/>
                </a:lnTo>
                <a:lnTo>
                  <a:pt x="747033" y="436757"/>
                </a:lnTo>
                <a:lnTo>
                  <a:pt x="788722" y="415197"/>
                </a:lnTo>
                <a:lnTo>
                  <a:pt x="821597" y="382322"/>
                </a:lnTo>
                <a:lnTo>
                  <a:pt x="843157" y="340633"/>
                </a:lnTo>
                <a:lnTo>
                  <a:pt x="850900" y="292633"/>
                </a:lnTo>
                <a:lnTo>
                  <a:pt x="850900" y="151866"/>
                </a:lnTo>
                <a:lnTo>
                  <a:pt x="843157" y="103866"/>
                </a:lnTo>
                <a:lnTo>
                  <a:pt x="821597" y="62177"/>
                </a:lnTo>
                <a:lnTo>
                  <a:pt x="788722" y="29302"/>
                </a:lnTo>
                <a:lnTo>
                  <a:pt x="747033" y="7742"/>
                </a:lnTo>
                <a:lnTo>
                  <a:pt x="6990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493500" y="2692400"/>
            <a:ext cx="355600" cy="2921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036300" y="1803400"/>
            <a:ext cx="2146300" cy="533400"/>
          </a:xfrm>
          <a:custGeom>
            <a:avLst/>
            <a:gdLst/>
            <a:ahLst/>
            <a:cxnLst/>
            <a:rect l="l" t="t" r="r" b="b"/>
            <a:pathLst>
              <a:path w="2146300" h="533400">
                <a:moveTo>
                  <a:pt x="1994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381533"/>
                </a:lnTo>
                <a:lnTo>
                  <a:pt x="7742" y="429533"/>
                </a:lnTo>
                <a:lnTo>
                  <a:pt x="29302" y="471222"/>
                </a:lnTo>
                <a:lnTo>
                  <a:pt x="62177" y="504097"/>
                </a:lnTo>
                <a:lnTo>
                  <a:pt x="103866" y="525657"/>
                </a:lnTo>
                <a:lnTo>
                  <a:pt x="151866" y="533400"/>
                </a:lnTo>
                <a:lnTo>
                  <a:pt x="1994407" y="533400"/>
                </a:lnTo>
                <a:lnTo>
                  <a:pt x="2042440" y="525657"/>
                </a:lnTo>
                <a:lnTo>
                  <a:pt x="2084139" y="504097"/>
                </a:lnTo>
                <a:lnTo>
                  <a:pt x="2117010" y="471222"/>
                </a:lnTo>
                <a:lnTo>
                  <a:pt x="2138562" y="429533"/>
                </a:lnTo>
                <a:lnTo>
                  <a:pt x="2146300" y="381533"/>
                </a:lnTo>
                <a:lnTo>
                  <a:pt x="2146300" y="151866"/>
                </a:lnTo>
                <a:lnTo>
                  <a:pt x="2138562" y="103866"/>
                </a:lnTo>
                <a:lnTo>
                  <a:pt x="2117010" y="62177"/>
                </a:lnTo>
                <a:lnTo>
                  <a:pt x="2084139" y="29302"/>
                </a:lnTo>
                <a:lnTo>
                  <a:pt x="2042440" y="7742"/>
                </a:lnTo>
                <a:lnTo>
                  <a:pt x="1994407" y="0"/>
                </a:lnTo>
                <a:close/>
              </a:path>
            </a:pathLst>
          </a:custGeom>
          <a:solidFill>
            <a:srgbClr val="273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417300" y="1955800"/>
            <a:ext cx="1397000" cy="2794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76300" y="1574800"/>
            <a:ext cx="11916410" cy="674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7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application.js</a:t>
            </a:r>
            <a:endParaRPr sz="2200">
              <a:latin typeface="Calibri"/>
              <a:cs typeface="Calibri"/>
            </a:endParaRPr>
          </a:p>
          <a:p>
            <a:pPr marR="5080" algn="r">
              <a:lnSpc>
                <a:spcPts val="257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DOCUMENT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1772900" y="5422900"/>
            <a:ext cx="482600" cy="444500"/>
          </a:xfrm>
          <a:custGeom>
            <a:avLst/>
            <a:gdLst/>
            <a:ahLst/>
            <a:cxnLst/>
            <a:rect l="l" t="t" r="r" b="b"/>
            <a:pathLst>
              <a:path w="482600" h="444500">
                <a:moveTo>
                  <a:pt x="3307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330733" y="444500"/>
                </a:lnTo>
                <a:lnTo>
                  <a:pt x="378733" y="436757"/>
                </a:lnTo>
                <a:lnTo>
                  <a:pt x="420422" y="415197"/>
                </a:lnTo>
                <a:lnTo>
                  <a:pt x="453297" y="382322"/>
                </a:lnTo>
                <a:lnTo>
                  <a:pt x="474857" y="340633"/>
                </a:lnTo>
                <a:lnTo>
                  <a:pt x="482600" y="292633"/>
                </a:lnTo>
                <a:lnTo>
                  <a:pt x="482600" y="151866"/>
                </a:lnTo>
                <a:lnTo>
                  <a:pt x="474857" y="103866"/>
                </a:lnTo>
                <a:lnTo>
                  <a:pt x="453297" y="62177"/>
                </a:lnTo>
                <a:lnTo>
                  <a:pt x="420422" y="29302"/>
                </a:lnTo>
                <a:lnTo>
                  <a:pt x="378733" y="7742"/>
                </a:lnTo>
                <a:lnTo>
                  <a:pt x="3307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912600" y="5575300"/>
            <a:ext cx="203200" cy="2794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268200" y="5994400"/>
            <a:ext cx="1879600" cy="444500"/>
          </a:xfrm>
          <a:custGeom>
            <a:avLst/>
            <a:gdLst/>
            <a:ahLst/>
            <a:cxnLst/>
            <a:rect l="l" t="t" r="r" b="b"/>
            <a:pathLst>
              <a:path w="1879600" h="444500">
                <a:moveTo>
                  <a:pt x="17277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727707" y="444500"/>
                </a:lnTo>
                <a:lnTo>
                  <a:pt x="1775740" y="436757"/>
                </a:lnTo>
                <a:lnTo>
                  <a:pt x="1817439" y="415197"/>
                </a:lnTo>
                <a:lnTo>
                  <a:pt x="1850310" y="382322"/>
                </a:lnTo>
                <a:lnTo>
                  <a:pt x="1871862" y="340633"/>
                </a:lnTo>
                <a:lnTo>
                  <a:pt x="1879600" y="292633"/>
                </a:lnTo>
                <a:lnTo>
                  <a:pt x="1879600" y="151866"/>
                </a:lnTo>
                <a:lnTo>
                  <a:pt x="1871862" y="103866"/>
                </a:lnTo>
                <a:lnTo>
                  <a:pt x="1850310" y="62177"/>
                </a:lnTo>
                <a:lnTo>
                  <a:pt x="1817439" y="29302"/>
                </a:lnTo>
                <a:lnTo>
                  <a:pt x="1775740" y="7742"/>
                </a:lnTo>
                <a:lnTo>
                  <a:pt x="17277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598400" y="6070600"/>
            <a:ext cx="1219200" cy="3302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1917680" y="5461000"/>
            <a:ext cx="1889760" cy="928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</a:t>
            </a:r>
            <a:endParaRPr sz="2200">
              <a:latin typeface="Courier New"/>
              <a:cs typeface="Courier New"/>
            </a:endParaRPr>
          </a:p>
          <a:p>
            <a:pPr marL="702945">
              <a:lnSpc>
                <a:spcPct val="100000"/>
              </a:lnSpc>
              <a:spcBef>
                <a:spcPts val="18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$399.99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510009" y="2641600"/>
            <a:ext cx="343789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742315" algn="l"/>
              </a:tabLst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	</a:t>
            </a:r>
            <a:r>
              <a:rPr sz="2200" spc="-5" dirty="0">
                <a:solidFill>
                  <a:srgbClr val="EBEBEB"/>
                </a:solidFill>
                <a:latin typeface="Courier New"/>
                <a:cs typeface="Courier New"/>
              </a:rPr>
              <a:t>class="vacation"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772900" y="32385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963400" y="3327400"/>
            <a:ext cx="368300" cy="2794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1967209" y="32766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h2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268200" y="4902200"/>
            <a:ext cx="1879600" cy="444500"/>
          </a:xfrm>
          <a:custGeom>
            <a:avLst/>
            <a:gdLst/>
            <a:ahLst/>
            <a:cxnLst/>
            <a:rect l="l" t="t" r="r" b="b"/>
            <a:pathLst>
              <a:path w="1879600" h="444500">
                <a:moveTo>
                  <a:pt x="17277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727707" y="444500"/>
                </a:lnTo>
                <a:lnTo>
                  <a:pt x="1775740" y="436757"/>
                </a:lnTo>
                <a:lnTo>
                  <a:pt x="1817439" y="415197"/>
                </a:lnTo>
                <a:lnTo>
                  <a:pt x="1850310" y="382322"/>
                </a:lnTo>
                <a:lnTo>
                  <a:pt x="1871862" y="340633"/>
                </a:lnTo>
                <a:lnTo>
                  <a:pt x="1879600" y="292633"/>
                </a:lnTo>
                <a:lnTo>
                  <a:pt x="1879600" y="151866"/>
                </a:lnTo>
                <a:lnTo>
                  <a:pt x="1871862" y="103866"/>
                </a:lnTo>
                <a:lnTo>
                  <a:pt x="1850310" y="62177"/>
                </a:lnTo>
                <a:lnTo>
                  <a:pt x="1817439" y="29302"/>
                </a:lnTo>
                <a:lnTo>
                  <a:pt x="1775740" y="7742"/>
                </a:lnTo>
                <a:lnTo>
                  <a:pt x="17277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420600" y="4991100"/>
            <a:ext cx="1562100" cy="2921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2440919" y="4940300"/>
            <a:ext cx="153416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Get</a:t>
            </a:r>
            <a:r>
              <a:rPr sz="2200" spc="-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Price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1772900" y="4330700"/>
            <a:ext cx="1320800" cy="444500"/>
          </a:xfrm>
          <a:custGeom>
            <a:avLst/>
            <a:gdLst/>
            <a:ahLst/>
            <a:cxnLst/>
            <a:rect l="l" t="t" r="r" b="b"/>
            <a:pathLst>
              <a:path w="1320800" h="444500">
                <a:moveTo>
                  <a:pt x="11689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168907" y="444500"/>
                </a:lnTo>
                <a:lnTo>
                  <a:pt x="1216940" y="436757"/>
                </a:lnTo>
                <a:lnTo>
                  <a:pt x="1258639" y="415197"/>
                </a:lnTo>
                <a:lnTo>
                  <a:pt x="1291510" y="382322"/>
                </a:lnTo>
                <a:lnTo>
                  <a:pt x="1313062" y="340633"/>
                </a:lnTo>
                <a:lnTo>
                  <a:pt x="1320800" y="292633"/>
                </a:lnTo>
                <a:lnTo>
                  <a:pt x="1320800" y="151866"/>
                </a:lnTo>
                <a:lnTo>
                  <a:pt x="1313062" y="103866"/>
                </a:lnTo>
                <a:lnTo>
                  <a:pt x="1291510" y="62177"/>
                </a:lnTo>
                <a:lnTo>
                  <a:pt x="1258639" y="29302"/>
                </a:lnTo>
                <a:lnTo>
                  <a:pt x="1216940" y="7742"/>
                </a:lnTo>
                <a:lnTo>
                  <a:pt x="11689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912600" y="4419600"/>
            <a:ext cx="1041400" cy="2921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268200" y="3810000"/>
            <a:ext cx="2870200" cy="444500"/>
          </a:xfrm>
          <a:custGeom>
            <a:avLst/>
            <a:gdLst/>
            <a:ahLst/>
            <a:cxnLst/>
            <a:rect l="l" t="t" r="r" b="b"/>
            <a:pathLst>
              <a:path w="2870200" h="444500">
                <a:moveTo>
                  <a:pt x="27183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718307" y="444500"/>
                </a:lnTo>
                <a:lnTo>
                  <a:pt x="2766340" y="436757"/>
                </a:lnTo>
                <a:lnTo>
                  <a:pt x="2808039" y="415197"/>
                </a:lnTo>
                <a:lnTo>
                  <a:pt x="2840910" y="382322"/>
                </a:lnTo>
                <a:lnTo>
                  <a:pt x="2862462" y="340633"/>
                </a:lnTo>
                <a:lnTo>
                  <a:pt x="2870200" y="292633"/>
                </a:lnTo>
                <a:lnTo>
                  <a:pt x="2870200" y="151866"/>
                </a:lnTo>
                <a:lnTo>
                  <a:pt x="2862462" y="103866"/>
                </a:lnTo>
                <a:lnTo>
                  <a:pt x="2840910" y="62177"/>
                </a:lnTo>
                <a:lnTo>
                  <a:pt x="2808039" y="29302"/>
                </a:lnTo>
                <a:lnTo>
                  <a:pt x="2766340" y="7742"/>
                </a:lnTo>
                <a:lnTo>
                  <a:pt x="27183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420600" y="3898900"/>
            <a:ext cx="2514600" cy="2921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1917680" y="3662689"/>
            <a:ext cx="1882139" cy="1062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15620">
              <a:lnSpc>
                <a:spcPct val="1553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Hawaiian  button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3942060" y="3848100"/>
            <a:ext cx="10312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Vac...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1980295" y="5959254"/>
            <a:ext cx="283536" cy="31115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426095" y="3259429"/>
            <a:ext cx="169410" cy="24257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90327" y="8373428"/>
            <a:ext cx="577469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420" dirty="0">
                <a:solidFill>
                  <a:srgbClr val="7999AF"/>
                </a:solidFill>
                <a:latin typeface="Arial"/>
                <a:cs typeface="Arial"/>
              </a:rPr>
              <a:t>3.1 </a:t>
            </a:r>
            <a:r>
              <a:rPr sz="4200" b="1" spc="25" dirty="0">
                <a:solidFill>
                  <a:srgbClr val="7999AF"/>
                </a:solidFill>
                <a:latin typeface="Calibri"/>
                <a:cs typeface="Calibri"/>
              </a:rPr>
              <a:t>Manipulating </a:t>
            </a:r>
            <a:r>
              <a:rPr sz="4200" b="1" spc="15" dirty="0">
                <a:solidFill>
                  <a:srgbClr val="7999AF"/>
                </a:solidFill>
                <a:latin typeface="Calibri"/>
                <a:cs typeface="Calibri"/>
              </a:rPr>
              <a:t>the</a:t>
            </a:r>
            <a:r>
              <a:rPr sz="4200" b="1" spc="-3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-254" dirty="0">
                <a:solidFill>
                  <a:srgbClr val="7999AF"/>
                </a:solidFill>
                <a:latin typeface="Calibri"/>
                <a:cs typeface="Calibri"/>
              </a:rPr>
              <a:t>DOM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90327" y="8373428"/>
            <a:ext cx="577469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420" dirty="0">
                <a:solidFill>
                  <a:srgbClr val="7999AF"/>
                </a:solidFill>
                <a:latin typeface="Arial"/>
                <a:cs typeface="Arial"/>
              </a:rPr>
              <a:t>3.1 </a:t>
            </a:r>
            <a:r>
              <a:rPr sz="4200" b="1" spc="25" dirty="0">
                <a:solidFill>
                  <a:srgbClr val="7999AF"/>
                </a:solidFill>
                <a:latin typeface="Calibri"/>
                <a:cs typeface="Calibri"/>
              </a:rPr>
              <a:t>Manipulating </a:t>
            </a:r>
            <a:r>
              <a:rPr sz="4200" b="1" spc="15" dirty="0">
                <a:solidFill>
                  <a:srgbClr val="7999AF"/>
                </a:solidFill>
                <a:latin typeface="Calibri"/>
                <a:cs typeface="Calibri"/>
              </a:rPr>
              <a:t>the</a:t>
            </a:r>
            <a:r>
              <a:rPr sz="4200" b="1" spc="-3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-254" dirty="0">
                <a:solidFill>
                  <a:srgbClr val="7999AF"/>
                </a:solidFill>
                <a:latin typeface="Calibri"/>
                <a:cs typeface="Calibri"/>
              </a:rPr>
              <a:t>DOM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3600" y="5803900"/>
            <a:ext cx="876300" cy="850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1700" y="5829300"/>
            <a:ext cx="825500" cy="800100"/>
          </a:xfrm>
          <a:custGeom>
            <a:avLst/>
            <a:gdLst/>
            <a:ahLst/>
            <a:cxnLst/>
            <a:rect l="l" t="t" r="r" b="b"/>
            <a:pathLst>
              <a:path w="825500" h="800100">
                <a:moveTo>
                  <a:pt x="7292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3" y="771894"/>
                </a:lnTo>
                <a:lnTo>
                  <a:pt x="58810" y="792532"/>
                </a:lnTo>
                <a:lnTo>
                  <a:pt x="96291" y="800100"/>
                </a:lnTo>
                <a:lnTo>
                  <a:pt x="729208" y="800100"/>
                </a:lnTo>
                <a:lnTo>
                  <a:pt x="766687" y="792532"/>
                </a:lnTo>
                <a:lnTo>
                  <a:pt x="797294" y="771894"/>
                </a:lnTo>
                <a:lnTo>
                  <a:pt x="817932" y="741287"/>
                </a:lnTo>
                <a:lnTo>
                  <a:pt x="825500" y="703808"/>
                </a:lnTo>
                <a:lnTo>
                  <a:pt x="825500" y="96291"/>
                </a:lnTo>
                <a:lnTo>
                  <a:pt x="817932" y="58812"/>
                </a:lnTo>
                <a:lnTo>
                  <a:pt x="797294" y="28205"/>
                </a:lnTo>
                <a:lnTo>
                  <a:pt x="766687" y="7567"/>
                </a:lnTo>
                <a:lnTo>
                  <a:pt x="729208" y="0"/>
                </a:lnTo>
                <a:close/>
              </a:path>
            </a:pathLst>
          </a:custGeom>
          <a:solidFill>
            <a:srgbClr val="1E32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3600" y="4787900"/>
            <a:ext cx="876300" cy="850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1700" y="4813300"/>
            <a:ext cx="825500" cy="800100"/>
          </a:xfrm>
          <a:custGeom>
            <a:avLst/>
            <a:gdLst/>
            <a:ahLst/>
            <a:cxnLst/>
            <a:rect l="l" t="t" r="r" b="b"/>
            <a:pathLst>
              <a:path w="825500" h="800100">
                <a:moveTo>
                  <a:pt x="7292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3" y="771894"/>
                </a:lnTo>
                <a:lnTo>
                  <a:pt x="58810" y="792532"/>
                </a:lnTo>
                <a:lnTo>
                  <a:pt x="96291" y="800100"/>
                </a:lnTo>
                <a:lnTo>
                  <a:pt x="729208" y="800100"/>
                </a:lnTo>
                <a:lnTo>
                  <a:pt x="766687" y="792532"/>
                </a:lnTo>
                <a:lnTo>
                  <a:pt x="797294" y="771894"/>
                </a:lnTo>
                <a:lnTo>
                  <a:pt x="817932" y="741287"/>
                </a:lnTo>
                <a:lnTo>
                  <a:pt x="825500" y="703808"/>
                </a:lnTo>
                <a:lnTo>
                  <a:pt x="825500" y="96291"/>
                </a:lnTo>
                <a:lnTo>
                  <a:pt x="817932" y="58812"/>
                </a:lnTo>
                <a:lnTo>
                  <a:pt x="797294" y="28205"/>
                </a:lnTo>
                <a:lnTo>
                  <a:pt x="766687" y="7567"/>
                </a:lnTo>
                <a:lnTo>
                  <a:pt x="729208" y="0"/>
                </a:lnTo>
                <a:close/>
              </a:path>
            </a:pathLst>
          </a:custGeom>
          <a:solidFill>
            <a:srgbClr val="1E32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63600" y="3771900"/>
            <a:ext cx="876300" cy="850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1700" y="3797300"/>
            <a:ext cx="825500" cy="800100"/>
          </a:xfrm>
          <a:custGeom>
            <a:avLst/>
            <a:gdLst/>
            <a:ahLst/>
            <a:cxnLst/>
            <a:rect l="l" t="t" r="r" b="b"/>
            <a:pathLst>
              <a:path w="825500" h="800100">
                <a:moveTo>
                  <a:pt x="7292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3" y="771894"/>
                </a:lnTo>
                <a:lnTo>
                  <a:pt x="58810" y="792532"/>
                </a:lnTo>
                <a:lnTo>
                  <a:pt x="96291" y="800100"/>
                </a:lnTo>
                <a:lnTo>
                  <a:pt x="729208" y="800100"/>
                </a:lnTo>
                <a:lnTo>
                  <a:pt x="766687" y="792532"/>
                </a:lnTo>
                <a:lnTo>
                  <a:pt x="797294" y="771894"/>
                </a:lnTo>
                <a:lnTo>
                  <a:pt x="817932" y="741287"/>
                </a:lnTo>
                <a:lnTo>
                  <a:pt x="825500" y="703808"/>
                </a:lnTo>
                <a:lnTo>
                  <a:pt x="825500" y="96291"/>
                </a:lnTo>
                <a:lnTo>
                  <a:pt x="817932" y="58812"/>
                </a:lnTo>
                <a:lnTo>
                  <a:pt x="797294" y="28205"/>
                </a:lnTo>
                <a:lnTo>
                  <a:pt x="766687" y="7567"/>
                </a:lnTo>
                <a:lnTo>
                  <a:pt x="729208" y="0"/>
                </a:lnTo>
                <a:close/>
              </a:path>
            </a:pathLst>
          </a:custGeom>
          <a:solidFill>
            <a:srgbClr val="1E32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63600" y="2755900"/>
            <a:ext cx="876300" cy="850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01700" y="2781300"/>
            <a:ext cx="825500" cy="800100"/>
          </a:xfrm>
          <a:custGeom>
            <a:avLst/>
            <a:gdLst/>
            <a:ahLst/>
            <a:cxnLst/>
            <a:rect l="l" t="t" r="r" b="b"/>
            <a:pathLst>
              <a:path w="825500" h="800100">
                <a:moveTo>
                  <a:pt x="7292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3" y="771894"/>
                </a:lnTo>
                <a:lnTo>
                  <a:pt x="58810" y="792532"/>
                </a:lnTo>
                <a:lnTo>
                  <a:pt x="96291" y="800100"/>
                </a:lnTo>
                <a:lnTo>
                  <a:pt x="729208" y="800100"/>
                </a:lnTo>
                <a:lnTo>
                  <a:pt x="766687" y="792532"/>
                </a:lnTo>
                <a:lnTo>
                  <a:pt x="797294" y="771894"/>
                </a:lnTo>
                <a:lnTo>
                  <a:pt x="817932" y="741287"/>
                </a:lnTo>
                <a:lnTo>
                  <a:pt x="825500" y="703808"/>
                </a:lnTo>
                <a:lnTo>
                  <a:pt x="825500" y="96291"/>
                </a:lnTo>
                <a:lnTo>
                  <a:pt x="817932" y="58812"/>
                </a:lnTo>
                <a:lnTo>
                  <a:pt x="797294" y="28205"/>
                </a:lnTo>
                <a:lnTo>
                  <a:pt x="766687" y="7567"/>
                </a:lnTo>
                <a:lnTo>
                  <a:pt x="729208" y="0"/>
                </a:lnTo>
                <a:close/>
              </a:path>
            </a:pathLst>
          </a:custGeom>
          <a:solidFill>
            <a:srgbClr val="1E32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3600" y="1739900"/>
            <a:ext cx="876300" cy="850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01700" y="1765300"/>
            <a:ext cx="825500" cy="800100"/>
          </a:xfrm>
          <a:custGeom>
            <a:avLst/>
            <a:gdLst/>
            <a:ahLst/>
            <a:cxnLst/>
            <a:rect l="l" t="t" r="r" b="b"/>
            <a:pathLst>
              <a:path w="825500" h="800100">
                <a:moveTo>
                  <a:pt x="7292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3" y="771894"/>
                </a:lnTo>
                <a:lnTo>
                  <a:pt x="58810" y="792532"/>
                </a:lnTo>
                <a:lnTo>
                  <a:pt x="96291" y="800100"/>
                </a:lnTo>
                <a:lnTo>
                  <a:pt x="729208" y="800100"/>
                </a:lnTo>
                <a:lnTo>
                  <a:pt x="766687" y="792532"/>
                </a:lnTo>
                <a:lnTo>
                  <a:pt x="797294" y="771894"/>
                </a:lnTo>
                <a:lnTo>
                  <a:pt x="817932" y="741287"/>
                </a:lnTo>
                <a:lnTo>
                  <a:pt x="825500" y="703808"/>
                </a:lnTo>
                <a:lnTo>
                  <a:pt x="825500" y="96291"/>
                </a:lnTo>
                <a:lnTo>
                  <a:pt x="817932" y="58812"/>
                </a:lnTo>
                <a:lnTo>
                  <a:pt x="797294" y="28205"/>
                </a:lnTo>
                <a:lnTo>
                  <a:pt x="766687" y="7567"/>
                </a:lnTo>
                <a:lnTo>
                  <a:pt x="729208" y="0"/>
                </a:lnTo>
                <a:close/>
              </a:path>
            </a:pathLst>
          </a:custGeom>
          <a:solidFill>
            <a:srgbClr val="1E32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41400" y="5997879"/>
            <a:ext cx="553720" cy="479425"/>
          </a:xfrm>
          <a:custGeom>
            <a:avLst/>
            <a:gdLst/>
            <a:ahLst/>
            <a:cxnLst/>
            <a:rect l="l" t="t" r="r" b="b"/>
            <a:pathLst>
              <a:path w="553719" h="479425">
                <a:moveTo>
                  <a:pt x="451116" y="0"/>
                </a:moveTo>
                <a:lnTo>
                  <a:pt x="102425" y="0"/>
                </a:lnTo>
                <a:lnTo>
                  <a:pt x="62552" y="8051"/>
                </a:lnTo>
                <a:lnTo>
                  <a:pt x="29995" y="30005"/>
                </a:lnTo>
                <a:lnTo>
                  <a:pt x="8047" y="62563"/>
                </a:lnTo>
                <a:lnTo>
                  <a:pt x="0" y="102425"/>
                </a:lnTo>
                <a:lnTo>
                  <a:pt x="0" y="299021"/>
                </a:lnTo>
                <a:lnTo>
                  <a:pt x="5743" y="332892"/>
                </a:lnTo>
                <a:lnTo>
                  <a:pt x="21666" y="361953"/>
                </a:lnTo>
                <a:lnTo>
                  <a:pt x="45809" y="384275"/>
                </a:lnTo>
                <a:lnTo>
                  <a:pt x="76212" y="397929"/>
                </a:lnTo>
                <a:lnTo>
                  <a:pt x="69000" y="414243"/>
                </a:lnTo>
                <a:lnTo>
                  <a:pt x="57846" y="431139"/>
                </a:lnTo>
                <a:lnTo>
                  <a:pt x="42185" y="448463"/>
                </a:lnTo>
                <a:lnTo>
                  <a:pt x="21450" y="466064"/>
                </a:lnTo>
                <a:lnTo>
                  <a:pt x="18798" y="470708"/>
                </a:lnTo>
                <a:lnTo>
                  <a:pt x="22671" y="474906"/>
                </a:lnTo>
                <a:lnTo>
                  <a:pt x="32317" y="477948"/>
                </a:lnTo>
                <a:lnTo>
                  <a:pt x="46990" y="479120"/>
                </a:lnTo>
                <a:lnTo>
                  <a:pt x="77875" y="475584"/>
                </a:lnTo>
                <a:lnTo>
                  <a:pt x="116230" y="463219"/>
                </a:lnTo>
                <a:lnTo>
                  <a:pt x="159271" y="439386"/>
                </a:lnTo>
                <a:lnTo>
                  <a:pt x="194497" y="409651"/>
                </a:lnTo>
                <a:lnTo>
                  <a:pt x="120713" y="409651"/>
                </a:lnTo>
                <a:lnTo>
                  <a:pt x="135521" y="366128"/>
                </a:lnTo>
                <a:lnTo>
                  <a:pt x="87947" y="353568"/>
                </a:lnTo>
                <a:lnTo>
                  <a:pt x="48987" y="317413"/>
                </a:lnTo>
                <a:lnTo>
                  <a:pt x="45897" y="299021"/>
                </a:lnTo>
                <a:lnTo>
                  <a:pt x="45897" y="102425"/>
                </a:lnTo>
                <a:lnTo>
                  <a:pt x="50345" y="80444"/>
                </a:lnTo>
                <a:lnTo>
                  <a:pt x="62469" y="62474"/>
                </a:lnTo>
                <a:lnTo>
                  <a:pt x="80439" y="50347"/>
                </a:lnTo>
                <a:lnTo>
                  <a:pt x="102425" y="45897"/>
                </a:lnTo>
                <a:lnTo>
                  <a:pt x="534251" y="45897"/>
                </a:lnTo>
                <a:lnTo>
                  <a:pt x="523540" y="30005"/>
                </a:lnTo>
                <a:lnTo>
                  <a:pt x="490987" y="8051"/>
                </a:lnTo>
                <a:lnTo>
                  <a:pt x="451116" y="0"/>
                </a:lnTo>
                <a:close/>
              </a:path>
              <a:path w="553719" h="479425">
                <a:moveTo>
                  <a:pt x="534251" y="45897"/>
                </a:moveTo>
                <a:lnTo>
                  <a:pt x="451116" y="45897"/>
                </a:lnTo>
                <a:lnTo>
                  <a:pt x="473097" y="50347"/>
                </a:lnTo>
                <a:lnTo>
                  <a:pt x="491067" y="62474"/>
                </a:lnTo>
                <a:lnTo>
                  <a:pt x="503194" y="80444"/>
                </a:lnTo>
                <a:lnTo>
                  <a:pt x="507644" y="102425"/>
                </a:lnTo>
                <a:lnTo>
                  <a:pt x="507644" y="299021"/>
                </a:lnTo>
                <a:lnTo>
                  <a:pt x="503194" y="321002"/>
                </a:lnTo>
                <a:lnTo>
                  <a:pt x="491067" y="338972"/>
                </a:lnTo>
                <a:lnTo>
                  <a:pt x="473097" y="351099"/>
                </a:lnTo>
                <a:lnTo>
                  <a:pt x="451116" y="355549"/>
                </a:lnTo>
                <a:lnTo>
                  <a:pt x="184924" y="355549"/>
                </a:lnTo>
                <a:lnTo>
                  <a:pt x="171424" y="369316"/>
                </a:lnTo>
                <a:lnTo>
                  <a:pt x="158257" y="381928"/>
                </a:lnTo>
                <a:lnTo>
                  <a:pt x="145354" y="392764"/>
                </a:lnTo>
                <a:lnTo>
                  <a:pt x="132809" y="401961"/>
                </a:lnTo>
                <a:lnTo>
                  <a:pt x="120713" y="409651"/>
                </a:lnTo>
                <a:lnTo>
                  <a:pt x="194497" y="409651"/>
                </a:lnTo>
                <a:lnTo>
                  <a:pt x="204215" y="401446"/>
                </a:lnTo>
                <a:lnTo>
                  <a:pt x="451116" y="401446"/>
                </a:lnTo>
                <a:lnTo>
                  <a:pt x="490987" y="393397"/>
                </a:lnTo>
                <a:lnTo>
                  <a:pt x="523540" y="371446"/>
                </a:lnTo>
                <a:lnTo>
                  <a:pt x="545483" y="338889"/>
                </a:lnTo>
                <a:lnTo>
                  <a:pt x="553529" y="299021"/>
                </a:lnTo>
                <a:lnTo>
                  <a:pt x="553529" y="102425"/>
                </a:lnTo>
                <a:lnTo>
                  <a:pt x="545483" y="62563"/>
                </a:lnTo>
                <a:lnTo>
                  <a:pt x="534251" y="458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72502" y="6142761"/>
            <a:ext cx="291465" cy="0"/>
          </a:xfrm>
          <a:custGeom>
            <a:avLst/>
            <a:gdLst/>
            <a:ahLst/>
            <a:cxnLst/>
            <a:rect l="l" t="t" r="r" b="b"/>
            <a:pathLst>
              <a:path w="291465">
                <a:moveTo>
                  <a:pt x="0" y="0"/>
                </a:moveTo>
                <a:lnTo>
                  <a:pt x="291325" y="0"/>
                </a:lnTo>
              </a:path>
            </a:pathLst>
          </a:custGeom>
          <a:ln w="4589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72502" y="6253695"/>
            <a:ext cx="291465" cy="0"/>
          </a:xfrm>
          <a:custGeom>
            <a:avLst/>
            <a:gdLst/>
            <a:ahLst/>
            <a:cxnLst/>
            <a:rect l="l" t="t" r="r" b="b"/>
            <a:pathLst>
              <a:path w="291465">
                <a:moveTo>
                  <a:pt x="0" y="0"/>
                </a:moveTo>
                <a:lnTo>
                  <a:pt x="291325" y="0"/>
                </a:lnTo>
              </a:path>
            </a:pathLst>
          </a:custGeom>
          <a:ln w="4589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6800" y="3956989"/>
            <a:ext cx="506095" cy="339090"/>
          </a:xfrm>
          <a:custGeom>
            <a:avLst/>
            <a:gdLst/>
            <a:ahLst/>
            <a:cxnLst/>
            <a:rect l="l" t="t" r="r" b="b"/>
            <a:pathLst>
              <a:path w="506094" h="339089">
                <a:moveTo>
                  <a:pt x="409927" y="47536"/>
                </a:moveTo>
                <a:lnTo>
                  <a:pt x="253060" y="47536"/>
                </a:lnTo>
                <a:lnTo>
                  <a:pt x="303316" y="53306"/>
                </a:lnTo>
                <a:lnTo>
                  <a:pt x="349514" y="69735"/>
                </a:lnTo>
                <a:lnTo>
                  <a:pt x="390348" y="95512"/>
                </a:lnTo>
                <a:lnTo>
                  <a:pt x="424509" y="129330"/>
                </a:lnTo>
                <a:lnTo>
                  <a:pt x="450689" y="169879"/>
                </a:lnTo>
                <a:lnTo>
                  <a:pt x="467580" y="215851"/>
                </a:lnTo>
                <a:lnTo>
                  <a:pt x="473865" y="265861"/>
                </a:lnTo>
                <a:lnTo>
                  <a:pt x="473900" y="338480"/>
                </a:lnTo>
                <a:lnTo>
                  <a:pt x="490742" y="338467"/>
                </a:lnTo>
                <a:lnTo>
                  <a:pt x="493141" y="316321"/>
                </a:lnTo>
                <a:lnTo>
                  <a:pt x="498424" y="287208"/>
                </a:lnTo>
                <a:lnTo>
                  <a:pt x="503706" y="261836"/>
                </a:lnTo>
                <a:lnTo>
                  <a:pt x="506107" y="250901"/>
                </a:lnTo>
                <a:lnTo>
                  <a:pt x="502118" y="202398"/>
                </a:lnTo>
                <a:lnTo>
                  <a:pt x="491189" y="158140"/>
                </a:lnTo>
                <a:lnTo>
                  <a:pt x="473709" y="118517"/>
                </a:lnTo>
                <a:lnTo>
                  <a:pt x="450067" y="83920"/>
                </a:lnTo>
                <a:lnTo>
                  <a:pt x="420653" y="54740"/>
                </a:lnTo>
                <a:lnTo>
                  <a:pt x="409927" y="47536"/>
                </a:lnTo>
                <a:close/>
              </a:path>
              <a:path w="506094" h="339089">
                <a:moveTo>
                  <a:pt x="253060" y="0"/>
                </a:moveTo>
                <a:lnTo>
                  <a:pt x="204429" y="3610"/>
                </a:lnTo>
                <a:lnTo>
                  <a:pt x="160017" y="14204"/>
                </a:lnTo>
                <a:lnTo>
                  <a:pt x="120212" y="31392"/>
                </a:lnTo>
                <a:lnTo>
                  <a:pt x="85406" y="54780"/>
                </a:lnTo>
                <a:lnTo>
                  <a:pt x="55988" y="83976"/>
                </a:lnTo>
                <a:lnTo>
                  <a:pt x="32348" y="118590"/>
                </a:lnTo>
                <a:lnTo>
                  <a:pt x="14876" y="158229"/>
                </a:lnTo>
                <a:lnTo>
                  <a:pt x="3964" y="202501"/>
                </a:lnTo>
                <a:lnTo>
                  <a:pt x="0" y="251015"/>
                </a:lnTo>
                <a:lnTo>
                  <a:pt x="2399" y="261970"/>
                </a:lnTo>
                <a:lnTo>
                  <a:pt x="7677" y="287297"/>
                </a:lnTo>
                <a:lnTo>
                  <a:pt x="12955" y="316346"/>
                </a:lnTo>
                <a:lnTo>
                  <a:pt x="15354" y="338467"/>
                </a:lnTo>
                <a:lnTo>
                  <a:pt x="32219" y="338467"/>
                </a:lnTo>
                <a:lnTo>
                  <a:pt x="32219" y="265861"/>
                </a:lnTo>
                <a:lnTo>
                  <a:pt x="38541" y="215771"/>
                </a:lnTo>
                <a:lnTo>
                  <a:pt x="55448" y="169807"/>
                </a:lnTo>
                <a:lnTo>
                  <a:pt x="81635" y="129273"/>
                </a:lnTo>
                <a:lnTo>
                  <a:pt x="115796" y="95474"/>
                </a:lnTo>
                <a:lnTo>
                  <a:pt x="156624" y="69715"/>
                </a:lnTo>
                <a:lnTo>
                  <a:pt x="202814" y="53301"/>
                </a:lnTo>
                <a:lnTo>
                  <a:pt x="253060" y="47536"/>
                </a:lnTo>
                <a:lnTo>
                  <a:pt x="409927" y="47536"/>
                </a:lnTo>
                <a:lnTo>
                  <a:pt x="385856" y="31368"/>
                </a:lnTo>
                <a:lnTo>
                  <a:pt x="346065" y="14193"/>
                </a:lnTo>
                <a:lnTo>
                  <a:pt x="301670" y="3607"/>
                </a:lnTo>
                <a:lnTo>
                  <a:pt x="2530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76870" y="4144962"/>
            <a:ext cx="136525" cy="300355"/>
          </a:xfrm>
          <a:custGeom>
            <a:avLst/>
            <a:gdLst/>
            <a:ahLst/>
            <a:cxnLst/>
            <a:rect l="l" t="t" r="r" b="b"/>
            <a:pathLst>
              <a:path w="136525" h="300354">
                <a:moveTo>
                  <a:pt x="83769" y="0"/>
                </a:moveTo>
                <a:lnTo>
                  <a:pt x="32943" y="0"/>
                </a:lnTo>
                <a:lnTo>
                  <a:pt x="20145" y="2598"/>
                </a:lnTo>
                <a:lnTo>
                  <a:pt x="9671" y="9675"/>
                </a:lnTo>
                <a:lnTo>
                  <a:pt x="2597" y="20150"/>
                </a:lnTo>
                <a:lnTo>
                  <a:pt x="0" y="32943"/>
                </a:lnTo>
                <a:lnTo>
                  <a:pt x="0" y="267068"/>
                </a:lnTo>
                <a:lnTo>
                  <a:pt x="2597" y="279870"/>
                </a:lnTo>
                <a:lnTo>
                  <a:pt x="9671" y="290353"/>
                </a:lnTo>
                <a:lnTo>
                  <a:pt x="20145" y="297436"/>
                </a:lnTo>
                <a:lnTo>
                  <a:pt x="32943" y="300037"/>
                </a:lnTo>
                <a:lnTo>
                  <a:pt x="83769" y="300037"/>
                </a:lnTo>
                <a:lnTo>
                  <a:pt x="96554" y="297436"/>
                </a:lnTo>
                <a:lnTo>
                  <a:pt x="107026" y="290353"/>
                </a:lnTo>
                <a:lnTo>
                  <a:pt x="114101" y="279870"/>
                </a:lnTo>
                <a:lnTo>
                  <a:pt x="116700" y="267068"/>
                </a:lnTo>
                <a:lnTo>
                  <a:pt x="116700" y="265709"/>
                </a:lnTo>
                <a:lnTo>
                  <a:pt x="120657" y="262093"/>
                </a:lnTo>
                <a:lnTo>
                  <a:pt x="123790" y="256552"/>
                </a:lnTo>
                <a:lnTo>
                  <a:pt x="125851" y="249507"/>
                </a:lnTo>
                <a:lnTo>
                  <a:pt x="126593" y="241376"/>
                </a:lnTo>
                <a:lnTo>
                  <a:pt x="126593" y="174815"/>
                </a:lnTo>
                <a:lnTo>
                  <a:pt x="133591" y="174815"/>
                </a:lnTo>
                <a:lnTo>
                  <a:pt x="135966" y="172427"/>
                </a:lnTo>
                <a:lnTo>
                  <a:pt x="135966" y="129006"/>
                </a:lnTo>
                <a:lnTo>
                  <a:pt x="133591" y="126644"/>
                </a:lnTo>
                <a:lnTo>
                  <a:pt x="126593" y="126644"/>
                </a:lnTo>
                <a:lnTo>
                  <a:pt x="126593" y="58661"/>
                </a:lnTo>
                <a:lnTo>
                  <a:pt x="125851" y="50529"/>
                </a:lnTo>
                <a:lnTo>
                  <a:pt x="123790" y="43483"/>
                </a:lnTo>
                <a:lnTo>
                  <a:pt x="120657" y="37939"/>
                </a:lnTo>
                <a:lnTo>
                  <a:pt x="116700" y="34315"/>
                </a:lnTo>
                <a:lnTo>
                  <a:pt x="116700" y="32943"/>
                </a:lnTo>
                <a:lnTo>
                  <a:pt x="114101" y="20150"/>
                </a:lnTo>
                <a:lnTo>
                  <a:pt x="107026" y="9675"/>
                </a:lnTo>
                <a:lnTo>
                  <a:pt x="96554" y="2598"/>
                </a:lnTo>
                <a:lnTo>
                  <a:pt x="837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22451" y="4144962"/>
            <a:ext cx="136525" cy="300355"/>
          </a:xfrm>
          <a:custGeom>
            <a:avLst/>
            <a:gdLst/>
            <a:ahLst/>
            <a:cxnLst/>
            <a:rect l="l" t="t" r="r" b="b"/>
            <a:pathLst>
              <a:path w="136525" h="300354">
                <a:moveTo>
                  <a:pt x="103035" y="0"/>
                </a:moveTo>
                <a:lnTo>
                  <a:pt x="52209" y="0"/>
                </a:lnTo>
                <a:lnTo>
                  <a:pt x="39416" y="2600"/>
                </a:lnTo>
                <a:lnTo>
                  <a:pt x="28941" y="9680"/>
                </a:lnTo>
                <a:lnTo>
                  <a:pt x="21864" y="20156"/>
                </a:lnTo>
                <a:lnTo>
                  <a:pt x="19265" y="32943"/>
                </a:lnTo>
                <a:lnTo>
                  <a:pt x="19265" y="34328"/>
                </a:lnTo>
                <a:lnTo>
                  <a:pt x="15311" y="37942"/>
                </a:lnTo>
                <a:lnTo>
                  <a:pt x="12182" y="43480"/>
                </a:lnTo>
                <a:lnTo>
                  <a:pt x="10125" y="50524"/>
                </a:lnTo>
                <a:lnTo>
                  <a:pt x="9385" y="58661"/>
                </a:lnTo>
                <a:lnTo>
                  <a:pt x="9385" y="125222"/>
                </a:lnTo>
                <a:lnTo>
                  <a:pt x="2387" y="125222"/>
                </a:lnTo>
                <a:lnTo>
                  <a:pt x="0" y="127622"/>
                </a:lnTo>
                <a:lnTo>
                  <a:pt x="0" y="171018"/>
                </a:lnTo>
                <a:lnTo>
                  <a:pt x="2387" y="173405"/>
                </a:lnTo>
                <a:lnTo>
                  <a:pt x="9385" y="173405"/>
                </a:lnTo>
                <a:lnTo>
                  <a:pt x="9385" y="241350"/>
                </a:lnTo>
                <a:lnTo>
                  <a:pt x="10125" y="249485"/>
                </a:lnTo>
                <a:lnTo>
                  <a:pt x="12182" y="256539"/>
                </a:lnTo>
                <a:lnTo>
                  <a:pt x="15311" y="262089"/>
                </a:lnTo>
                <a:lnTo>
                  <a:pt x="19265" y="265709"/>
                </a:lnTo>
                <a:lnTo>
                  <a:pt x="19265" y="267093"/>
                </a:lnTo>
                <a:lnTo>
                  <a:pt x="21864" y="279881"/>
                </a:lnTo>
                <a:lnTo>
                  <a:pt x="28941" y="290356"/>
                </a:lnTo>
                <a:lnTo>
                  <a:pt x="39416" y="297436"/>
                </a:lnTo>
                <a:lnTo>
                  <a:pt x="52209" y="300037"/>
                </a:lnTo>
                <a:lnTo>
                  <a:pt x="103035" y="300037"/>
                </a:lnTo>
                <a:lnTo>
                  <a:pt x="115826" y="297436"/>
                </a:lnTo>
                <a:lnTo>
                  <a:pt x="126296" y="290356"/>
                </a:lnTo>
                <a:lnTo>
                  <a:pt x="133369" y="279881"/>
                </a:lnTo>
                <a:lnTo>
                  <a:pt x="135966" y="267093"/>
                </a:lnTo>
                <a:lnTo>
                  <a:pt x="135966" y="32943"/>
                </a:lnTo>
                <a:lnTo>
                  <a:pt x="133369" y="20156"/>
                </a:lnTo>
                <a:lnTo>
                  <a:pt x="126296" y="9680"/>
                </a:lnTo>
                <a:lnTo>
                  <a:pt x="115826" y="2600"/>
                </a:lnTo>
                <a:lnTo>
                  <a:pt x="1030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41400" y="5031270"/>
            <a:ext cx="553085" cy="391795"/>
          </a:xfrm>
          <a:custGeom>
            <a:avLst/>
            <a:gdLst/>
            <a:ahLst/>
            <a:cxnLst/>
            <a:rect l="l" t="t" r="r" b="b"/>
            <a:pathLst>
              <a:path w="553085" h="391795">
                <a:moveTo>
                  <a:pt x="545985" y="0"/>
                </a:moveTo>
                <a:lnTo>
                  <a:pt x="6908" y="0"/>
                </a:lnTo>
                <a:lnTo>
                  <a:pt x="0" y="6908"/>
                </a:lnTo>
                <a:lnTo>
                  <a:pt x="0" y="384721"/>
                </a:lnTo>
                <a:lnTo>
                  <a:pt x="6908" y="391629"/>
                </a:lnTo>
                <a:lnTo>
                  <a:pt x="545985" y="391629"/>
                </a:lnTo>
                <a:lnTo>
                  <a:pt x="552894" y="384721"/>
                </a:lnTo>
                <a:lnTo>
                  <a:pt x="552894" y="355803"/>
                </a:lnTo>
                <a:lnTo>
                  <a:pt x="125933" y="355803"/>
                </a:lnTo>
                <a:lnTo>
                  <a:pt x="119024" y="348894"/>
                </a:lnTo>
                <a:lnTo>
                  <a:pt x="119024" y="345554"/>
                </a:lnTo>
                <a:lnTo>
                  <a:pt x="36563" y="345554"/>
                </a:lnTo>
                <a:lnTo>
                  <a:pt x="33108" y="342099"/>
                </a:lnTo>
                <a:lnTo>
                  <a:pt x="33108" y="299097"/>
                </a:lnTo>
                <a:lnTo>
                  <a:pt x="36563" y="295643"/>
                </a:lnTo>
                <a:lnTo>
                  <a:pt x="119024" y="295643"/>
                </a:lnTo>
                <a:lnTo>
                  <a:pt x="119024" y="261086"/>
                </a:lnTo>
                <a:lnTo>
                  <a:pt x="36563" y="261086"/>
                </a:lnTo>
                <a:lnTo>
                  <a:pt x="33108" y="257619"/>
                </a:lnTo>
                <a:lnTo>
                  <a:pt x="33108" y="214629"/>
                </a:lnTo>
                <a:lnTo>
                  <a:pt x="36563" y="211175"/>
                </a:lnTo>
                <a:lnTo>
                  <a:pt x="119024" y="211175"/>
                </a:lnTo>
                <a:lnTo>
                  <a:pt x="119024" y="180454"/>
                </a:lnTo>
                <a:lnTo>
                  <a:pt x="36563" y="180454"/>
                </a:lnTo>
                <a:lnTo>
                  <a:pt x="33108" y="176999"/>
                </a:lnTo>
                <a:lnTo>
                  <a:pt x="33108" y="133997"/>
                </a:lnTo>
                <a:lnTo>
                  <a:pt x="36563" y="130530"/>
                </a:lnTo>
                <a:lnTo>
                  <a:pt x="119024" y="130530"/>
                </a:lnTo>
                <a:lnTo>
                  <a:pt x="119024" y="95986"/>
                </a:lnTo>
                <a:lnTo>
                  <a:pt x="36563" y="95986"/>
                </a:lnTo>
                <a:lnTo>
                  <a:pt x="33108" y="92532"/>
                </a:lnTo>
                <a:lnTo>
                  <a:pt x="33108" y="49529"/>
                </a:lnTo>
                <a:lnTo>
                  <a:pt x="36563" y="46075"/>
                </a:lnTo>
                <a:lnTo>
                  <a:pt x="119024" y="46075"/>
                </a:lnTo>
                <a:lnTo>
                  <a:pt x="119024" y="42430"/>
                </a:lnTo>
                <a:lnTo>
                  <a:pt x="125933" y="35509"/>
                </a:lnTo>
                <a:lnTo>
                  <a:pt x="552894" y="35509"/>
                </a:lnTo>
                <a:lnTo>
                  <a:pt x="552894" y="6908"/>
                </a:lnTo>
                <a:lnTo>
                  <a:pt x="545985" y="0"/>
                </a:lnTo>
                <a:close/>
              </a:path>
              <a:path w="553085" h="391795">
                <a:moveTo>
                  <a:pt x="552894" y="35509"/>
                </a:moveTo>
                <a:lnTo>
                  <a:pt x="426961" y="35509"/>
                </a:lnTo>
                <a:lnTo>
                  <a:pt x="433870" y="42430"/>
                </a:lnTo>
                <a:lnTo>
                  <a:pt x="433870" y="348894"/>
                </a:lnTo>
                <a:lnTo>
                  <a:pt x="426961" y="355803"/>
                </a:lnTo>
                <a:lnTo>
                  <a:pt x="552894" y="355803"/>
                </a:lnTo>
                <a:lnTo>
                  <a:pt x="552894" y="345554"/>
                </a:lnTo>
                <a:lnTo>
                  <a:pt x="473316" y="345554"/>
                </a:lnTo>
                <a:lnTo>
                  <a:pt x="469874" y="342099"/>
                </a:lnTo>
                <a:lnTo>
                  <a:pt x="469874" y="299097"/>
                </a:lnTo>
                <a:lnTo>
                  <a:pt x="473316" y="295643"/>
                </a:lnTo>
                <a:lnTo>
                  <a:pt x="552894" y="295643"/>
                </a:lnTo>
                <a:lnTo>
                  <a:pt x="552894" y="261086"/>
                </a:lnTo>
                <a:lnTo>
                  <a:pt x="473316" y="261086"/>
                </a:lnTo>
                <a:lnTo>
                  <a:pt x="469874" y="257619"/>
                </a:lnTo>
                <a:lnTo>
                  <a:pt x="469874" y="214629"/>
                </a:lnTo>
                <a:lnTo>
                  <a:pt x="473316" y="211175"/>
                </a:lnTo>
                <a:lnTo>
                  <a:pt x="552894" y="211175"/>
                </a:lnTo>
                <a:lnTo>
                  <a:pt x="552894" y="180454"/>
                </a:lnTo>
                <a:lnTo>
                  <a:pt x="473316" y="180454"/>
                </a:lnTo>
                <a:lnTo>
                  <a:pt x="469874" y="176999"/>
                </a:lnTo>
                <a:lnTo>
                  <a:pt x="469874" y="133997"/>
                </a:lnTo>
                <a:lnTo>
                  <a:pt x="473316" y="130530"/>
                </a:lnTo>
                <a:lnTo>
                  <a:pt x="552894" y="130530"/>
                </a:lnTo>
                <a:lnTo>
                  <a:pt x="552894" y="95986"/>
                </a:lnTo>
                <a:lnTo>
                  <a:pt x="473316" y="95986"/>
                </a:lnTo>
                <a:lnTo>
                  <a:pt x="469874" y="92532"/>
                </a:lnTo>
                <a:lnTo>
                  <a:pt x="469874" y="49529"/>
                </a:lnTo>
                <a:lnTo>
                  <a:pt x="473316" y="46075"/>
                </a:lnTo>
                <a:lnTo>
                  <a:pt x="552894" y="46075"/>
                </a:lnTo>
                <a:lnTo>
                  <a:pt x="552894" y="35509"/>
                </a:lnTo>
                <a:close/>
              </a:path>
              <a:path w="553085" h="391795">
                <a:moveTo>
                  <a:pt x="119024" y="295643"/>
                </a:moveTo>
                <a:lnTo>
                  <a:pt x="79565" y="295643"/>
                </a:lnTo>
                <a:lnTo>
                  <a:pt x="83032" y="299097"/>
                </a:lnTo>
                <a:lnTo>
                  <a:pt x="83032" y="342099"/>
                </a:lnTo>
                <a:lnTo>
                  <a:pt x="79565" y="345554"/>
                </a:lnTo>
                <a:lnTo>
                  <a:pt x="119024" y="345554"/>
                </a:lnTo>
                <a:lnTo>
                  <a:pt x="119024" y="295643"/>
                </a:lnTo>
                <a:close/>
              </a:path>
              <a:path w="553085" h="391795">
                <a:moveTo>
                  <a:pt x="552894" y="295643"/>
                </a:moveTo>
                <a:lnTo>
                  <a:pt x="516318" y="295643"/>
                </a:lnTo>
                <a:lnTo>
                  <a:pt x="519772" y="299097"/>
                </a:lnTo>
                <a:lnTo>
                  <a:pt x="519772" y="342099"/>
                </a:lnTo>
                <a:lnTo>
                  <a:pt x="516318" y="345554"/>
                </a:lnTo>
                <a:lnTo>
                  <a:pt x="552894" y="345554"/>
                </a:lnTo>
                <a:lnTo>
                  <a:pt x="552894" y="295643"/>
                </a:lnTo>
                <a:close/>
              </a:path>
              <a:path w="553085" h="391795">
                <a:moveTo>
                  <a:pt x="119024" y="211175"/>
                </a:moveTo>
                <a:lnTo>
                  <a:pt x="79565" y="211175"/>
                </a:lnTo>
                <a:lnTo>
                  <a:pt x="83032" y="214629"/>
                </a:lnTo>
                <a:lnTo>
                  <a:pt x="83032" y="257619"/>
                </a:lnTo>
                <a:lnTo>
                  <a:pt x="79565" y="261086"/>
                </a:lnTo>
                <a:lnTo>
                  <a:pt x="119024" y="261086"/>
                </a:lnTo>
                <a:lnTo>
                  <a:pt x="119024" y="211175"/>
                </a:lnTo>
                <a:close/>
              </a:path>
              <a:path w="553085" h="391795">
                <a:moveTo>
                  <a:pt x="552894" y="211175"/>
                </a:moveTo>
                <a:lnTo>
                  <a:pt x="516318" y="211175"/>
                </a:lnTo>
                <a:lnTo>
                  <a:pt x="519772" y="214629"/>
                </a:lnTo>
                <a:lnTo>
                  <a:pt x="519772" y="257619"/>
                </a:lnTo>
                <a:lnTo>
                  <a:pt x="516318" y="261086"/>
                </a:lnTo>
                <a:lnTo>
                  <a:pt x="552894" y="261086"/>
                </a:lnTo>
                <a:lnTo>
                  <a:pt x="552894" y="211175"/>
                </a:lnTo>
                <a:close/>
              </a:path>
              <a:path w="553085" h="391795">
                <a:moveTo>
                  <a:pt x="119024" y="130530"/>
                </a:moveTo>
                <a:lnTo>
                  <a:pt x="79565" y="130530"/>
                </a:lnTo>
                <a:lnTo>
                  <a:pt x="83032" y="133997"/>
                </a:lnTo>
                <a:lnTo>
                  <a:pt x="83032" y="176999"/>
                </a:lnTo>
                <a:lnTo>
                  <a:pt x="79565" y="180454"/>
                </a:lnTo>
                <a:lnTo>
                  <a:pt x="119024" y="180454"/>
                </a:lnTo>
                <a:lnTo>
                  <a:pt x="119024" y="130530"/>
                </a:lnTo>
                <a:close/>
              </a:path>
              <a:path w="553085" h="391795">
                <a:moveTo>
                  <a:pt x="552894" y="130530"/>
                </a:moveTo>
                <a:lnTo>
                  <a:pt x="516318" y="130530"/>
                </a:lnTo>
                <a:lnTo>
                  <a:pt x="519772" y="133997"/>
                </a:lnTo>
                <a:lnTo>
                  <a:pt x="519772" y="176999"/>
                </a:lnTo>
                <a:lnTo>
                  <a:pt x="516318" y="180454"/>
                </a:lnTo>
                <a:lnTo>
                  <a:pt x="552894" y="180454"/>
                </a:lnTo>
                <a:lnTo>
                  <a:pt x="552894" y="130530"/>
                </a:lnTo>
                <a:close/>
              </a:path>
              <a:path w="553085" h="391795">
                <a:moveTo>
                  <a:pt x="119024" y="46075"/>
                </a:moveTo>
                <a:lnTo>
                  <a:pt x="79565" y="46075"/>
                </a:lnTo>
                <a:lnTo>
                  <a:pt x="83032" y="49529"/>
                </a:lnTo>
                <a:lnTo>
                  <a:pt x="83032" y="92532"/>
                </a:lnTo>
                <a:lnTo>
                  <a:pt x="79565" y="95986"/>
                </a:lnTo>
                <a:lnTo>
                  <a:pt x="119024" y="95986"/>
                </a:lnTo>
                <a:lnTo>
                  <a:pt x="119024" y="46075"/>
                </a:lnTo>
                <a:close/>
              </a:path>
              <a:path w="553085" h="391795">
                <a:moveTo>
                  <a:pt x="552894" y="46075"/>
                </a:moveTo>
                <a:lnTo>
                  <a:pt x="516318" y="46075"/>
                </a:lnTo>
                <a:lnTo>
                  <a:pt x="519772" y="49529"/>
                </a:lnTo>
                <a:lnTo>
                  <a:pt x="519772" y="92532"/>
                </a:lnTo>
                <a:lnTo>
                  <a:pt x="516318" y="95986"/>
                </a:lnTo>
                <a:lnTo>
                  <a:pt x="552894" y="95986"/>
                </a:lnTo>
                <a:lnTo>
                  <a:pt x="552894" y="460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78000" y="5829300"/>
            <a:ext cx="1955800" cy="85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03400" y="5829300"/>
            <a:ext cx="1905000" cy="800100"/>
          </a:xfrm>
          <a:custGeom>
            <a:avLst/>
            <a:gdLst/>
            <a:ahLst/>
            <a:cxnLst/>
            <a:rect l="l" t="t" r="r" b="b"/>
            <a:pathLst>
              <a:path w="1905000" h="800100">
                <a:moveTo>
                  <a:pt x="18087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5" y="771894"/>
                </a:lnTo>
                <a:lnTo>
                  <a:pt x="58812" y="792532"/>
                </a:lnTo>
                <a:lnTo>
                  <a:pt x="96291" y="800100"/>
                </a:lnTo>
                <a:lnTo>
                  <a:pt x="1808708" y="800100"/>
                </a:lnTo>
                <a:lnTo>
                  <a:pt x="1846187" y="792532"/>
                </a:lnTo>
                <a:lnTo>
                  <a:pt x="1876794" y="771894"/>
                </a:lnTo>
                <a:lnTo>
                  <a:pt x="1897432" y="741287"/>
                </a:lnTo>
                <a:lnTo>
                  <a:pt x="1905000" y="703808"/>
                </a:lnTo>
                <a:lnTo>
                  <a:pt x="1905000" y="96291"/>
                </a:lnTo>
                <a:lnTo>
                  <a:pt x="1897432" y="58812"/>
                </a:lnTo>
                <a:lnTo>
                  <a:pt x="1876794" y="28205"/>
                </a:lnTo>
                <a:lnTo>
                  <a:pt x="1846187" y="7567"/>
                </a:lnTo>
                <a:lnTo>
                  <a:pt x="1808708" y="0"/>
                </a:lnTo>
                <a:close/>
              </a:path>
            </a:pathLst>
          </a:custGeom>
          <a:solidFill>
            <a:srgbClr val="1B2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044700" y="5930900"/>
            <a:ext cx="700405" cy="50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75" dirty="0">
                <a:solidFill>
                  <a:srgbClr val="FFFFFF"/>
                </a:solidFill>
                <a:latin typeface="Calibri"/>
                <a:cs typeface="Calibri"/>
              </a:rPr>
              <a:t>talk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778000" y="4813300"/>
            <a:ext cx="1955800" cy="85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03400" y="4813300"/>
            <a:ext cx="1905000" cy="800100"/>
          </a:xfrm>
          <a:custGeom>
            <a:avLst/>
            <a:gdLst/>
            <a:ahLst/>
            <a:cxnLst/>
            <a:rect l="l" t="t" r="r" b="b"/>
            <a:pathLst>
              <a:path w="1905000" h="800100">
                <a:moveTo>
                  <a:pt x="18087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5" y="771894"/>
                </a:lnTo>
                <a:lnTo>
                  <a:pt x="58812" y="792532"/>
                </a:lnTo>
                <a:lnTo>
                  <a:pt x="96291" y="800100"/>
                </a:lnTo>
                <a:lnTo>
                  <a:pt x="1808708" y="800100"/>
                </a:lnTo>
                <a:lnTo>
                  <a:pt x="1846187" y="792532"/>
                </a:lnTo>
                <a:lnTo>
                  <a:pt x="1876794" y="771894"/>
                </a:lnTo>
                <a:lnTo>
                  <a:pt x="1897432" y="741287"/>
                </a:lnTo>
                <a:lnTo>
                  <a:pt x="1905000" y="703808"/>
                </a:lnTo>
                <a:lnTo>
                  <a:pt x="1905000" y="96291"/>
                </a:lnTo>
                <a:lnTo>
                  <a:pt x="1897432" y="58812"/>
                </a:lnTo>
                <a:lnTo>
                  <a:pt x="1876794" y="28205"/>
                </a:lnTo>
                <a:lnTo>
                  <a:pt x="1846187" y="7567"/>
                </a:lnTo>
                <a:lnTo>
                  <a:pt x="1808708" y="0"/>
                </a:lnTo>
                <a:close/>
              </a:path>
            </a:pathLst>
          </a:custGeom>
          <a:solidFill>
            <a:srgbClr val="1B2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044700" y="4914900"/>
            <a:ext cx="1451610" cy="50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30" dirty="0">
                <a:solidFill>
                  <a:srgbClr val="FFFFFF"/>
                </a:solidFill>
                <a:latin typeface="Calibri"/>
                <a:cs typeface="Calibri"/>
              </a:rPr>
              <a:t>animate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778000" y="3797300"/>
            <a:ext cx="1955800" cy="85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03400" y="3797300"/>
            <a:ext cx="1905000" cy="800100"/>
          </a:xfrm>
          <a:custGeom>
            <a:avLst/>
            <a:gdLst/>
            <a:ahLst/>
            <a:cxnLst/>
            <a:rect l="l" t="t" r="r" b="b"/>
            <a:pathLst>
              <a:path w="1905000" h="800100">
                <a:moveTo>
                  <a:pt x="18087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5" y="771894"/>
                </a:lnTo>
                <a:lnTo>
                  <a:pt x="58812" y="792532"/>
                </a:lnTo>
                <a:lnTo>
                  <a:pt x="96291" y="800100"/>
                </a:lnTo>
                <a:lnTo>
                  <a:pt x="1808708" y="800100"/>
                </a:lnTo>
                <a:lnTo>
                  <a:pt x="1846187" y="792532"/>
                </a:lnTo>
                <a:lnTo>
                  <a:pt x="1876794" y="771894"/>
                </a:lnTo>
                <a:lnTo>
                  <a:pt x="1897432" y="741287"/>
                </a:lnTo>
                <a:lnTo>
                  <a:pt x="1905000" y="703808"/>
                </a:lnTo>
                <a:lnTo>
                  <a:pt x="1905000" y="96291"/>
                </a:lnTo>
                <a:lnTo>
                  <a:pt x="1897432" y="58812"/>
                </a:lnTo>
                <a:lnTo>
                  <a:pt x="1876794" y="28205"/>
                </a:lnTo>
                <a:lnTo>
                  <a:pt x="1846187" y="7567"/>
                </a:lnTo>
                <a:lnTo>
                  <a:pt x="1808708" y="0"/>
                </a:lnTo>
                <a:close/>
              </a:path>
            </a:pathLst>
          </a:custGeom>
          <a:solidFill>
            <a:srgbClr val="1B2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044700" y="3898900"/>
            <a:ext cx="993140" cy="50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55" dirty="0">
                <a:solidFill>
                  <a:srgbClr val="FFFFFF"/>
                </a:solidFill>
                <a:latin typeface="Calibri"/>
                <a:cs typeface="Calibri"/>
              </a:rPr>
              <a:t>listen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778000" y="2781300"/>
            <a:ext cx="1955800" cy="85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03400" y="2781300"/>
            <a:ext cx="1905000" cy="800100"/>
          </a:xfrm>
          <a:custGeom>
            <a:avLst/>
            <a:gdLst/>
            <a:ahLst/>
            <a:cxnLst/>
            <a:rect l="l" t="t" r="r" b="b"/>
            <a:pathLst>
              <a:path w="1905000" h="800100">
                <a:moveTo>
                  <a:pt x="18087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5" y="771894"/>
                </a:lnTo>
                <a:lnTo>
                  <a:pt x="58812" y="792532"/>
                </a:lnTo>
                <a:lnTo>
                  <a:pt x="96291" y="800100"/>
                </a:lnTo>
                <a:lnTo>
                  <a:pt x="1808708" y="800100"/>
                </a:lnTo>
                <a:lnTo>
                  <a:pt x="1846187" y="792532"/>
                </a:lnTo>
                <a:lnTo>
                  <a:pt x="1876794" y="771894"/>
                </a:lnTo>
                <a:lnTo>
                  <a:pt x="1897432" y="741287"/>
                </a:lnTo>
                <a:lnTo>
                  <a:pt x="1905000" y="703808"/>
                </a:lnTo>
                <a:lnTo>
                  <a:pt x="1905000" y="96291"/>
                </a:lnTo>
                <a:lnTo>
                  <a:pt x="1897432" y="58812"/>
                </a:lnTo>
                <a:lnTo>
                  <a:pt x="1876794" y="28205"/>
                </a:lnTo>
                <a:lnTo>
                  <a:pt x="1846187" y="7567"/>
                </a:lnTo>
                <a:lnTo>
                  <a:pt x="1808708" y="0"/>
                </a:lnTo>
                <a:close/>
              </a:path>
            </a:pathLst>
          </a:custGeom>
          <a:solidFill>
            <a:srgbClr val="1B2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044700" y="2882900"/>
            <a:ext cx="1236980" cy="50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5" dirty="0">
                <a:solidFill>
                  <a:srgbClr val="FFFFFF"/>
                </a:solidFill>
                <a:latin typeface="Calibri"/>
                <a:cs typeface="Calibri"/>
              </a:rPr>
              <a:t>change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778000" y="1765300"/>
            <a:ext cx="1955800" cy="85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03400" y="1765300"/>
            <a:ext cx="1905000" cy="800100"/>
          </a:xfrm>
          <a:custGeom>
            <a:avLst/>
            <a:gdLst/>
            <a:ahLst/>
            <a:cxnLst/>
            <a:rect l="l" t="t" r="r" b="b"/>
            <a:pathLst>
              <a:path w="1905000" h="800100">
                <a:moveTo>
                  <a:pt x="18087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5" y="771894"/>
                </a:lnTo>
                <a:lnTo>
                  <a:pt x="58812" y="792532"/>
                </a:lnTo>
                <a:lnTo>
                  <a:pt x="96291" y="800100"/>
                </a:lnTo>
                <a:lnTo>
                  <a:pt x="1808708" y="800100"/>
                </a:lnTo>
                <a:lnTo>
                  <a:pt x="1846187" y="792532"/>
                </a:lnTo>
                <a:lnTo>
                  <a:pt x="1876794" y="771894"/>
                </a:lnTo>
                <a:lnTo>
                  <a:pt x="1897432" y="741287"/>
                </a:lnTo>
                <a:lnTo>
                  <a:pt x="1905000" y="703808"/>
                </a:lnTo>
                <a:lnTo>
                  <a:pt x="1905000" y="96291"/>
                </a:lnTo>
                <a:lnTo>
                  <a:pt x="1897432" y="58812"/>
                </a:lnTo>
                <a:lnTo>
                  <a:pt x="1876794" y="28205"/>
                </a:lnTo>
                <a:lnTo>
                  <a:pt x="1846187" y="7567"/>
                </a:lnTo>
                <a:lnTo>
                  <a:pt x="1808708" y="0"/>
                </a:lnTo>
                <a:close/>
              </a:path>
            </a:pathLst>
          </a:custGeom>
          <a:solidFill>
            <a:srgbClr val="1B2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044700" y="1905000"/>
            <a:ext cx="731520" cy="50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80" dirty="0">
                <a:solidFill>
                  <a:srgbClr val="FFFFFF"/>
                </a:solidFill>
                <a:latin typeface="Calibri"/>
                <a:cs typeface="Calibri"/>
              </a:rPr>
              <a:t>find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066800" y="1923300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19" h="502919">
                <a:moveTo>
                  <a:pt x="414825" y="353809"/>
                </a:moveTo>
                <a:lnTo>
                  <a:pt x="293522" y="353809"/>
                </a:lnTo>
                <a:lnTo>
                  <a:pt x="428015" y="488289"/>
                </a:lnTo>
                <a:lnTo>
                  <a:pt x="435450" y="494389"/>
                </a:lnTo>
                <a:lnTo>
                  <a:pt x="443674" y="498806"/>
                </a:lnTo>
                <a:lnTo>
                  <a:pt x="452422" y="501493"/>
                </a:lnTo>
                <a:lnTo>
                  <a:pt x="461429" y="502399"/>
                </a:lnTo>
                <a:lnTo>
                  <a:pt x="461581" y="502399"/>
                </a:lnTo>
                <a:lnTo>
                  <a:pt x="496071" y="483985"/>
                </a:lnTo>
                <a:lnTo>
                  <a:pt x="502716" y="461073"/>
                </a:lnTo>
                <a:lnTo>
                  <a:pt x="501820" y="452055"/>
                </a:lnTo>
                <a:lnTo>
                  <a:pt x="499154" y="443296"/>
                </a:lnTo>
                <a:lnTo>
                  <a:pt x="494755" y="435066"/>
                </a:lnTo>
                <a:lnTo>
                  <a:pt x="488657" y="427634"/>
                </a:lnTo>
                <a:lnTo>
                  <a:pt x="414825" y="353809"/>
                </a:lnTo>
                <a:close/>
              </a:path>
              <a:path w="502919" h="502919">
                <a:moveTo>
                  <a:pt x="191597" y="0"/>
                </a:moveTo>
                <a:lnTo>
                  <a:pt x="147673" y="5061"/>
                </a:lnTo>
                <a:lnTo>
                  <a:pt x="107348" y="19478"/>
                </a:lnTo>
                <a:lnTo>
                  <a:pt x="71773" y="42100"/>
                </a:lnTo>
                <a:lnTo>
                  <a:pt x="42099" y="71777"/>
                </a:lnTo>
                <a:lnTo>
                  <a:pt x="19478" y="107358"/>
                </a:lnTo>
                <a:lnTo>
                  <a:pt x="5061" y="147692"/>
                </a:lnTo>
                <a:lnTo>
                  <a:pt x="0" y="191630"/>
                </a:lnTo>
                <a:lnTo>
                  <a:pt x="5061" y="235551"/>
                </a:lnTo>
                <a:lnTo>
                  <a:pt x="19478" y="275870"/>
                </a:lnTo>
                <a:lnTo>
                  <a:pt x="42099" y="311437"/>
                </a:lnTo>
                <a:lnTo>
                  <a:pt x="71773" y="341101"/>
                </a:lnTo>
                <a:lnTo>
                  <a:pt x="107348" y="363714"/>
                </a:lnTo>
                <a:lnTo>
                  <a:pt x="147673" y="378125"/>
                </a:lnTo>
                <a:lnTo>
                  <a:pt x="191597" y="383184"/>
                </a:lnTo>
                <a:lnTo>
                  <a:pt x="219152" y="381209"/>
                </a:lnTo>
                <a:lnTo>
                  <a:pt x="245515" y="375469"/>
                </a:lnTo>
                <a:lnTo>
                  <a:pt x="270400" y="366242"/>
                </a:lnTo>
                <a:lnTo>
                  <a:pt x="293522" y="353809"/>
                </a:lnTo>
                <a:lnTo>
                  <a:pt x="414825" y="353809"/>
                </a:lnTo>
                <a:lnTo>
                  <a:pt x="359474" y="298462"/>
                </a:lnTo>
                <a:lnTo>
                  <a:pt x="191597" y="298462"/>
                </a:lnTo>
                <a:lnTo>
                  <a:pt x="150071" y="290003"/>
                </a:lnTo>
                <a:lnTo>
                  <a:pt x="116129" y="267077"/>
                </a:lnTo>
                <a:lnTo>
                  <a:pt x="93210" y="233136"/>
                </a:lnTo>
                <a:lnTo>
                  <a:pt x="84754" y="191630"/>
                </a:lnTo>
                <a:lnTo>
                  <a:pt x="93210" y="150101"/>
                </a:lnTo>
                <a:lnTo>
                  <a:pt x="116129" y="116149"/>
                </a:lnTo>
                <a:lnTo>
                  <a:pt x="150071" y="93219"/>
                </a:lnTo>
                <a:lnTo>
                  <a:pt x="191597" y="84759"/>
                </a:lnTo>
                <a:lnTo>
                  <a:pt x="349343" y="84759"/>
                </a:lnTo>
                <a:lnTo>
                  <a:pt x="341091" y="71777"/>
                </a:lnTo>
                <a:lnTo>
                  <a:pt x="311420" y="42100"/>
                </a:lnTo>
                <a:lnTo>
                  <a:pt x="275847" y="19478"/>
                </a:lnTo>
                <a:lnTo>
                  <a:pt x="235522" y="5061"/>
                </a:lnTo>
                <a:lnTo>
                  <a:pt x="191597" y="0"/>
                </a:lnTo>
                <a:close/>
              </a:path>
              <a:path w="502919" h="502919">
                <a:moveTo>
                  <a:pt x="349343" y="84759"/>
                </a:moveTo>
                <a:lnTo>
                  <a:pt x="191597" y="84759"/>
                </a:lnTo>
                <a:lnTo>
                  <a:pt x="233116" y="93219"/>
                </a:lnTo>
                <a:lnTo>
                  <a:pt x="267054" y="116149"/>
                </a:lnTo>
                <a:lnTo>
                  <a:pt x="289970" y="150101"/>
                </a:lnTo>
                <a:lnTo>
                  <a:pt x="298424" y="191630"/>
                </a:lnTo>
                <a:lnTo>
                  <a:pt x="289970" y="233136"/>
                </a:lnTo>
                <a:lnTo>
                  <a:pt x="267054" y="267077"/>
                </a:lnTo>
                <a:lnTo>
                  <a:pt x="233116" y="290003"/>
                </a:lnTo>
                <a:lnTo>
                  <a:pt x="191597" y="298462"/>
                </a:lnTo>
                <a:lnTo>
                  <a:pt x="359474" y="298462"/>
                </a:lnTo>
                <a:lnTo>
                  <a:pt x="354088" y="293077"/>
                </a:lnTo>
                <a:lnTo>
                  <a:pt x="366393" y="270061"/>
                </a:lnTo>
                <a:lnTo>
                  <a:pt x="375532" y="245287"/>
                </a:lnTo>
                <a:lnTo>
                  <a:pt x="381224" y="219047"/>
                </a:lnTo>
                <a:lnTo>
                  <a:pt x="383184" y="191630"/>
                </a:lnTo>
                <a:lnTo>
                  <a:pt x="378123" y="147692"/>
                </a:lnTo>
                <a:lnTo>
                  <a:pt x="363709" y="107358"/>
                </a:lnTo>
                <a:lnTo>
                  <a:pt x="349343" y="847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66800" y="2940088"/>
            <a:ext cx="488950" cy="488950"/>
          </a:xfrm>
          <a:custGeom>
            <a:avLst/>
            <a:gdLst/>
            <a:ahLst/>
            <a:cxnLst/>
            <a:rect l="l" t="t" r="r" b="b"/>
            <a:pathLst>
              <a:path w="488950" h="488950">
                <a:moveTo>
                  <a:pt x="371538" y="0"/>
                </a:moveTo>
                <a:lnTo>
                  <a:pt x="56498" y="315048"/>
                </a:lnTo>
                <a:lnTo>
                  <a:pt x="0" y="488911"/>
                </a:lnTo>
                <a:lnTo>
                  <a:pt x="129168" y="446938"/>
                </a:lnTo>
                <a:lnTo>
                  <a:pt x="41987" y="446938"/>
                </a:lnTo>
                <a:lnTo>
                  <a:pt x="80125" y="329539"/>
                </a:lnTo>
                <a:lnTo>
                  <a:pt x="276777" y="329539"/>
                </a:lnTo>
                <a:lnTo>
                  <a:pt x="488937" y="117386"/>
                </a:lnTo>
                <a:lnTo>
                  <a:pt x="371538" y="0"/>
                </a:lnTo>
                <a:close/>
              </a:path>
              <a:path w="488950" h="488950">
                <a:moveTo>
                  <a:pt x="276777" y="329539"/>
                </a:moveTo>
                <a:lnTo>
                  <a:pt x="80125" y="329539"/>
                </a:lnTo>
                <a:lnTo>
                  <a:pt x="159396" y="408800"/>
                </a:lnTo>
                <a:lnTo>
                  <a:pt x="41987" y="446938"/>
                </a:lnTo>
                <a:lnTo>
                  <a:pt x="129168" y="446938"/>
                </a:lnTo>
                <a:lnTo>
                  <a:pt x="173917" y="432396"/>
                </a:lnTo>
                <a:lnTo>
                  <a:pt x="276777" y="3295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759200" y="1765300"/>
            <a:ext cx="7874000" cy="850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784600" y="1765300"/>
            <a:ext cx="7823200" cy="800100"/>
          </a:xfrm>
          <a:custGeom>
            <a:avLst/>
            <a:gdLst/>
            <a:ahLst/>
            <a:cxnLst/>
            <a:rect l="l" t="t" r="r" b="b"/>
            <a:pathLst>
              <a:path w="7823200" h="800100">
                <a:moveTo>
                  <a:pt x="77269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5" y="771894"/>
                </a:lnTo>
                <a:lnTo>
                  <a:pt x="58812" y="792532"/>
                </a:lnTo>
                <a:lnTo>
                  <a:pt x="96291" y="800100"/>
                </a:lnTo>
                <a:lnTo>
                  <a:pt x="7726908" y="800100"/>
                </a:lnTo>
                <a:lnTo>
                  <a:pt x="7764387" y="792532"/>
                </a:lnTo>
                <a:lnTo>
                  <a:pt x="7794994" y="771894"/>
                </a:lnTo>
                <a:lnTo>
                  <a:pt x="7815632" y="741287"/>
                </a:lnTo>
                <a:lnTo>
                  <a:pt x="7823200" y="703808"/>
                </a:lnTo>
                <a:lnTo>
                  <a:pt x="7823200" y="96291"/>
                </a:lnTo>
                <a:lnTo>
                  <a:pt x="7815632" y="58812"/>
                </a:lnTo>
                <a:lnTo>
                  <a:pt x="7794994" y="28205"/>
                </a:lnTo>
                <a:lnTo>
                  <a:pt x="7764387" y="7567"/>
                </a:lnTo>
                <a:lnTo>
                  <a:pt x="7726908" y="0"/>
                </a:lnTo>
                <a:close/>
              </a:path>
            </a:pathLst>
          </a:custGeom>
          <a:solidFill>
            <a:srgbClr val="2931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759200" y="2781300"/>
            <a:ext cx="7874000" cy="850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784600" y="2781300"/>
            <a:ext cx="7823200" cy="800100"/>
          </a:xfrm>
          <a:custGeom>
            <a:avLst/>
            <a:gdLst/>
            <a:ahLst/>
            <a:cxnLst/>
            <a:rect l="l" t="t" r="r" b="b"/>
            <a:pathLst>
              <a:path w="7823200" h="800100">
                <a:moveTo>
                  <a:pt x="77269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5" y="771894"/>
                </a:lnTo>
                <a:lnTo>
                  <a:pt x="58812" y="792532"/>
                </a:lnTo>
                <a:lnTo>
                  <a:pt x="96291" y="800100"/>
                </a:lnTo>
                <a:lnTo>
                  <a:pt x="7726908" y="800100"/>
                </a:lnTo>
                <a:lnTo>
                  <a:pt x="7764387" y="792532"/>
                </a:lnTo>
                <a:lnTo>
                  <a:pt x="7794994" y="771894"/>
                </a:lnTo>
                <a:lnTo>
                  <a:pt x="7815632" y="741287"/>
                </a:lnTo>
                <a:lnTo>
                  <a:pt x="7823200" y="703808"/>
                </a:lnTo>
                <a:lnTo>
                  <a:pt x="7823200" y="96291"/>
                </a:lnTo>
                <a:lnTo>
                  <a:pt x="7815632" y="58812"/>
                </a:lnTo>
                <a:lnTo>
                  <a:pt x="7794994" y="28205"/>
                </a:lnTo>
                <a:lnTo>
                  <a:pt x="7764387" y="7567"/>
                </a:lnTo>
                <a:lnTo>
                  <a:pt x="7726908" y="0"/>
                </a:lnTo>
                <a:close/>
              </a:path>
            </a:pathLst>
          </a:custGeom>
          <a:solidFill>
            <a:srgbClr val="2931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759200" y="3797300"/>
            <a:ext cx="7874000" cy="850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784600" y="3797300"/>
            <a:ext cx="7823200" cy="800100"/>
          </a:xfrm>
          <a:custGeom>
            <a:avLst/>
            <a:gdLst/>
            <a:ahLst/>
            <a:cxnLst/>
            <a:rect l="l" t="t" r="r" b="b"/>
            <a:pathLst>
              <a:path w="7823200" h="800100">
                <a:moveTo>
                  <a:pt x="77269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5" y="771894"/>
                </a:lnTo>
                <a:lnTo>
                  <a:pt x="58812" y="792532"/>
                </a:lnTo>
                <a:lnTo>
                  <a:pt x="96291" y="800100"/>
                </a:lnTo>
                <a:lnTo>
                  <a:pt x="7726908" y="800100"/>
                </a:lnTo>
                <a:lnTo>
                  <a:pt x="7764387" y="792532"/>
                </a:lnTo>
                <a:lnTo>
                  <a:pt x="7794994" y="771894"/>
                </a:lnTo>
                <a:lnTo>
                  <a:pt x="7815632" y="741287"/>
                </a:lnTo>
                <a:lnTo>
                  <a:pt x="7823200" y="703808"/>
                </a:lnTo>
                <a:lnTo>
                  <a:pt x="7823200" y="96291"/>
                </a:lnTo>
                <a:lnTo>
                  <a:pt x="7815632" y="58812"/>
                </a:lnTo>
                <a:lnTo>
                  <a:pt x="7794994" y="28205"/>
                </a:lnTo>
                <a:lnTo>
                  <a:pt x="7764387" y="7567"/>
                </a:lnTo>
                <a:lnTo>
                  <a:pt x="7726908" y="0"/>
                </a:lnTo>
                <a:close/>
              </a:path>
            </a:pathLst>
          </a:custGeom>
          <a:solidFill>
            <a:srgbClr val="2931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759200" y="4813300"/>
            <a:ext cx="7874000" cy="850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784600" y="4813300"/>
            <a:ext cx="7823200" cy="800100"/>
          </a:xfrm>
          <a:custGeom>
            <a:avLst/>
            <a:gdLst/>
            <a:ahLst/>
            <a:cxnLst/>
            <a:rect l="l" t="t" r="r" b="b"/>
            <a:pathLst>
              <a:path w="7823200" h="800100">
                <a:moveTo>
                  <a:pt x="77269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5" y="771894"/>
                </a:lnTo>
                <a:lnTo>
                  <a:pt x="58812" y="792532"/>
                </a:lnTo>
                <a:lnTo>
                  <a:pt x="96291" y="800100"/>
                </a:lnTo>
                <a:lnTo>
                  <a:pt x="7726908" y="800100"/>
                </a:lnTo>
                <a:lnTo>
                  <a:pt x="7764387" y="792532"/>
                </a:lnTo>
                <a:lnTo>
                  <a:pt x="7794994" y="771894"/>
                </a:lnTo>
                <a:lnTo>
                  <a:pt x="7815632" y="741287"/>
                </a:lnTo>
                <a:lnTo>
                  <a:pt x="7823200" y="703808"/>
                </a:lnTo>
                <a:lnTo>
                  <a:pt x="7823200" y="96291"/>
                </a:lnTo>
                <a:lnTo>
                  <a:pt x="7815632" y="58812"/>
                </a:lnTo>
                <a:lnTo>
                  <a:pt x="7794994" y="28205"/>
                </a:lnTo>
                <a:lnTo>
                  <a:pt x="7764387" y="7567"/>
                </a:lnTo>
                <a:lnTo>
                  <a:pt x="7726908" y="0"/>
                </a:lnTo>
                <a:close/>
              </a:path>
            </a:pathLst>
          </a:custGeom>
          <a:solidFill>
            <a:srgbClr val="2931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759200" y="5829300"/>
            <a:ext cx="7874000" cy="850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784600" y="5829300"/>
            <a:ext cx="7823200" cy="800100"/>
          </a:xfrm>
          <a:custGeom>
            <a:avLst/>
            <a:gdLst/>
            <a:ahLst/>
            <a:cxnLst/>
            <a:rect l="l" t="t" r="r" b="b"/>
            <a:pathLst>
              <a:path w="7823200" h="800100">
                <a:moveTo>
                  <a:pt x="77269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5" y="771894"/>
                </a:lnTo>
                <a:lnTo>
                  <a:pt x="58812" y="792532"/>
                </a:lnTo>
                <a:lnTo>
                  <a:pt x="96291" y="800100"/>
                </a:lnTo>
                <a:lnTo>
                  <a:pt x="7726908" y="800100"/>
                </a:lnTo>
                <a:lnTo>
                  <a:pt x="7764387" y="792532"/>
                </a:lnTo>
                <a:lnTo>
                  <a:pt x="7794994" y="771894"/>
                </a:lnTo>
                <a:lnTo>
                  <a:pt x="7815632" y="741287"/>
                </a:lnTo>
                <a:lnTo>
                  <a:pt x="7823200" y="703808"/>
                </a:lnTo>
                <a:lnTo>
                  <a:pt x="7823200" y="96291"/>
                </a:lnTo>
                <a:lnTo>
                  <a:pt x="7815632" y="58812"/>
                </a:lnTo>
                <a:lnTo>
                  <a:pt x="7794994" y="28205"/>
                </a:lnTo>
                <a:lnTo>
                  <a:pt x="7764387" y="7567"/>
                </a:lnTo>
                <a:lnTo>
                  <a:pt x="7726908" y="0"/>
                </a:lnTo>
                <a:close/>
              </a:path>
            </a:pathLst>
          </a:custGeom>
          <a:solidFill>
            <a:srgbClr val="2931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95300" y="495300"/>
            <a:ext cx="6680200" cy="812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54" dirty="0"/>
              <a:t>jQuery </a:t>
            </a:r>
            <a:r>
              <a:rPr spc="-215" dirty="0"/>
              <a:t>makes </a:t>
            </a:r>
            <a:r>
              <a:rPr spc="270" dirty="0"/>
              <a:t>it</a:t>
            </a:r>
            <a:r>
              <a:rPr spc="-495" dirty="0"/>
              <a:t> </a:t>
            </a:r>
            <a:r>
              <a:rPr spc="-305" dirty="0"/>
              <a:t>easy </a:t>
            </a:r>
            <a:r>
              <a:rPr spc="30" dirty="0"/>
              <a:t>to: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290327" y="8316278"/>
            <a:ext cx="423608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610" dirty="0">
                <a:solidFill>
                  <a:srgbClr val="7999AF"/>
                </a:solidFill>
                <a:latin typeface="Arial"/>
                <a:cs typeface="Arial"/>
              </a:rPr>
              <a:t>1.1  </a:t>
            </a:r>
            <a:r>
              <a:rPr sz="4200" b="1" spc="75" dirty="0">
                <a:solidFill>
                  <a:srgbClr val="7999AF"/>
                </a:solidFill>
                <a:latin typeface="Calibri"/>
                <a:cs typeface="Calibri"/>
              </a:rPr>
              <a:t>What </a:t>
            </a:r>
            <a:r>
              <a:rPr sz="4200" b="1" spc="130" dirty="0">
                <a:solidFill>
                  <a:srgbClr val="7999AF"/>
                </a:solidFill>
                <a:latin typeface="Calibri"/>
                <a:cs typeface="Calibri"/>
              </a:rPr>
              <a:t>is</a:t>
            </a:r>
            <a:r>
              <a:rPr sz="4200" b="1" spc="-52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-20" dirty="0">
                <a:solidFill>
                  <a:srgbClr val="7999AF"/>
                </a:solidFill>
                <a:latin typeface="Calibri"/>
                <a:cs typeface="Calibri"/>
              </a:rPr>
              <a:t>jQuery?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025900" y="1873250"/>
            <a:ext cx="5707380" cy="540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400" spc="-90" dirty="0">
                <a:solidFill>
                  <a:srgbClr val="EBEBEB"/>
                </a:solidFill>
                <a:latin typeface="Arial"/>
                <a:cs typeface="Arial"/>
              </a:rPr>
              <a:t>elements </a:t>
            </a:r>
            <a:r>
              <a:rPr sz="3400" spc="-5" dirty="0">
                <a:solidFill>
                  <a:srgbClr val="EBEBEB"/>
                </a:solidFill>
                <a:latin typeface="Arial"/>
                <a:cs typeface="Arial"/>
              </a:rPr>
              <a:t>in </a:t>
            </a:r>
            <a:r>
              <a:rPr sz="3400" spc="-150" dirty="0">
                <a:solidFill>
                  <a:srgbClr val="EBEBEB"/>
                </a:solidFill>
                <a:latin typeface="Arial"/>
                <a:cs typeface="Arial"/>
              </a:rPr>
              <a:t>an </a:t>
            </a:r>
            <a:r>
              <a:rPr sz="3400" spc="-225" dirty="0">
                <a:solidFill>
                  <a:srgbClr val="EBEBEB"/>
                </a:solidFill>
                <a:latin typeface="Arial"/>
                <a:cs typeface="Arial"/>
              </a:rPr>
              <a:t>HTML</a:t>
            </a:r>
            <a:r>
              <a:rPr sz="3400" spc="-665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400" spc="-90" dirty="0">
                <a:solidFill>
                  <a:srgbClr val="EBEBEB"/>
                </a:solidFill>
                <a:latin typeface="Arial"/>
                <a:cs typeface="Arial"/>
              </a:rPr>
              <a:t>document</a:t>
            </a:r>
            <a:endParaRPr sz="34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025900" y="2863850"/>
            <a:ext cx="2562225" cy="540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400" spc="-225" dirty="0">
                <a:solidFill>
                  <a:srgbClr val="EBEBEB"/>
                </a:solidFill>
                <a:latin typeface="Arial"/>
                <a:cs typeface="Arial"/>
              </a:rPr>
              <a:t>HTML</a:t>
            </a:r>
            <a:r>
              <a:rPr sz="3400" spc="-305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400" spc="-40" dirty="0">
                <a:solidFill>
                  <a:srgbClr val="EBEBEB"/>
                </a:solidFill>
                <a:latin typeface="Arial"/>
                <a:cs typeface="Arial"/>
              </a:rPr>
              <a:t>content</a:t>
            </a:r>
            <a:endParaRPr sz="34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025900" y="3867150"/>
            <a:ext cx="7319009" cy="540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400" spc="65" dirty="0">
                <a:solidFill>
                  <a:srgbClr val="EBEBEB"/>
                </a:solidFill>
                <a:latin typeface="Arial"/>
                <a:cs typeface="Arial"/>
              </a:rPr>
              <a:t>to</a:t>
            </a:r>
            <a:r>
              <a:rPr sz="3400" spc="-680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400" spc="-20" dirty="0">
                <a:solidFill>
                  <a:srgbClr val="EBEBEB"/>
                </a:solidFill>
                <a:latin typeface="Arial"/>
                <a:cs typeface="Arial"/>
              </a:rPr>
              <a:t>what </a:t>
            </a:r>
            <a:r>
              <a:rPr sz="3400" spc="-215" dirty="0">
                <a:solidFill>
                  <a:srgbClr val="EBEBEB"/>
                </a:solidFill>
                <a:latin typeface="Arial"/>
                <a:cs typeface="Arial"/>
              </a:rPr>
              <a:t>a </a:t>
            </a:r>
            <a:r>
              <a:rPr sz="3400" spc="-160" dirty="0">
                <a:solidFill>
                  <a:srgbClr val="EBEBEB"/>
                </a:solidFill>
                <a:latin typeface="Arial"/>
                <a:cs typeface="Arial"/>
              </a:rPr>
              <a:t>user </a:t>
            </a:r>
            <a:r>
              <a:rPr sz="3400" spc="-190" dirty="0">
                <a:solidFill>
                  <a:srgbClr val="EBEBEB"/>
                </a:solidFill>
                <a:latin typeface="Arial"/>
                <a:cs typeface="Arial"/>
              </a:rPr>
              <a:t>does </a:t>
            </a:r>
            <a:r>
              <a:rPr sz="3400" spc="-140" dirty="0">
                <a:solidFill>
                  <a:srgbClr val="EBEBEB"/>
                </a:solidFill>
                <a:latin typeface="Arial"/>
                <a:cs typeface="Arial"/>
              </a:rPr>
              <a:t>and </a:t>
            </a:r>
            <a:r>
              <a:rPr sz="3400" spc="-114" dirty="0">
                <a:solidFill>
                  <a:srgbClr val="EBEBEB"/>
                </a:solidFill>
                <a:latin typeface="Arial"/>
                <a:cs typeface="Arial"/>
              </a:rPr>
              <a:t>react </a:t>
            </a:r>
            <a:r>
              <a:rPr sz="3400" spc="-140" dirty="0">
                <a:solidFill>
                  <a:srgbClr val="EBEBEB"/>
                </a:solidFill>
                <a:latin typeface="Arial"/>
                <a:cs typeface="Arial"/>
              </a:rPr>
              <a:t>accordingly</a:t>
            </a:r>
            <a:endParaRPr sz="34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025900" y="4895850"/>
            <a:ext cx="3589654" cy="540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400" spc="-40" dirty="0">
                <a:solidFill>
                  <a:srgbClr val="EBEBEB"/>
                </a:solidFill>
                <a:latin typeface="Arial"/>
                <a:cs typeface="Arial"/>
              </a:rPr>
              <a:t>content </a:t>
            </a:r>
            <a:r>
              <a:rPr sz="3400" spc="-125" dirty="0">
                <a:solidFill>
                  <a:srgbClr val="EBEBEB"/>
                </a:solidFill>
                <a:latin typeface="Arial"/>
                <a:cs typeface="Arial"/>
              </a:rPr>
              <a:t>on </a:t>
            </a:r>
            <a:r>
              <a:rPr sz="3400" spc="-10" dirty="0">
                <a:solidFill>
                  <a:srgbClr val="EBEBEB"/>
                </a:solidFill>
                <a:latin typeface="Arial"/>
                <a:cs typeface="Arial"/>
              </a:rPr>
              <a:t>the</a:t>
            </a:r>
            <a:r>
              <a:rPr sz="3400" spc="-555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400" spc="-204" dirty="0">
                <a:solidFill>
                  <a:srgbClr val="EBEBEB"/>
                </a:solidFill>
                <a:latin typeface="Arial"/>
                <a:cs typeface="Arial"/>
              </a:rPr>
              <a:t>page</a:t>
            </a:r>
            <a:endParaRPr sz="34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025900" y="5899150"/>
            <a:ext cx="6815455" cy="540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400" spc="-175" dirty="0">
                <a:solidFill>
                  <a:srgbClr val="EBEBEB"/>
                </a:solidFill>
                <a:latin typeface="Arial"/>
                <a:cs typeface="Arial"/>
              </a:rPr>
              <a:t>over</a:t>
            </a:r>
            <a:r>
              <a:rPr sz="3400" spc="-215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400" spc="-10" dirty="0">
                <a:solidFill>
                  <a:srgbClr val="EBEBEB"/>
                </a:solidFill>
                <a:latin typeface="Arial"/>
                <a:cs typeface="Arial"/>
              </a:rPr>
              <a:t>the</a:t>
            </a:r>
            <a:r>
              <a:rPr sz="3400" spc="-215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400" spc="-65" dirty="0">
                <a:solidFill>
                  <a:srgbClr val="EBEBEB"/>
                </a:solidFill>
                <a:latin typeface="Arial"/>
                <a:cs typeface="Arial"/>
              </a:rPr>
              <a:t>network</a:t>
            </a:r>
            <a:r>
              <a:rPr sz="3400" spc="-215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400" spc="65" dirty="0">
                <a:solidFill>
                  <a:srgbClr val="EBEBEB"/>
                </a:solidFill>
                <a:latin typeface="Arial"/>
                <a:cs typeface="Arial"/>
              </a:rPr>
              <a:t>to</a:t>
            </a:r>
            <a:r>
              <a:rPr sz="3400" spc="-215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400" spc="-20" dirty="0">
                <a:solidFill>
                  <a:srgbClr val="EBEBEB"/>
                </a:solidFill>
                <a:latin typeface="Arial"/>
                <a:cs typeface="Arial"/>
              </a:rPr>
              <a:t>fetch</a:t>
            </a:r>
            <a:r>
              <a:rPr sz="3400" spc="-215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400" spc="-145" dirty="0">
                <a:solidFill>
                  <a:srgbClr val="EBEBEB"/>
                </a:solidFill>
                <a:latin typeface="Arial"/>
                <a:cs typeface="Arial"/>
              </a:rPr>
              <a:t>new</a:t>
            </a:r>
            <a:r>
              <a:rPr sz="3400" spc="-215" dirty="0">
                <a:solidFill>
                  <a:srgbClr val="EBEBEB"/>
                </a:solidFill>
                <a:latin typeface="Arial"/>
                <a:cs typeface="Arial"/>
              </a:rPr>
              <a:t> </a:t>
            </a:r>
            <a:r>
              <a:rPr sz="3400" spc="-40" dirty="0">
                <a:solidFill>
                  <a:srgbClr val="EBEBEB"/>
                </a:solidFill>
                <a:latin typeface="Arial"/>
                <a:cs typeface="Arial"/>
              </a:rPr>
              <a:t>content</a:t>
            </a:r>
            <a:endParaRPr sz="3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07700" y="1524000"/>
            <a:ext cx="4673600" cy="4102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833100" y="1524000"/>
            <a:ext cx="4622800" cy="4051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417300" y="1955800"/>
            <a:ext cx="1397000" cy="279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772900" y="32385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963400" y="3327400"/>
            <a:ext cx="368300" cy="279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967209" y="32766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h2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268200" y="4902200"/>
            <a:ext cx="1879600" cy="444500"/>
          </a:xfrm>
          <a:custGeom>
            <a:avLst/>
            <a:gdLst/>
            <a:ahLst/>
            <a:cxnLst/>
            <a:rect l="l" t="t" r="r" b="b"/>
            <a:pathLst>
              <a:path w="1879600" h="444500">
                <a:moveTo>
                  <a:pt x="17277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727707" y="444500"/>
                </a:lnTo>
                <a:lnTo>
                  <a:pt x="1775740" y="436757"/>
                </a:lnTo>
                <a:lnTo>
                  <a:pt x="1817439" y="415197"/>
                </a:lnTo>
                <a:lnTo>
                  <a:pt x="1850310" y="382322"/>
                </a:lnTo>
                <a:lnTo>
                  <a:pt x="1871862" y="340633"/>
                </a:lnTo>
                <a:lnTo>
                  <a:pt x="1879600" y="292633"/>
                </a:lnTo>
                <a:lnTo>
                  <a:pt x="1879600" y="151866"/>
                </a:lnTo>
                <a:lnTo>
                  <a:pt x="1871862" y="103866"/>
                </a:lnTo>
                <a:lnTo>
                  <a:pt x="1850310" y="62177"/>
                </a:lnTo>
                <a:lnTo>
                  <a:pt x="1817439" y="29302"/>
                </a:lnTo>
                <a:lnTo>
                  <a:pt x="1775740" y="7742"/>
                </a:lnTo>
                <a:lnTo>
                  <a:pt x="17277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20600" y="4991100"/>
            <a:ext cx="1562100" cy="292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72900" y="4330700"/>
            <a:ext cx="1320800" cy="444500"/>
          </a:xfrm>
          <a:custGeom>
            <a:avLst/>
            <a:gdLst/>
            <a:ahLst/>
            <a:cxnLst/>
            <a:rect l="l" t="t" r="r" b="b"/>
            <a:pathLst>
              <a:path w="1320800" h="444500">
                <a:moveTo>
                  <a:pt x="11689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168907" y="444500"/>
                </a:lnTo>
                <a:lnTo>
                  <a:pt x="1216940" y="436757"/>
                </a:lnTo>
                <a:lnTo>
                  <a:pt x="1258639" y="415197"/>
                </a:lnTo>
                <a:lnTo>
                  <a:pt x="1291510" y="382322"/>
                </a:lnTo>
                <a:lnTo>
                  <a:pt x="1313062" y="340633"/>
                </a:lnTo>
                <a:lnTo>
                  <a:pt x="1320800" y="292633"/>
                </a:lnTo>
                <a:lnTo>
                  <a:pt x="1320800" y="151866"/>
                </a:lnTo>
                <a:lnTo>
                  <a:pt x="1313062" y="103866"/>
                </a:lnTo>
                <a:lnTo>
                  <a:pt x="1291510" y="62177"/>
                </a:lnTo>
                <a:lnTo>
                  <a:pt x="1258639" y="29302"/>
                </a:lnTo>
                <a:lnTo>
                  <a:pt x="1216940" y="7742"/>
                </a:lnTo>
                <a:lnTo>
                  <a:pt x="11689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912600" y="4419600"/>
            <a:ext cx="1041400" cy="292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264900" y="2603500"/>
            <a:ext cx="850900" cy="444500"/>
          </a:xfrm>
          <a:custGeom>
            <a:avLst/>
            <a:gdLst/>
            <a:ahLst/>
            <a:cxnLst/>
            <a:rect l="l" t="t" r="r" b="b"/>
            <a:pathLst>
              <a:path w="850900" h="444500">
                <a:moveTo>
                  <a:pt x="6990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699033" y="444500"/>
                </a:lnTo>
                <a:lnTo>
                  <a:pt x="747033" y="436757"/>
                </a:lnTo>
                <a:lnTo>
                  <a:pt x="788722" y="415197"/>
                </a:lnTo>
                <a:lnTo>
                  <a:pt x="821597" y="382322"/>
                </a:lnTo>
                <a:lnTo>
                  <a:pt x="843157" y="340633"/>
                </a:lnTo>
                <a:lnTo>
                  <a:pt x="850900" y="292633"/>
                </a:lnTo>
                <a:lnTo>
                  <a:pt x="850900" y="151866"/>
                </a:lnTo>
                <a:lnTo>
                  <a:pt x="843157" y="103866"/>
                </a:lnTo>
                <a:lnTo>
                  <a:pt x="821597" y="62177"/>
                </a:lnTo>
                <a:lnTo>
                  <a:pt x="788722" y="29302"/>
                </a:lnTo>
                <a:lnTo>
                  <a:pt x="747033" y="7742"/>
                </a:lnTo>
                <a:lnTo>
                  <a:pt x="6990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493500" y="2692400"/>
            <a:ext cx="355600" cy="292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22300" y="4902200"/>
            <a:ext cx="4673600" cy="8636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7700" y="4902200"/>
            <a:ext cx="4622800" cy="812800"/>
          </a:xfrm>
          <a:custGeom>
            <a:avLst/>
            <a:gdLst/>
            <a:ahLst/>
            <a:cxnLst/>
            <a:rect l="l" t="t" r="r" b="b"/>
            <a:pathLst>
              <a:path w="4622800" h="812800">
                <a:moveTo>
                  <a:pt x="45265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16508"/>
                </a:lnTo>
                <a:lnTo>
                  <a:pt x="7567" y="753987"/>
                </a:lnTo>
                <a:lnTo>
                  <a:pt x="28203" y="784594"/>
                </a:lnTo>
                <a:lnTo>
                  <a:pt x="58810" y="805232"/>
                </a:lnTo>
                <a:lnTo>
                  <a:pt x="96291" y="812800"/>
                </a:lnTo>
                <a:lnTo>
                  <a:pt x="4526508" y="812800"/>
                </a:lnTo>
                <a:lnTo>
                  <a:pt x="4563987" y="805232"/>
                </a:lnTo>
                <a:lnTo>
                  <a:pt x="4594594" y="784594"/>
                </a:lnTo>
                <a:lnTo>
                  <a:pt x="4615232" y="753987"/>
                </a:lnTo>
                <a:lnTo>
                  <a:pt x="4622800" y="716508"/>
                </a:lnTo>
                <a:lnTo>
                  <a:pt x="4622800" y="96291"/>
                </a:lnTo>
                <a:lnTo>
                  <a:pt x="4615232" y="58812"/>
                </a:lnTo>
                <a:lnTo>
                  <a:pt x="4594594" y="28205"/>
                </a:lnTo>
                <a:lnTo>
                  <a:pt x="4563987" y="7567"/>
                </a:lnTo>
                <a:lnTo>
                  <a:pt x="45265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25500" y="5105400"/>
            <a:ext cx="368300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.appendTo(&lt;element&gt;)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22300" y="5918200"/>
            <a:ext cx="4673600" cy="8636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7700" y="5918200"/>
            <a:ext cx="4622800" cy="812800"/>
          </a:xfrm>
          <a:custGeom>
            <a:avLst/>
            <a:gdLst/>
            <a:ahLst/>
            <a:cxnLst/>
            <a:rect l="l" t="t" r="r" b="b"/>
            <a:pathLst>
              <a:path w="4622800" h="812800">
                <a:moveTo>
                  <a:pt x="45265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16508"/>
                </a:lnTo>
                <a:lnTo>
                  <a:pt x="7567" y="753987"/>
                </a:lnTo>
                <a:lnTo>
                  <a:pt x="28203" y="784594"/>
                </a:lnTo>
                <a:lnTo>
                  <a:pt x="58810" y="805232"/>
                </a:lnTo>
                <a:lnTo>
                  <a:pt x="96291" y="812800"/>
                </a:lnTo>
                <a:lnTo>
                  <a:pt x="4526508" y="812800"/>
                </a:lnTo>
                <a:lnTo>
                  <a:pt x="4563987" y="805232"/>
                </a:lnTo>
                <a:lnTo>
                  <a:pt x="4594594" y="784594"/>
                </a:lnTo>
                <a:lnTo>
                  <a:pt x="4615232" y="753987"/>
                </a:lnTo>
                <a:lnTo>
                  <a:pt x="4622800" y="716508"/>
                </a:lnTo>
                <a:lnTo>
                  <a:pt x="4622800" y="96291"/>
                </a:lnTo>
                <a:lnTo>
                  <a:pt x="4615232" y="58812"/>
                </a:lnTo>
                <a:lnTo>
                  <a:pt x="4594594" y="28205"/>
                </a:lnTo>
                <a:lnTo>
                  <a:pt x="4563987" y="7567"/>
                </a:lnTo>
                <a:lnTo>
                  <a:pt x="45265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12800" y="6108700"/>
            <a:ext cx="423164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.insertAfter(&lt;element&gt;)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486400" y="5930900"/>
            <a:ext cx="4787900" cy="8636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511800" y="5930900"/>
            <a:ext cx="4737100" cy="812800"/>
          </a:xfrm>
          <a:custGeom>
            <a:avLst/>
            <a:gdLst/>
            <a:ahLst/>
            <a:cxnLst/>
            <a:rect l="l" t="t" r="r" b="b"/>
            <a:pathLst>
              <a:path w="4737100" h="812800">
                <a:moveTo>
                  <a:pt x="46408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16508"/>
                </a:lnTo>
                <a:lnTo>
                  <a:pt x="7567" y="753987"/>
                </a:lnTo>
                <a:lnTo>
                  <a:pt x="28205" y="784594"/>
                </a:lnTo>
                <a:lnTo>
                  <a:pt x="58812" y="805232"/>
                </a:lnTo>
                <a:lnTo>
                  <a:pt x="96291" y="812800"/>
                </a:lnTo>
                <a:lnTo>
                  <a:pt x="4640808" y="812800"/>
                </a:lnTo>
                <a:lnTo>
                  <a:pt x="4678287" y="805232"/>
                </a:lnTo>
                <a:lnTo>
                  <a:pt x="4708894" y="784594"/>
                </a:lnTo>
                <a:lnTo>
                  <a:pt x="4729532" y="753987"/>
                </a:lnTo>
                <a:lnTo>
                  <a:pt x="4737100" y="716508"/>
                </a:lnTo>
                <a:lnTo>
                  <a:pt x="4737100" y="96291"/>
                </a:lnTo>
                <a:lnTo>
                  <a:pt x="4729532" y="58812"/>
                </a:lnTo>
                <a:lnTo>
                  <a:pt x="4708894" y="28205"/>
                </a:lnTo>
                <a:lnTo>
                  <a:pt x="4678287" y="7567"/>
                </a:lnTo>
                <a:lnTo>
                  <a:pt x="46408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689600" y="6096000"/>
            <a:ext cx="441452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.insertBefore(&lt;element&gt;)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486400" y="4902200"/>
            <a:ext cx="4787900" cy="8636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511800" y="4902200"/>
            <a:ext cx="4737100" cy="812800"/>
          </a:xfrm>
          <a:custGeom>
            <a:avLst/>
            <a:gdLst/>
            <a:ahLst/>
            <a:cxnLst/>
            <a:rect l="l" t="t" r="r" b="b"/>
            <a:pathLst>
              <a:path w="4737100" h="812800">
                <a:moveTo>
                  <a:pt x="46408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16508"/>
                </a:lnTo>
                <a:lnTo>
                  <a:pt x="7567" y="753987"/>
                </a:lnTo>
                <a:lnTo>
                  <a:pt x="28205" y="784594"/>
                </a:lnTo>
                <a:lnTo>
                  <a:pt x="58812" y="805232"/>
                </a:lnTo>
                <a:lnTo>
                  <a:pt x="96291" y="812800"/>
                </a:lnTo>
                <a:lnTo>
                  <a:pt x="4640808" y="812800"/>
                </a:lnTo>
                <a:lnTo>
                  <a:pt x="4678287" y="805232"/>
                </a:lnTo>
                <a:lnTo>
                  <a:pt x="4708894" y="784594"/>
                </a:lnTo>
                <a:lnTo>
                  <a:pt x="4729532" y="753987"/>
                </a:lnTo>
                <a:lnTo>
                  <a:pt x="4737100" y="716508"/>
                </a:lnTo>
                <a:lnTo>
                  <a:pt x="4737100" y="96291"/>
                </a:lnTo>
                <a:lnTo>
                  <a:pt x="4729532" y="58812"/>
                </a:lnTo>
                <a:lnTo>
                  <a:pt x="4708894" y="28205"/>
                </a:lnTo>
                <a:lnTo>
                  <a:pt x="4678287" y="7567"/>
                </a:lnTo>
                <a:lnTo>
                  <a:pt x="4640808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676900" y="5105400"/>
            <a:ext cx="3865879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22222"/>
                </a:solidFill>
                <a:latin typeface="Courier New"/>
                <a:cs typeface="Courier New"/>
              </a:rPr>
              <a:t>.prependTo(&lt;element&gt;)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58800" y="495300"/>
            <a:ext cx="6083300" cy="8128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170" dirty="0"/>
              <a:t>Appending </a:t>
            </a:r>
            <a:r>
              <a:rPr spc="95" dirty="0"/>
              <a:t>to </a:t>
            </a:r>
            <a:r>
              <a:rPr spc="-15" dirty="0"/>
              <a:t>the</a:t>
            </a:r>
            <a:r>
              <a:rPr spc="-869" dirty="0"/>
              <a:t> </a:t>
            </a:r>
            <a:r>
              <a:rPr spc="-509" dirty="0"/>
              <a:t>DOM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1010900" y="4940300"/>
            <a:ext cx="3681095" cy="1116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4272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Get</a:t>
            </a:r>
            <a:r>
              <a:rPr sz="2200" spc="-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Price</a:t>
            </a:r>
            <a:endParaRPr sz="2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Price 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node 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(not </a:t>
            </a:r>
            <a:r>
              <a:rPr sz="2200" spc="75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200" spc="3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-3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0" dirty="0">
                <a:solidFill>
                  <a:srgbClr val="FFFFFF"/>
                </a:solidFill>
                <a:latin typeface="Calibri"/>
                <a:cs typeface="Calibri"/>
              </a:rPr>
              <a:t>DOM </a:t>
            </a:r>
            <a:r>
              <a:rPr sz="2200" spc="35" dirty="0">
                <a:solidFill>
                  <a:srgbClr val="FFFFFF"/>
                </a:solidFill>
                <a:latin typeface="Calibri"/>
                <a:cs typeface="Calibri"/>
              </a:rPr>
              <a:t>yet)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807700" y="6146800"/>
            <a:ext cx="4673600" cy="14224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833100" y="6146800"/>
            <a:ext cx="4622800" cy="1371600"/>
          </a:xfrm>
          <a:custGeom>
            <a:avLst/>
            <a:gdLst/>
            <a:ahLst/>
            <a:cxnLst/>
            <a:rect l="l" t="t" r="r" b="b"/>
            <a:pathLst>
              <a:path w="4622800" h="1371600">
                <a:moveTo>
                  <a:pt x="45265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1275308"/>
                </a:lnTo>
                <a:lnTo>
                  <a:pt x="7567" y="1312787"/>
                </a:lnTo>
                <a:lnTo>
                  <a:pt x="28205" y="1343394"/>
                </a:lnTo>
                <a:lnTo>
                  <a:pt x="58812" y="1364032"/>
                </a:lnTo>
                <a:lnTo>
                  <a:pt x="96291" y="1371600"/>
                </a:lnTo>
                <a:lnTo>
                  <a:pt x="4526534" y="1371600"/>
                </a:lnTo>
                <a:lnTo>
                  <a:pt x="4564024" y="1364032"/>
                </a:lnTo>
                <a:lnTo>
                  <a:pt x="4594621" y="1343394"/>
                </a:lnTo>
                <a:lnTo>
                  <a:pt x="4615241" y="1312787"/>
                </a:lnTo>
                <a:lnTo>
                  <a:pt x="4622800" y="1275308"/>
                </a:lnTo>
                <a:lnTo>
                  <a:pt x="4622800" y="96291"/>
                </a:lnTo>
                <a:lnTo>
                  <a:pt x="4615241" y="58812"/>
                </a:lnTo>
                <a:lnTo>
                  <a:pt x="4594621" y="28205"/>
                </a:lnTo>
                <a:lnTo>
                  <a:pt x="4564024" y="7567"/>
                </a:lnTo>
                <a:lnTo>
                  <a:pt x="45265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264900" y="6299200"/>
            <a:ext cx="482600" cy="444500"/>
          </a:xfrm>
          <a:custGeom>
            <a:avLst/>
            <a:gdLst/>
            <a:ahLst/>
            <a:cxnLst/>
            <a:rect l="l" t="t" r="r" b="b"/>
            <a:pathLst>
              <a:path w="482600" h="444500">
                <a:moveTo>
                  <a:pt x="3307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330733" y="444500"/>
                </a:lnTo>
                <a:lnTo>
                  <a:pt x="378733" y="436757"/>
                </a:lnTo>
                <a:lnTo>
                  <a:pt x="420422" y="415197"/>
                </a:lnTo>
                <a:lnTo>
                  <a:pt x="453297" y="382322"/>
                </a:lnTo>
                <a:lnTo>
                  <a:pt x="474857" y="340633"/>
                </a:lnTo>
                <a:lnTo>
                  <a:pt x="482600" y="292633"/>
                </a:lnTo>
                <a:lnTo>
                  <a:pt x="482600" y="151866"/>
                </a:lnTo>
                <a:lnTo>
                  <a:pt x="474857" y="103866"/>
                </a:lnTo>
                <a:lnTo>
                  <a:pt x="453297" y="62177"/>
                </a:lnTo>
                <a:lnTo>
                  <a:pt x="420422" y="29302"/>
                </a:lnTo>
                <a:lnTo>
                  <a:pt x="378733" y="7742"/>
                </a:lnTo>
                <a:lnTo>
                  <a:pt x="330733" y="0"/>
                </a:lnTo>
                <a:close/>
              </a:path>
            </a:pathLst>
          </a:custGeom>
          <a:solidFill>
            <a:srgbClr val="DAB3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409680" y="6337300"/>
            <a:ext cx="1930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latin typeface="Courier New"/>
                <a:cs typeface="Courier New"/>
              </a:rPr>
              <a:t>p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1760200" y="6870700"/>
            <a:ext cx="1879600" cy="444500"/>
          </a:xfrm>
          <a:custGeom>
            <a:avLst/>
            <a:gdLst/>
            <a:ahLst/>
            <a:cxnLst/>
            <a:rect l="l" t="t" r="r" b="b"/>
            <a:pathLst>
              <a:path w="1879600" h="444500">
                <a:moveTo>
                  <a:pt x="17277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727707" y="444500"/>
                </a:lnTo>
                <a:lnTo>
                  <a:pt x="1775740" y="436757"/>
                </a:lnTo>
                <a:lnTo>
                  <a:pt x="1817439" y="415197"/>
                </a:lnTo>
                <a:lnTo>
                  <a:pt x="1850310" y="382322"/>
                </a:lnTo>
                <a:lnTo>
                  <a:pt x="1871862" y="340633"/>
                </a:lnTo>
                <a:lnTo>
                  <a:pt x="1879600" y="292633"/>
                </a:lnTo>
                <a:lnTo>
                  <a:pt x="1879600" y="151866"/>
                </a:lnTo>
                <a:lnTo>
                  <a:pt x="1871862" y="103866"/>
                </a:lnTo>
                <a:lnTo>
                  <a:pt x="1850310" y="62177"/>
                </a:lnTo>
                <a:lnTo>
                  <a:pt x="1817439" y="29302"/>
                </a:lnTo>
                <a:lnTo>
                  <a:pt x="1775740" y="7742"/>
                </a:lnTo>
                <a:lnTo>
                  <a:pt x="17277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090400" y="6946900"/>
            <a:ext cx="1219200" cy="3302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1510009" y="2641600"/>
            <a:ext cx="343789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742315" algn="l"/>
              </a:tabLst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	</a:t>
            </a:r>
            <a:r>
              <a:rPr sz="2200" spc="-5" dirty="0">
                <a:solidFill>
                  <a:srgbClr val="EBEBEB"/>
                </a:solidFill>
                <a:latin typeface="Courier New"/>
                <a:cs typeface="Courier New"/>
              </a:rPr>
              <a:t>class="vacation"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2268200" y="3810000"/>
            <a:ext cx="2870200" cy="444500"/>
          </a:xfrm>
          <a:custGeom>
            <a:avLst/>
            <a:gdLst/>
            <a:ahLst/>
            <a:cxnLst/>
            <a:rect l="l" t="t" r="r" b="b"/>
            <a:pathLst>
              <a:path w="2870200" h="444500">
                <a:moveTo>
                  <a:pt x="27183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718307" y="444500"/>
                </a:lnTo>
                <a:lnTo>
                  <a:pt x="2766340" y="436757"/>
                </a:lnTo>
                <a:lnTo>
                  <a:pt x="2808039" y="415197"/>
                </a:lnTo>
                <a:lnTo>
                  <a:pt x="2840910" y="382322"/>
                </a:lnTo>
                <a:lnTo>
                  <a:pt x="2862462" y="340633"/>
                </a:lnTo>
                <a:lnTo>
                  <a:pt x="2870200" y="292633"/>
                </a:lnTo>
                <a:lnTo>
                  <a:pt x="2870200" y="151866"/>
                </a:lnTo>
                <a:lnTo>
                  <a:pt x="2862462" y="103866"/>
                </a:lnTo>
                <a:lnTo>
                  <a:pt x="2840910" y="62177"/>
                </a:lnTo>
                <a:lnTo>
                  <a:pt x="2808039" y="29302"/>
                </a:lnTo>
                <a:lnTo>
                  <a:pt x="2766340" y="7742"/>
                </a:lnTo>
                <a:lnTo>
                  <a:pt x="27183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420600" y="3898900"/>
            <a:ext cx="2514600" cy="2921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1917680" y="3662689"/>
            <a:ext cx="1882139" cy="1062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15620">
              <a:lnSpc>
                <a:spcPct val="1553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Hawaiian  button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3942060" y="3848100"/>
            <a:ext cx="10312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Vac...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1421109" y="3114454"/>
            <a:ext cx="245440" cy="3873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472295" y="6848254"/>
            <a:ext cx="283536" cy="3111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3400" y="1993900"/>
            <a:ext cx="9639300" cy="26670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58800" y="1993900"/>
            <a:ext cx="9588500" cy="2616200"/>
          </a:xfrm>
          <a:custGeom>
            <a:avLst/>
            <a:gdLst/>
            <a:ahLst/>
            <a:cxnLst/>
            <a:rect l="l" t="t" r="r" b="b"/>
            <a:pathLst>
              <a:path w="9588500" h="2616200">
                <a:moveTo>
                  <a:pt x="94922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2519908"/>
                </a:lnTo>
                <a:lnTo>
                  <a:pt x="7567" y="2557387"/>
                </a:lnTo>
                <a:lnTo>
                  <a:pt x="28203" y="2587994"/>
                </a:lnTo>
                <a:lnTo>
                  <a:pt x="58810" y="2608632"/>
                </a:lnTo>
                <a:lnTo>
                  <a:pt x="96291" y="2616200"/>
                </a:lnTo>
                <a:lnTo>
                  <a:pt x="9492208" y="2616200"/>
                </a:lnTo>
                <a:lnTo>
                  <a:pt x="9529687" y="2608632"/>
                </a:lnTo>
                <a:lnTo>
                  <a:pt x="9560294" y="2587994"/>
                </a:lnTo>
                <a:lnTo>
                  <a:pt x="9580932" y="2557387"/>
                </a:lnTo>
                <a:lnTo>
                  <a:pt x="9588500" y="2519908"/>
                </a:lnTo>
                <a:lnTo>
                  <a:pt x="9588500" y="96291"/>
                </a:lnTo>
                <a:lnTo>
                  <a:pt x="9580932" y="58812"/>
                </a:lnTo>
                <a:lnTo>
                  <a:pt x="9560294" y="28205"/>
                </a:lnTo>
                <a:lnTo>
                  <a:pt x="9529687" y="7567"/>
                </a:lnTo>
                <a:lnTo>
                  <a:pt x="94922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863600" y="1574800"/>
            <a:ext cx="11929110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57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application.js</a:t>
            </a:r>
            <a:endParaRPr sz="2200">
              <a:latin typeface="Calibri"/>
              <a:cs typeface="Calibri"/>
            </a:endParaRPr>
          </a:p>
          <a:p>
            <a:pPr marR="5080" algn="r">
              <a:lnSpc>
                <a:spcPts val="24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DOCUMENT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ts val="3190"/>
              </a:lnSpc>
            </a:pP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document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.ready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8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800" spc="3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290319" y="2641600"/>
            <a:ext cx="7919720" cy="1365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BDE2D"/>
                </a:solidFill>
                <a:latin typeface="Courier New"/>
                <a:cs typeface="Courier New"/>
              </a:rPr>
              <a:t>var 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price </a:t>
            </a:r>
            <a:r>
              <a:rPr sz="2800" spc="-5" dirty="0">
                <a:solidFill>
                  <a:srgbClr val="FBDE2D"/>
                </a:solidFill>
                <a:latin typeface="Courier New"/>
                <a:cs typeface="Courier New"/>
              </a:rPr>
              <a:t>= 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$('</a:t>
            </a:r>
            <a:r>
              <a:rPr sz="2800" spc="-5" dirty="0">
                <a:solidFill>
                  <a:srgbClr val="7F90AA"/>
                </a:solidFill>
                <a:latin typeface="Courier New"/>
                <a:cs typeface="Courier New"/>
              </a:rPr>
              <a:t>&lt;p&gt;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From</a:t>
            </a:r>
            <a:r>
              <a:rPr sz="2800" spc="5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$399.99</a:t>
            </a:r>
            <a:r>
              <a:rPr sz="2800" spc="-5" dirty="0">
                <a:solidFill>
                  <a:srgbClr val="7F90AA"/>
                </a:solidFill>
                <a:latin typeface="Courier New"/>
                <a:cs typeface="Courier New"/>
              </a:rPr>
              <a:t>&lt;/p&gt;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');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800" spc="-5" dirty="0">
                <a:solidFill>
                  <a:srgbClr val="FF6400"/>
                </a:solidFill>
                <a:latin typeface="Courier New"/>
                <a:cs typeface="Courier New"/>
              </a:rPr>
              <a:t>.vacation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')</a:t>
            </a:r>
            <a:r>
              <a:rPr sz="2800" spc="-5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append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(price);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800" spc="-5" dirty="0">
                <a:solidFill>
                  <a:srgbClr val="FF6400"/>
                </a:solidFill>
                <a:latin typeface="Courier New"/>
                <a:cs typeface="Courier New"/>
              </a:rPr>
              <a:t>button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remove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();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63600" y="4013200"/>
            <a:ext cx="665480" cy="450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9017000" y="1905000"/>
            <a:ext cx="1257300" cy="10795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144000" y="1993900"/>
            <a:ext cx="1003300" cy="8255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9600" y="7188200"/>
            <a:ext cx="9639300" cy="7747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35000" y="7188200"/>
            <a:ext cx="9588500" cy="723900"/>
          </a:xfrm>
          <a:custGeom>
            <a:avLst/>
            <a:gdLst/>
            <a:ahLst/>
            <a:cxnLst/>
            <a:rect l="l" t="t" r="r" b="b"/>
            <a:pathLst>
              <a:path w="9588500" h="723900">
                <a:moveTo>
                  <a:pt x="94922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27608"/>
                </a:lnTo>
                <a:lnTo>
                  <a:pt x="7567" y="665087"/>
                </a:lnTo>
                <a:lnTo>
                  <a:pt x="28204" y="695694"/>
                </a:lnTo>
                <a:lnTo>
                  <a:pt x="58815" y="716332"/>
                </a:lnTo>
                <a:lnTo>
                  <a:pt x="96291" y="723898"/>
                </a:lnTo>
                <a:lnTo>
                  <a:pt x="9492214" y="723898"/>
                </a:lnTo>
                <a:lnTo>
                  <a:pt x="9529688" y="716331"/>
                </a:lnTo>
                <a:lnTo>
                  <a:pt x="9560295" y="695694"/>
                </a:lnTo>
                <a:lnTo>
                  <a:pt x="9580932" y="665087"/>
                </a:lnTo>
                <a:lnTo>
                  <a:pt x="9588500" y="627608"/>
                </a:lnTo>
                <a:lnTo>
                  <a:pt x="9588500" y="96291"/>
                </a:lnTo>
                <a:lnTo>
                  <a:pt x="9580932" y="58812"/>
                </a:lnTo>
                <a:lnTo>
                  <a:pt x="9560294" y="28205"/>
                </a:lnTo>
                <a:lnTo>
                  <a:pt x="9529687" y="7567"/>
                </a:lnTo>
                <a:lnTo>
                  <a:pt x="94922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220200" y="7099300"/>
            <a:ext cx="1130300" cy="9779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347200" y="7188200"/>
            <a:ext cx="876300" cy="7239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1028700" y="6908800"/>
            <a:ext cx="12270740" cy="831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$399.99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sz="2800" spc="-5" dirty="0">
                <a:solidFill>
                  <a:srgbClr val="FFFFFF"/>
                </a:solidFill>
                <a:latin typeface="Courier New"/>
                <a:cs typeface="Courier New"/>
              </a:rPr>
              <a:t>price.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appendTo</a:t>
            </a:r>
            <a:r>
              <a:rPr sz="2800" spc="-5" dirty="0">
                <a:solidFill>
                  <a:srgbClr val="FFFFFF"/>
                </a:solidFill>
                <a:latin typeface="Courier New"/>
                <a:cs typeface="Courier New"/>
              </a:rPr>
              <a:t>(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800" spc="-5" dirty="0">
                <a:solidFill>
                  <a:srgbClr val="FFFFFF"/>
                </a:solidFill>
                <a:latin typeface="Courier New"/>
                <a:cs typeface="Courier New"/>
              </a:rPr>
              <a:t>(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'</a:t>
            </a:r>
            <a:r>
              <a:rPr sz="2800" spc="-5" dirty="0">
                <a:solidFill>
                  <a:srgbClr val="FF6400"/>
                </a:solidFill>
                <a:latin typeface="Courier New"/>
                <a:cs typeface="Courier New"/>
              </a:rPr>
              <a:t>.vacation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'));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611754" y="3203859"/>
            <a:ext cx="3256257" cy="399027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5880100" y="4064000"/>
            <a:ext cx="3887470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spc="-160" dirty="0">
                <a:solidFill>
                  <a:srgbClr val="F8F5F1"/>
                </a:solidFill>
                <a:latin typeface="Arial"/>
                <a:cs typeface="Arial"/>
              </a:rPr>
              <a:t>Appends </a:t>
            </a:r>
            <a:r>
              <a:rPr sz="2800" i="1" spc="-10" dirty="0">
                <a:solidFill>
                  <a:srgbClr val="F8F5F1"/>
                </a:solidFill>
                <a:latin typeface="Arial"/>
                <a:cs typeface="Arial"/>
              </a:rPr>
              <a:t>in </a:t>
            </a:r>
            <a:r>
              <a:rPr sz="2800" i="1" spc="-45" dirty="0">
                <a:solidFill>
                  <a:srgbClr val="F8F5F1"/>
                </a:solidFill>
                <a:latin typeface="Arial"/>
                <a:cs typeface="Arial"/>
              </a:rPr>
              <a:t>the </a:t>
            </a:r>
            <a:r>
              <a:rPr sz="2800" i="1" spc="-175" dirty="0">
                <a:solidFill>
                  <a:srgbClr val="F8F5F1"/>
                </a:solidFill>
                <a:latin typeface="Arial"/>
                <a:cs typeface="Arial"/>
              </a:rPr>
              <a:t>same</a:t>
            </a:r>
            <a:r>
              <a:rPr sz="2800" i="1" spc="-55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50" dirty="0">
                <a:solidFill>
                  <a:srgbClr val="F8F5F1"/>
                </a:solidFill>
                <a:latin typeface="Arial"/>
                <a:cs typeface="Arial"/>
              </a:rPr>
              <a:t>place</a:t>
            </a:r>
            <a:endParaRPr sz="28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90327" y="8373428"/>
            <a:ext cx="577469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420" dirty="0">
                <a:solidFill>
                  <a:srgbClr val="7999AF"/>
                </a:solidFill>
                <a:latin typeface="Arial"/>
                <a:cs typeface="Arial"/>
              </a:rPr>
              <a:t>3.1 </a:t>
            </a:r>
            <a:r>
              <a:rPr sz="4200" b="1" spc="25" dirty="0">
                <a:solidFill>
                  <a:srgbClr val="7999AF"/>
                </a:solidFill>
                <a:latin typeface="Calibri"/>
                <a:cs typeface="Calibri"/>
              </a:rPr>
              <a:t>Manipulating </a:t>
            </a:r>
            <a:r>
              <a:rPr sz="4200" b="1" spc="15" dirty="0">
                <a:solidFill>
                  <a:srgbClr val="7999AF"/>
                </a:solidFill>
                <a:latin typeface="Calibri"/>
                <a:cs typeface="Calibri"/>
              </a:rPr>
              <a:t>the</a:t>
            </a:r>
            <a:r>
              <a:rPr sz="4200" b="1" spc="-3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-254" dirty="0">
                <a:solidFill>
                  <a:srgbClr val="7999AF"/>
                </a:solidFill>
                <a:latin typeface="Calibri"/>
                <a:cs typeface="Calibri"/>
              </a:rPr>
              <a:t>DOM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26300" y="1384300"/>
            <a:ext cx="1803400" cy="58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58474" y="3727450"/>
            <a:ext cx="10732770" cy="1518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600" b="1" spc="90" dirty="0">
                <a:solidFill>
                  <a:srgbClr val="FFFFFF"/>
                </a:solidFill>
                <a:latin typeface="Calibri"/>
                <a:cs typeface="Calibri"/>
              </a:rPr>
              <a:t>Acting </a:t>
            </a:r>
            <a:r>
              <a:rPr sz="9600" b="1" spc="-1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9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600" b="1" spc="-35" dirty="0">
                <a:solidFill>
                  <a:srgbClr val="FFFFFF"/>
                </a:solidFill>
                <a:latin typeface="Calibri"/>
                <a:cs typeface="Calibri"/>
              </a:rPr>
              <a:t>Interaction</a:t>
            </a:r>
            <a:endParaRPr sz="96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3149600"/>
            <a:ext cx="9791700" cy="2095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8800" y="3149600"/>
            <a:ext cx="9740900" cy="2044700"/>
          </a:xfrm>
          <a:custGeom>
            <a:avLst/>
            <a:gdLst/>
            <a:ahLst/>
            <a:cxnLst/>
            <a:rect l="l" t="t" r="r" b="b"/>
            <a:pathLst>
              <a:path w="9740900" h="2044700">
                <a:moveTo>
                  <a:pt x="96446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1948408"/>
                </a:lnTo>
                <a:lnTo>
                  <a:pt x="7567" y="1985887"/>
                </a:lnTo>
                <a:lnTo>
                  <a:pt x="28203" y="2016494"/>
                </a:lnTo>
                <a:lnTo>
                  <a:pt x="58810" y="2037132"/>
                </a:lnTo>
                <a:lnTo>
                  <a:pt x="96291" y="2044700"/>
                </a:lnTo>
                <a:lnTo>
                  <a:pt x="9644608" y="2044700"/>
                </a:lnTo>
                <a:lnTo>
                  <a:pt x="9682087" y="2037132"/>
                </a:lnTo>
                <a:lnTo>
                  <a:pt x="9712694" y="2016494"/>
                </a:lnTo>
                <a:lnTo>
                  <a:pt x="9733332" y="1985887"/>
                </a:lnTo>
                <a:lnTo>
                  <a:pt x="9740900" y="1948408"/>
                </a:lnTo>
                <a:lnTo>
                  <a:pt x="9740900" y="96291"/>
                </a:lnTo>
                <a:lnTo>
                  <a:pt x="9733332" y="58812"/>
                </a:lnTo>
                <a:lnTo>
                  <a:pt x="9712694" y="28205"/>
                </a:lnTo>
                <a:lnTo>
                  <a:pt x="9682087" y="7567"/>
                </a:lnTo>
                <a:lnTo>
                  <a:pt x="96446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3400" y="1460500"/>
            <a:ext cx="9791700" cy="889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8800" y="1460500"/>
            <a:ext cx="9740900" cy="838200"/>
          </a:xfrm>
          <a:custGeom>
            <a:avLst/>
            <a:gdLst/>
            <a:ahLst/>
            <a:cxnLst/>
            <a:rect l="l" t="t" r="r" b="b"/>
            <a:pathLst>
              <a:path w="9740900" h="838200">
                <a:moveTo>
                  <a:pt x="96446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41908"/>
                </a:lnTo>
                <a:lnTo>
                  <a:pt x="7567" y="779387"/>
                </a:lnTo>
                <a:lnTo>
                  <a:pt x="28203" y="809994"/>
                </a:lnTo>
                <a:lnTo>
                  <a:pt x="58810" y="830632"/>
                </a:lnTo>
                <a:lnTo>
                  <a:pt x="96291" y="838200"/>
                </a:lnTo>
                <a:lnTo>
                  <a:pt x="9644608" y="838200"/>
                </a:lnTo>
                <a:lnTo>
                  <a:pt x="9682087" y="830632"/>
                </a:lnTo>
                <a:lnTo>
                  <a:pt x="9712694" y="809994"/>
                </a:lnTo>
                <a:lnTo>
                  <a:pt x="9733332" y="779387"/>
                </a:lnTo>
                <a:lnTo>
                  <a:pt x="9740900" y="741908"/>
                </a:lnTo>
                <a:lnTo>
                  <a:pt x="9740900" y="96291"/>
                </a:lnTo>
                <a:lnTo>
                  <a:pt x="9733332" y="58812"/>
                </a:lnTo>
                <a:lnTo>
                  <a:pt x="9712694" y="28205"/>
                </a:lnTo>
                <a:lnTo>
                  <a:pt x="9682087" y="7567"/>
                </a:lnTo>
                <a:lnTo>
                  <a:pt x="96446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8800" y="495300"/>
            <a:ext cx="5753100" cy="812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250" dirty="0"/>
              <a:t>Passing </a:t>
            </a:r>
            <a:r>
              <a:rPr spc="-5" dirty="0"/>
              <a:t>in </a:t>
            </a:r>
            <a:r>
              <a:rPr spc="-305" dirty="0"/>
              <a:t>a</a:t>
            </a:r>
            <a:r>
              <a:rPr spc="-735" dirty="0"/>
              <a:t> </a:t>
            </a:r>
            <a:r>
              <a:rPr spc="-15" dirty="0"/>
              <a:t>function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835400" y="3759200"/>
            <a:ext cx="2402840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5" dirty="0">
                <a:solidFill>
                  <a:srgbClr val="AEAEAE"/>
                </a:solidFill>
                <a:latin typeface="Courier New"/>
                <a:cs typeface="Courier New"/>
              </a:rPr>
              <a:t>the</a:t>
            </a:r>
            <a:r>
              <a:rPr sz="2600" spc="-55" dirty="0">
                <a:solidFill>
                  <a:srgbClr val="AEAEAE"/>
                </a:solidFill>
                <a:latin typeface="Courier New"/>
                <a:cs typeface="Courier New"/>
              </a:rPr>
              <a:t> </a:t>
            </a:r>
            <a:r>
              <a:rPr sz="2600" spc="-5" dirty="0">
                <a:solidFill>
                  <a:srgbClr val="AEAEAE"/>
                </a:solidFill>
                <a:latin typeface="Courier New"/>
                <a:cs typeface="Courier New"/>
              </a:rPr>
              <a:t>function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10960" y="3759200"/>
            <a:ext cx="817880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5" dirty="0">
                <a:solidFill>
                  <a:srgbClr val="AEAEAE"/>
                </a:solidFill>
                <a:latin typeface="Courier New"/>
                <a:cs typeface="Courier New"/>
              </a:rPr>
              <a:t>runs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01560" y="3759200"/>
            <a:ext cx="1610360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5" dirty="0">
                <a:solidFill>
                  <a:srgbClr val="AEAEAE"/>
                </a:solidFill>
                <a:latin typeface="Courier New"/>
                <a:cs typeface="Courier New"/>
              </a:rPr>
              <a:t>the</a:t>
            </a:r>
            <a:r>
              <a:rPr sz="2600" spc="-75" dirty="0">
                <a:solidFill>
                  <a:srgbClr val="AEAEAE"/>
                </a:solidFill>
                <a:latin typeface="Courier New"/>
                <a:cs typeface="Courier New"/>
              </a:rPr>
              <a:t> </a:t>
            </a:r>
            <a:r>
              <a:rPr sz="2600" spc="-5" dirty="0">
                <a:solidFill>
                  <a:srgbClr val="AEAEAE"/>
                </a:solidFill>
                <a:latin typeface="Courier New"/>
                <a:cs typeface="Courier New"/>
              </a:rPr>
              <a:t>code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59839" y="3759200"/>
            <a:ext cx="2402840" cy="838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5" dirty="0">
                <a:solidFill>
                  <a:srgbClr val="AEAEAE"/>
                </a:solidFill>
                <a:latin typeface="Courier New"/>
                <a:cs typeface="Courier New"/>
              </a:rPr>
              <a:t>//</a:t>
            </a:r>
            <a:r>
              <a:rPr sz="2600" spc="-55" dirty="0">
                <a:solidFill>
                  <a:srgbClr val="AEAEAE"/>
                </a:solidFill>
                <a:latin typeface="Courier New"/>
                <a:cs typeface="Courier New"/>
              </a:rPr>
              <a:t> </a:t>
            </a:r>
            <a:r>
              <a:rPr sz="2600" spc="-5" dirty="0">
                <a:solidFill>
                  <a:srgbClr val="AEAEAE"/>
                </a:solidFill>
                <a:latin typeface="Courier New"/>
                <a:cs typeface="Courier New"/>
              </a:rPr>
              <a:t>executing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600" spc="-5" dirty="0">
                <a:solidFill>
                  <a:srgbClr val="AEAEAE"/>
                </a:solidFill>
                <a:latin typeface="Courier New"/>
                <a:cs typeface="Courier New"/>
              </a:rPr>
              <a:t>//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54200" y="4178300"/>
            <a:ext cx="1412240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5" dirty="0">
                <a:solidFill>
                  <a:srgbClr val="AEAEAE"/>
                </a:solidFill>
                <a:latin typeface="Courier New"/>
                <a:cs typeface="Courier New"/>
              </a:rPr>
              <a:t>between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39160" y="4178300"/>
            <a:ext cx="2006600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5" dirty="0">
                <a:solidFill>
                  <a:srgbClr val="AEAEAE"/>
                </a:solidFill>
                <a:latin typeface="Courier New"/>
                <a:cs typeface="Courier New"/>
              </a:rPr>
              <a:t>the</a:t>
            </a:r>
            <a:r>
              <a:rPr sz="2600" spc="-65" dirty="0">
                <a:solidFill>
                  <a:srgbClr val="AEAEAE"/>
                </a:solidFill>
                <a:latin typeface="Courier New"/>
                <a:cs typeface="Courier New"/>
              </a:rPr>
              <a:t> </a:t>
            </a:r>
            <a:r>
              <a:rPr sz="2600" spc="-5" dirty="0">
                <a:solidFill>
                  <a:srgbClr val="AEAEAE"/>
                </a:solidFill>
                <a:latin typeface="Courier New"/>
                <a:cs typeface="Courier New"/>
              </a:rPr>
              <a:t>braces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63600" y="1651000"/>
            <a:ext cx="9254490" cy="2108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6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600" spc="-5" dirty="0">
                <a:solidFill>
                  <a:srgbClr val="8DA6CE"/>
                </a:solidFill>
                <a:latin typeface="Courier New"/>
                <a:cs typeface="Courier New"/>
              </a:rPr>
              <a:t>document</a:t>
            </a:r>
            <a:r>
              <a:rPr sz="2600" spc="-5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r>
              <a:rPr sz="2600" spc="-5" dirty="0">
                <a:solidFill>
                  <a:srgbClr val="8DA6CE"/>
                </a:solidFill>
                <a:latin typeface="Courier New"/>
                <a:cs typeface="Courier New"/>
              </a:rPr>
              <a:t>.ready</a:t>
            </a:r>
            <a:r>
              <a:rPr sz="26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600" spc="-5" dirty="0">
                <a:solidFill>
                  <a:srgbClr val="FBDE2D"/>
                </a:solidFill>
                <a:latin typeface="Courier New"/>
                <a:cs typeface="Courier New"/>
              </a:rPr>
              <a:t>&lt;event handler</a:t>
            </a:r>
            <a:r>
              <a:rPr sz="2600" spc="90" dirty="0">
                <a:solidFill>
                  <a:srgbClr val="FBDE2D"/>
                </a:solidFill>
                <a:latin typeface="Courier New"/>
                <a:cs typeface="Courier New"/>
              </a:rPr>
              <a:t> </a:t>
            </a:r>
            <a:r>
              <a:rPr sz="2600" spc="-5" dirty="0">
                <a:solidFill>
                  <a:srgbClr val="FBDE2D"/>
                </a:solidFill>
                <a:latin typeface="Courier New"/>
                <a:cs typeface="Courier New"/>
              </a:rPr>
              <a:t>function&gt;</a:t>
            </a:r>
            <a:r>
              <a:rPr sz="2600" spc="-5" dirty="0">
                <a:solidFill>
                  <a:srgbClr val="FFFFFF"/>
                </a:solidFill>
                <a:latin typeface="Courier New"/>
                <a:cs typeface="Courier New"/>
              </a:rPr>
              <a:t>);</a:t>
            </a:r>
            <a:endParaRPr sz="2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>
              <a:latin typeface="Times New Roman"/>
              <a:cs typeface="Times New Roman"/>
            </a:endParaRPr>
          </a:p>
          <a:p>
            <a:pPr marL="695325">
              <a:lnSpc>
                <a:spcPct val="100000"/>
              </a:lnSpc>
            </a:pPr>
            <a:r>
              <a:rPr sz="2600" i="1" spc="-190" dirty="0">
                <a:solidFill>
                  <a:srgbClr val="F8F5F1"/>
                </a:solidFill>
                <a:latin typeface="Arial"/>
                <a:cs typeface="Arial"/>
              </a:rPr>
              <a:t>The </a:t>
            </a:r>
            <a:r>
              <a:rPr sz="2600" i="1" spc="-145" dirty="0">
                <a:solidFill>
                  <a:srgbClr val="F8F5F1"/>
                </a:solidFill>
                <a:latin typeface="Arial"/>
                <a:cs typeface="Arial"/>
              </a:rPr>
              <a:t>ready </a:t>
            </a:r>
            <a:r>
              <a:rPr sz="2600" i="1" spc="-65" dirty="0">
                <a:solidFill>
                  <a:srgbClr val="F8F5F1"/>
                </a:solidFill>
                <a:latin typeface="Arial"/>
                <a:cs typeface="Arial"/>
              </a:rPr>
              <a:t>method </a:t>
            </a:r>
            <a:r>
              <a:rPr sz="2600" i="1" spc="-95" dirty="0">
                <a:solidFill>
                  <a:srgbClr val="F8F5F1"/>
                </a:solidFill>
                <a:latin typeface="Arial"/>
                <a:cs typeface="Arial"/>
              </a:rPr>
              <a:t>takes an </a:t>
            </a:r>
            <a:r>
              <a:rPr sz="2600" i="1" spc="-114" dirty="0">
                <a:solidFill>
                  <a:srgbClr val="F8F5F1"/>
                </a:solidFill>
                <a:latin typeface="Arial"/>
                <a:cs typeface="Arial"/>
              </a:rPr>
              <a:t>event </a:t>
            </a:r>
            <a:r>
              <a:rPr sz="2600" i="1" spc="-90" dirty="0">
                <a:solidFill>
                  <a:srgbClr val="F8F5F1"/>
                </a:solidFill>
                <a:latin typeface="Arial"/>
                <a:cs typeface="Arial"/>
              </a:rPr>
              <a:t>handler </a:t>
            </a:r>
            <a:r>
              <a:rPr sz="2600" i="1" spc="-15" dirty="0">
                <a:solidFill>
                  <a:srgbClr val="F8F5F1"/>
                </a:solidFill>
                <a:latin typeface="Arial"/>
                <a:cs typeface="Arial"/>
              </a:rPr>
              <a:t>function</a:t>
            </a:r>
            <a:r>
              <a:rPr sz="2600" i="1" spc="-484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600" i="1" spc="-175" dirty="0">
                <a:solidFill>
                  <a:srgbClr val="F8F5F1"/>
                </a:solidFill>
                <a:latin typeface="Arial"/>
                <a:cs typeface="Arial"/>
              </a:rPr>
              <a:t>as </a:t>
            </a:r>
            <a:r>
              <a:rPr sz="2600" i="1" spc="-60" dirty="0">
                <a:solidFill>
                  <a:srgbClr val="F8F5F1"/>
                </a:solidFill>
                <a:latin typeface="Arial"/>
                <a:cs typeface="Arial"/>
              </a:rPr>
              <a:t>argument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39"/>
              </a:spcBef>
            </a:pPr>
            <a:r>
              <a:rPr sz="26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6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600" spc="-5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6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63600" y="4597400"/>
            <a:ext cx="9256395" cy="1057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5" dirty="0">
                <a:solidFill>
                  <a:srgbClr val="F8F8F8"/>
                </a:solidFill>
                <a:latin typeface="Courier New"/>
                <a:cs typeface="Courier New"/>
              </a:rPr>
              <a:t>}</a:t>
            </a:r>
            <a:endParaRPr sz="2600">
              <a:latin typeface="Courier New"/>
              <a:cs typeface="Courier New"/>
            </a:endParaRPr>
          </a:p>
          <a:p>
            <a:pPr marL="2853690">
              <a:lnSpc>
                <a:spcPct val="100000"/>
              </a:lnSpc>
              <a:spcBef>
                <a:spcPts val="1930"/>
              </a:spcBef>
            </a:pPr>
            <a:r>
              <a:rPr sz="2600" i="1" spc="-185" dirty="0">
                <a:solidFill>
                  <a:srgbClr val="F8F5F1"/>
                </a:solidFill>
                <a:latin typeface="Arial"/>
                <a:cs typeface="Arial"/>
              </a:rPr>
              <a:t>We</a:t>
            </a:r>
            <a:r>
              <a:rPr sz="2600" i="1" spc="-17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600" i="1" spc="-120" dirty="0">
                <a:solidFill>
                  <a:srgbClr val="F8F5F1"/>
                </a:solidFill>
                <a:latin typeface="Arial"/>
                <a:cs typeface="Arial"/>
              </a:rPr>
              <a:t>create</a:t>
            </a:r>
            <a:r>
              <a:rPr sz="2600" i="1" spc="-17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600" i="1" spc="-114" dirty="0">
                <a:solidFill>
                  <a:srgbClr val="F8F5F1"/>
                </a:solidFill>
                <a:latin typeface="Arial"/>
                <a:cs typeface="Arial"/>
              </a:rPr>
              <a:t>a</a:t>
            </a:r>
            <a:r>
              <a:rPr sz="2600" i="1" spc="-17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600" i="1" spc="-15" dirty="0">
                <a:solidFill>
                  <a:srgbClr val="F8F5F1"/>
                </a:solidFill>
                <a:latin typeface="Arial"/>
                <a:cs typeface="Arial"/>
              </a:rPr>
              <a:t>function</a:t>
            </a:r>
            <a:r>
              <a:rPr sz="2600" i="1" spc="-17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600" i="1" spc="25" dirty="0">
                <a:solidFill>
                  <a:srgbClr val="F8F5F1"/>
                </a:solidFill>
                <a:latin typeface="Arial"/>
                <a:cs typeface="Arial"/>
              </a:rPr>
              <a:t>with</a:t>
            </a:r>
            <a:r>
              <a:rPr sz="2600" i="1" spc="-17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600" i="1" spc="-40" dirty="0">
                <a:solidFill>
                  <a:srgbClr val="F8F5F1"/>
                </a:solidFill>
                <a:latin typeface="Arial"/>
                <a:cs typeface="Arial"/>
              </a:rPr>
              <a:t>the</a:t>
            </a:r>
            <a:r>
              <a:rPr sz="2600" i="1" spc="-17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600" i="1" spc="-15" dirty="0">
                <a:solidFill>
                  <a:srgbClr val="F8F5F1"/>
                </a:solidFill>
                <a:latin typeface="Arial"/>
                <a:cs typeface="Arial"/>
              </a:rPr>
              <a:t>function</a:t>
            </a:r>
            <a:r>
              <a:rPr sz="2600" i="1" spc="-17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600" i="1" spc="-130" dirty="0">
                <a:solidFill>
                  <a:srgbClr val="F8F5F1"/>
                </a:solidFill>
                <a:latin typeface="Arial"/>
                <a:cs typeface="Arial"/>
              </a:rPr>
              <a:t>keyword</a:t>
            </a:r>
            <a:endParaRPr sz="26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33400" y="6045200"/>
            <a:ext cx="9791700" cy="1828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58800" y="6045200"/>
            <a:ext cx="9740900" cy="1778000"/>
          </a:xfrm>
          <a:custGeom>
            <a:avLst/>
            <a:gdLst/>
            <a:ahLst/>
            <a:cxnLst/>
            <a:rect l="l" t="t" r="r" b="b"/>
            <a:pathLst>
              <a:path w="9740900" h="1778000">
                <a:moveTo>
                  <a:pt x="96446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1681708"/>
                </a:lnTo>
                <a:lnTo>
                  <a:pt x="7567" y="1719187"/>
                </a:lnTo>
                <a:lnTo>
                  <a:pt x="28203" y="1749794"/>
                </a:lnTo>
                <a:lnTo>
                  <a:pt x="58810" y="1770432"/>
                </a:lnTo>
                <a:lnTo>
                  <a:pt x="96291" y="1778000"/>
                </a:lnTo>
                <a:lnTo>
                  <a:pt x="9644608" y="1778000"/>
                </a:lnTo>
                <a:lnTo>
                  <a:pt x="9682087" y="1770432"/>
                </a:lnTo>
                <a:lnTo>
                  <a:pt x="9712694" y="1749794"/>
                </a:lnTo>
                <a:lnTo>
                  <a:pt x="9733332" y="1719187"/>
                </a:lnTo>
                <a:lnTo>
                  <a:pt x="9740900" y="1681708"/>
                </a:lnTo>
                <a:lnTo>
                  <a:pt x="9740900" y="96291"/>
                </a:lnTo>
                <a:lnTo>
                  <a:pt x="9733332" y="58812"/>
                </a:lnTo>
                <a:lnTo>
                  <a:pt x="9712694" y="28205"/>
                </a:lnTo>
                <a:lnTo>
                  <a:pt x="9682087" y="7567"/>
                </a:lnTo>
                <a:lnTo>
                  <a:pt x="96446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537766" y="7880350"/>
            <a:ext cx="8586470" cy="4165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i="1" spc="-100" dirty="0">
                <a:solidFill>
                  <a:srgbClr val="F8F5F1"/>
                </a:solidFill>
                <a:latin typeface="Arial"/>
                <a:cs typeface="Arial"/>
              </a:rPr>
              <a:t>And</a:t>
            </a:r>
            <a:r>
              <a:rPr sz="2600" i="1" spc="-16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600" i="1" spc="-185" dirty="0">
                <a:solidFill>
                  <a:srgbClr val="F8F5F1"/>
                </a:solidFill>
                <a:latin typeface="Arial"/>
                <a:cs typeface="Arial"/>
              </a:rPr>
              <a:t>we</a:t>
            </a:r>
            <a:r>
              <a:rPr sz="2600" i="1" spc="-16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600" i="1" spc="-175" dirty="0">
                <a:solidFill>
                  <a:srgbClr val="F8F5F1"/>
                </a:solidFill>
                <a:latin typeface="Arial"/>
                <a:cs typeface="Arial"/>
              </a:rPr>
              <a:t>pass</a:t>
            </a:r>
            <a:r>
              <a:rPr sz="2600" i="1" spc="-16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600" i="1" spc="-10" dirty="0">
                <a:solidFill>
                  <a:srgbClr val="F8F5F1"/>
                </a:solidFill>
                <a:latin typeface="Arial"/>
                <a:cs typeface="Arial"/>
              </a:rPr>
              <a:t>this</a:t>
            </a:r>
            <a:r>
              <a:rPr sz="2600" i="1" spc="-16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600" i="1" spc="-15" dirty="0">
                <a:solidFill>
                  <a:srgbClr val="F8F5F1"/>
                </a:solidFill>
                <a:latin typeface="Arial"/>
                <a:cs typeface="Arial"/>
              </a:rPr>
              <a:t>function</a:t>
            </a:r>
            <a:r>
              <a:rPr sz="2600" i="1" spc="-16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600" i="1" spc="-175" dirty="0">
                <a:solidFill>
                  <a:srgbClr val="F8F5F1"/>
                </a:solidFill>
                <a:latin typeface="Arial"/>
                <a:cs typeface="Arial"/>
              </a:rPr>
              <a:t>as</a:t>
            </a:r>
            <a:r>
              <a:rPr sz="2600" i="1" spc="-16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600" i="1" spc="-95" dirty="0">
                <a:solidFill>
                  <a:srgbClr val="F8F5F1"/>
                </a:solidFill>
                <a:latin typeface="Arial"/>
                <a:cs typeface="Arial"/>
              </a:rPr>
              <a:t>an</a:t>
            </a:r>
            <a:r>
              <a:rPr sz="2600" i="1" spc="-16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600" i="1" spc="-60" dirty="0">
                <a:solidFill>
                  <a:srgbClr val="F8F5F1"/>
                </a:solidFill>
                <a:latin typeface="Arial"/>
                <a:cs typeface="Arial"/>
              </a:rPr>
              <a:t>argument</a:t>
            </a:r>
            <a:r>
              <a:rPr sz="2600" i="1" spc="-16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600" i="1" spc="45" dirty="0">
                <a:solidFill>
                  <a:srgbClr val="F8F5F1"/>
                </a:solidFill>
                <a:latin typeface="Arial"/>
                <a:cs typeface="Arial"/>
              </a:rPr>
              <a:t>to</a:t>
            </a:r>
            <a:r>
              <a:rPr sz="2600" i="1" spc="-16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600" i="1" spc="-40" dirty="0">
                <a:solidFill>
                  <a:srgbClr val="F8F5F1"/>
                </a:solidFill>
                <a:latin typeface="Arial"/>
                <a:cs typeface="Arial"/>
              </a:rPr>
              <a:t>the</a:t>
            </a:r>
            <a:r>
              <a:rPr sz="2600" i="1" spc="-16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600" i="1" spc="-145" dirty="0">
                <a:solidFill>
                  <a:srgbClr val="F8F5F1"/>
                </a:solidFill>
                <a:latin typeface="Arial"/>
                <a:cs typeface="Arial"/>
              </a:rPr>
              <a:t>ready</a:t>
            </a:r>
            <a:r>
              <a:rPr sz="2600" i="1" spc="-16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600" i="1" spc="-65" dirty="0">
                <a:solidFill>
                  <a:srgbClr val="F8F5F1"/>
                </a:solidFill>
                <a:latin typeface="Arial"/>
                <a:cs typeface="Arial"/>
              </a:rPr>
              <a:t>method.</a:t>
            </a:r>
            <a:endParaRPr sz="2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90327" y="8373428"/>
            <a:ext cx="551561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229" dirty="0">
                <a:solidFill>
                  <a:srgbClr val="7999AF"/>
                </a:solidFill>
                <a:latin typeface="Arial"/>
                <a:cs typeface="Arial"/>
              </a:rPr>
              <a:t>3.2 </a:t>
            </a:r>
            <a:r>
              <a:rPr sz="4200" b="1" spc="50" dirty="0">
                <a:solidFill>
                  <a:srgbClr val="7999AF"/>
                </a:solidFill>
                <a:latin typeface="Calibri"/>
                <a:cs typeface="Calibri"/>
              </a:rPr>
              <a:t>Acting </a:t>
            </a:r>
            <a:r>
              <a:rPr sz="4200" b="1" spc="-5" dirty="0">
                <a:solidFill>
                  <a:srgbClr val="7999AF"/>
                </a:solidFill>
                <a:latin typeface="Calibri"/>
                <a:cs typeface="Calibri"/>
              </a:rPr>
              <a:t>on</a:t>
            </a:r>
            <a:r>
              <a:rPr sz="4200" b="1" spc="-24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20" dirty="0">
                <a:solidFill>
                  <a:srgbClr val="7999AF"/>
                </a:solidFill>
                <a:latin typeface="Calibri"/>
                <a:cs typeface="Calibri"/>
              </a:rPr>
              <a:t>Interaction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24420" y="6711950"/>
            <a:ext cx="2402840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5" dirty="0">
                <a:solidFill>
                  <a:srgbClr val="AEAEAE"/>
                </a:solidFill>
                <a:latin typeface="Courier New"/>
                <a:cs typeface="Courier New"/>
              </a:rPr>
              <a:t>DOM is</a:t>
            </a:r>
            <a:r>
              <a:rPr sz="2600" spc="-60" dirty="0">
                <a:solidFill>
                  <a:srgbClr val="AEAEAE"/>
                </a:solidFill>
                <a:latin typeface="Courier New"/>
                <a:cs typeface="Courier New"/>
              </a:rPr>
              <a:t> </a:t>
            </a:r>
            <a:r>
              <a:rPr sz="2600" spc="-5" dirty="0">
                <a:solidFill>
                  <a:srgbClr val="AEAEAE"/>
                </a:solidFill>
                <a:latin typeface="Courier New"/>
                <a:cs typeface="Courier New"/>
              </a:rPr>
              <a:t>ready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63600" y="6254750"/>
            <a:ext cx="6388100" cy="1334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6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600" spc="-5" dirty="0">
                <a:solidFill>
                  <a:srgbClr val="8DA6CE"/>
                </a:solidFill>
                <a:latin typeface="Courier New"/>
                <a:cs typeface="Courier New"/>
              </a:rPr>
              <a:t>document</a:t>
            </a:r>
            <a:r>
              <a:rPr sz="2600" spc="-5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r>
              <a:rPr sz="2600" spc="-5" dirty="0">
                <a:solidFill>
                  <a:srgbClr val="8DA6CE"/>
                </a:solidFill>
                <a:latin typeface="Courier New"/>
                <a:cs typeface="Courier New"/>
              </a:rPr>
              <a:t>.ready</a:t>
            </a:r>
            <a:r>
              <a:rPr sz="26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6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6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600" spc="3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6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600">
              <a:latin typeface="Courier New"/>
              <a:cs typeface="Courier New"/>
            </a:endParaRPr>
          </a:p>
          <a:p>
            <a:pPr marL="431800">
              <a:lnSpc>
                <a:spcPct val="100000"/>
              </a:lnSpc>
              <a:spcBef>
                <a:spcPts val="480"/>
              </a:spcBef>
            </a:pPr>
            <a:r>
              <a:rPr sz="2600" spc="-5" dirty="0">
                <a:solidFill>
                  <a:srgbClr val="AEAEAE"/>
                </a:solidFill>
                <a:latin typeface="Courier New"/>
                <a:cs typeface="Courier New"/>
              </a:rPr>
              <a:t>// this function runs when</a:t>
            </a:r>
            <a:r>
              <a:rPr sz="2600" spc="10" dirty="0">
                <a:solidFill>
                  <a:srgbClr val="AEAEAE"/>
                </a:solidFill>
                <a:latin typeface="Courier New"/>
                <a:cs typeface="Courier New"/>
              </a:rPr>
              <a:t> </a:t>
            </a:r>
            <a:r>
              <a:rPr sz="2600" spc="-5" dirty="0">
                <a:solidFill>
                  <a:srgbClr val="AEAEAE"/>
                </a:solidFill>
                <a:latin typeface="Courier New"/>
                <a:cs typeface="Courier New"/>
              </a:rPr>
              <a:t>the</a:t>
            </a:r>
            <a:endParaRPr sz="2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6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6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90327" y="8373428"/>
            <a:ext cx="551561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229" dirty="0">
                <a:solidFill>
                  <a:srgbClr val="7999AF"/>
                </a:solidFill>
                <a:latin typeface="Arial"/>
                <a:cs typeface="Arial"/>
              </a:rPr>
              <a:t>3.2 </a:t>
            </a:r>
            <a:r>
              <a:rPr sz="4200" b="1" spc="50" dirty="0">
                <a:solidFill>
                  <a:srgbClr val="7999AF"/>
                </a:solidFill>
                <a:latin typeface="Calibri"/>
                <a:cs typeface="Calibri"/>
              </a:rPr>
              <a:t>Acting </a:t>
            </a:r>
            <a:r>
              <a:rPr sz="4200" b="1" spc="-5" dirty="0">
                <a:solidFill>
                  <a:srgbClr val="7999AF"/>
                </a:solidFill>
                <a:latin typeface="Calibri"/>
                <a:cs typeface="Calibri"/>
              </a:rPr>
              <a:t>on</a:t>
            </a:r>
            <a:r>
              <a:rPr sz="4200" b="1" spc="-24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20" dirty="0">
                <a:solidFill>
                  <a:srgbClr val="7999AF"/>
                </a:solidFill>
                <a:latin typeface="Calibri"/>
                <a:cs typeface="Calibri"/>
              </a:rPr>
              <a:t>Interaction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5067300"/>
            <a:ext cx="9448800" cy="1828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8800" y="4084459"/>
            <a:ext cx="9398000" cy="27608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300" y="1574800"/>
            <a:ext cx="1619250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application.js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58800" y="495300"/>
            <a:ext cx="5105400" cy="812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114" dirty="0"/>
              <a:t>Watching </a:t>
            </a:r>
            <a:r>
              <a:rPr dirty="0"/>
              <a:t>for</a:t>
            </a:r>
            <a:r>
              <a:rPr spc="-580" dirty="0"/>
              <a:t> </a:t>
            </a:r>
            <a:r>
              <a:rPr spc="-260" dirty="0"/>
              <a:t>Click</a:t>
            </a:r>
          </a:p>
        </p:txBody>
      </p:sp>
      <p:sp>
        <p:nvSpPr>
          <p:cNvPr id="7" name="object 7"/>
          <p:cNvSpPr/>
          <p:nvPr/>
        </p:nvSpPr>
        <p:spPr>
          <a:xfrm>
            <a:off x="10426700" y="1384300"/>
            <a:ext cx="5118100" cy="4216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452100" y="1384300"/>
            <a:ext cx="5067300" cy="4165600"/>
          </a:xfrm>
          <a:custGeom>
            <a:avLst/>
            <a:gdLst/>
            <a:ahLst/>
            <a:cxnLst/>
            <a:rect l="l" t="t" r="r" b="b"/>
            <a:pathLst>
              <a:path w="5067300" h="4165600">
                <a:moveTo>
                  <a:pt x="49710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4069308"/>
                </a:lnTo>
                <a:lnTo>
                  <a:pt x="7567" y="4106787"/>
                </a:lnTo>
                <a:lnTo>
                  <a:pt x="28205" y="4137394"/>
                </a:lnTo>
                <a:lnTo>
                  <a:pt x="58812" y="4158032"/>
                </a:lnTo>
                <a:lnTo>
                  <a:pt x="96291" y="4165600"/>
                </a:lnTo>
                <a:lnTo>
                  <a:pt x="4971034" y="4165600"/>
                </a:lnTo>
                <a:lnTo>
                  <a:pt x="5008471" y="4158032"/>
                </a:lnTo>
                <a:lnTo>
                  <a:pt x="5039074" y="4137394"/>
                </a:lnTo>
                <a:lnTo>
                  <a:pt x="5059723" y="4106787"/>
                </a:lnTo>
                <a:lnTo>
                  <a:pt x="5067300" y="4069308"/>
                </a:lnTo>
                <a:lnTo>
                  <a:pt x="5067300" y="96291"/>
                </a:lnTo>
                <a:lnTo>
                  <a:pt x="5059723" y="58812"/>
                </a:lnTo>
                <a:lnTo>
                  <a:pt x="5039074" y="28205"/>
                </a:lnTo>
                <a:lnTo>
                  <a:pt x="5008471" y="7567"/>
                </a:lnTo>
                <a:lnTo>
                  <a:pt x="49710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655300" y="1663700"/>
            <a:ext cx="2146300" cy="533400"/>
          </a:xfrm>
          <a:custGeom>
            <a:avLst/>
            <a:gdLst/>
            <a:ahLst/>
            <a:cxnLst/>
            <a:rect l="l" t="t" r="r" b="b"/>
            <a:pathLst>
              <a:path w="2146300" h="533400">
                <a:moveTo>
                  <a:pt x="1994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381533"/>
                </a:lnTo>
                <a:lnTo>
                  <a:pt x="7742" y="429533"/>
                </a:lnTo>
                <a:lnTo>
                  <a:pt x="29302" y="471222"/>
                </a:lnTo>
                <a:lnTo>
                  <a:pt x="62177" y="504097"/>
                </a:lnTo>
                <a:lnTo>
                  <a:pt x="103866" y="525657"/>
                </a:lnTo>
                <a:lnTo>
                  <a:pt x="151866" y="533400"/>
                </a:lnTo>
                <a:lnTo>
                  <a:pt x="1994433" y="533400"/>
                </a:lnTo>
                <a:lnTo>
                  <a:pt x="2042453" y="525657"/>
                </a:lnTo>
                <a:lnTo>
                  <a:pt x="2084144" y="504097"/>
                </a:lnTo>
                <a:lnTo>
                  <a:pt x="2117012" y="471222"/>
                </a:lnTo>
                <a:lnTo>
                  <a:pt x="2138562" y="429533"/>
                </a:lnTo>
                <a:lnTo>
                  <a:pt x="2146300" y="381533"/>
                </a:lnTo>
                <a:lnTo>
                  <a:pt x="2146300" y="151866"/>
                </a:lnTo>
                <a:lnTo>
                  <a:pt x="2138562" y="103866"/>
                </a:lnTo>
                <a:lnTo>
                  <a:pt x="2117012" y="62177"/>
                </a:lnTo>
                <a:lnTo>
                  <a:pt x="2084144" y="29302"/>
                </a:lnTo>
                <a:lnTo>
                  <a:pt x="2042453" y="7742"/>
                </a:lnTo>
                <a:lnTo>
                  <a:pt x="1994433" y="0"/>
                </a:lnTo>
                <a:close/>
              </a:path>
            </a:pathLst>
          </a:custGeom>
          <a:solidFill>
            <a:srgbClr val="273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036300" y="1816100"/>
            <a:ext cx="1397000" cy="279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045190" y="1752600"/>
            <a:ext cx="13665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DOCUMENT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887200" y="3619500"/>
            <a:ext cx="3162300" cy="444500"/>
          </a:xfrm>
          <a:custGeom>
            <a:avLst/>
            <a:gdLst/>
            <a:ahLst/>
            <a:cxnLst/>
            <a:rect l="l" t="t" r="r" b="b"/>
            <a:pathLst>
              <a:path w="3162300" h="444500">
                <a:moveTo>
                  <a:pt x="3010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3010407" y="444500"/>
                </a:lnTo>
                <a:lnTo>
                  <a:pt x="3058440" y="436757"/>
                </a:lnTo>
                <a:lnTo>
                  <a:pt x="3100139" y="415197"/>
                </a:lnTo>
                <a:lnTo>
                  <a:pt x="3133010" y="382322"/>
                </a:lnTo>
                <a:lnTo>
                  <a:pt x="3154562" y="340633"/>
                </a:lnTo>
                <a:lnTo>
                  <a:pt x="3162300" y="292633"/>
                </a:lnTo>
                <a:lnTo>
                  <a:pt x="3162300" y="151866"/>
                </a:lnTo>
                <a:lnTo>
                  <a:pt x="3154562" y="103866"/>
                </a:lnTo>
                <a:lnTo>
                  <a:pt x="3133010" y="62177"/>
                </a:lnTo>
                <a:lnTo>
                  <a:pt x="3100139" y="29302"/>
                </a:lnTo>
                <a:lnTo>
                  <a:pt x="3058440" y="7742"/>
                </a:lnTo>
                <a:lnTo>
                  <a:pt x="30104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014200" y="3708400"/>
            <a:ext cx="2908300" cy="292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2030709" y="3657600"/>
            <a:ext cx="13665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Hawaiian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539469" y="3657600"/>
            <a:ext cx="13665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Vacation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391900" y="30480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582400" y="3136900"/>
            <a:ext cx="368300" cy="279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1586209" y="30861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h2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040109" y="2974754"/>
            <a:ext cx="245440" cy="3873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586595" y="3558954"/>
            <a:ext cx="283536" cy="3111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887200" y="4762500"/>
            <a:ext cx="1879600" cy="444500"/>
          </a:xfrm>
          <a:custGeom>
            <a:avLst/>
            <a:gdLst/>
            <a:ahLst/>
            <a:cxnLst/>
            <a:rect l="l" t="t" r="r" b="b"/>
            <a:pathLst>
              <a:path w="1879600" h="444500">
                <a:moveTo>
                  <a:pt x="17277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727707" y="444500"/>
                </a:lnTo>
                <a:lnTo>
                  <a:pt x="1775740" y="436757"/>
                </a:lnTo>
                <a:lnTo>
                  <a:pt x="1817439" y="415197"/>
                </a:lnTo>
                <a:lnTo>
                  <a:pt x="1850310" y="382322"/>
                </a:lnTo>
                <a:lnTo>
                  <a:pt x="1871862" y="340633"/>
                </a:lnTo>
                <a:lnTo>
                  <a:pt x="1879600" y="292633"/>
                </a:lnTo>
                <a:lnTo>
                  <a:pt x="1879600" y="151866"/>
                </a:lnTo>
                <a:lnTo>
                  <a:pt x="1871862" y="103866"/>
                </a:lnTo>
                <a:lnTo>
                  <a:pt x="1850310" y="62177"/>
                </a:lnTo>
                <a:lnTo>
                  <a:pt x="1817439" y="29302"/>
                </a:lnTo>
                <a:lnTo>
                  <a:pt x="1775740" y="7742"/>
                </a:lnTo>
                <a:lnTo>
                  <a:pt x="17277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039600" y="4851400"/>
            <a:ext cx="1562100" cy="2921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2059919" y="4800600"/>
            <a:ext cx="153416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Get</a:t>
            </a:r>
            <a:r>
              <a:rPr sz="2200" spc="-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Price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1391900" y="4191000"/>
            <a:ext cx="1320800" cy="444500"/>
          </a:xfrm>
          <a:custGeom>
            <a:avLst/>
            <a:gdLst/>
            <a:ahLst/>
            <a:cxnLst/>
            <a:rect l="l" t="t" r="r" b="b"/>
            <a:pathLst>
              <a:path w="1320800" h="444500">
                <a:moveTo>
                  <a:pt x="11689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168933" y="444500"/>
                </a:lnTo>
                <a:lnTo>
                  <a:pt x="1216933" y="436757"/>
                </a:lnTo>
                <a:lnTo>
                  <a:pt x="1258622" y="415197"/>
                </a:lnTo>
                <a:lnTo>
                  <a:pt x="1291497" y="382322"/>
                </a:lnTo>
                <a:lnTo>
                  <a:pt x="1313057" y="340633"/>
                </a:lnTo>
                <a:lnTo>
                  <a:pt x="1320800" y="292633"/>
                </a:lnTo>
                <a:lnTo>
                  <a:pt x="1320800" y="151866"/>
                </a:lnTo>
                <a:lnTo>
                  <a:pt x="1313057" y="103866"/>
                </a:lnTo>
                <a:lnTo>
                  <a:pt x="1291497" y="62177"/>
                </a:lnTo>
                <a:lnTo>
                  <a:pt x="1258622" y="29302"/>
                </a:lnTo>
                <a:lnTo>
                  <a:pt x="1216933" y="7742"/>
                </a:lnTo>
                <a:lnTo>
                  <a:pt x="11689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531600" y="4279900"/>
            <a:ext cx="1041400" cy="2921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536680" y="4229100"/>
            <a:ext cx="10312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button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1039691" y="2983369"/>
            <a:ext cx="217804" cy="1460500"/>
          </a:xfrm>
          <a:custGeom>
            <a:avLst/>
            <a:gdLst/>
            <a:ahLst/>
            <a:cxnLst/>
            <a:rect l="l" t="t" r="r" b="b"/>
            <a:pathLst>
              <a:path w="217804" h="1460500">
                <a:moveTo>
                  <a:pt x="8127" y="1447800"/>
                </a:moveTo>
                <a:lnTo>
                  <a:pt x="6286" y="1447800"/>
                </a:lnTo>
                <a:lnTo>
                  <a:pt x="6692" y="1460500"/>
                </a:lnTo>
                <a:lnTo>
                  <a:pt x="7873" y="1460500"/>
                </a:lnTo>
                <a:lnTo>
                  <a:pt x="8127" y="1447800"/>
                </a:lnTo>
                <a:close/>
              </a:path>
              <a:path w="217804" h="1460500">
                <a:moveTo>
                  <a:pt x="11877" y="1413893"/>
                </a:moveTo>
                <a:lnTo>
                  <a:pt x="11529" y="1418653"/>
                </a:lnTo>
                <a:lnTo>
                  <a:pt x="11417" y="1422400"/>
                </a:lnTo>
                <a:lnTo>
                  <a:pt x="11142" y="1435100"/>
                </a:lnTo>
                <a:lnTo>
                  <a:pt x="11249" y="1460500"/>
                </a:lnTo>
                <a:lnTo>
                  <a:pt x="12014" y="1460500"/>
                </a:lnTo>
                <a:lnTo>
                  <a:pt x="12707" y="1447800"/>
                </a:lnTo>
                <a:lnTo>
                  <a:pt x="14809" y="1447800"/>
                </a:lnTo>
                <a:lnTo>
                  <a:pt x="15088" y="1435100"/>
                </a:lnTo>
                <a:lnTo>
                  <a:pt x="12338" y="1435100"/>
                </a:lnTo>
                <a:lnTo>
                  <a:pt x="12039" y="1422400"/>
                </a:lnTo>
                <a:lnTo>
                  <a:pt x="11877" y="1413893"/>
                </a:lnTo>
                <a:close/>
              </a:path>
              <a:path w="217804" h="1460500">
                <a:moveTo>
                  <a:pt x="14809" y="1447800"/>
                </a:moveTo>
                <a:lnTo>
                  <a:pt x="12707" y="1447800"/>
                </a:lnTo>
                <a:lnTo>
                  <a:pt x="13781" y="1460500"/>
                </a:lnTo>
                <a:lnTo>
                  <a:pt x="14809" y="1447800"/>
                </a:lnTo>
                <a:close/>
              </a:path>
              <a:path w="217804" h="1460500">
                <a:moveTo>
                  <a:pt x="82727" y="1270000"/>
                </a:moveTo>
                <a:lnTo>
                  <a:pt x="20472" y="1270000"/>
                </a:lnTo>
                <a:lnTo>
                  <a:pt x="21996" y="1282700"/>
                </a:lnTo>
                <a:lnTo>
                  <a:pt x="22453" y="1282700"/>
                </a:lnTo>
                <a:lnTo>
                  <a:pt x="22466" y="1295400"/>
                </a:lnTo>
                <a:lnTo>
                  <a:pt x="20938" y="1333500"/>
                </a:lnTo>
                <a:lnTo>
                  <a:pt x="18562" y="1371600"/>
                </a:lnTo>
                <a:lnTo>
                  <a:pt x="16617" y="1409700"/>
                </a:lnTo>
                <a:lnTo>
                  <a:pt x="16382" y="1447800"/>
                </a:lnTo>
                <a:lnTo>
                  <a:pt x="16217" y="1460500"/>
                </a:lnTo>
                <a:lnTo>
                  <a:pt x="144513" y="1460500"/>
                </a:lnTo>
                <a:lnTo>
                  <a:pt x="145364" y="1447800"/>
                </a:lnTo>
                <a:lnTo>
                  <a:pt x="28828" y="1447800"/>
                </a:lnTo>
                <a:lnTo>
                  <a:pt x="29603" y="1435100"/>
                </a:lnTo>
                <a:lnTo>
                  <a:pt x="127647" y="1435100"/>
                </a:lnTo>
                <a:lnTo>
                  <a:pt x="124599" y="1422400"/>
                </a:lnTo>
                <a:lnTo>
                  <a:pt x="156622" y="1422400"/>
                </a:lnTo>
                <a:lnTo>
                  <a:pt x="132637" y="1409700"/>
                </a:lnTo>
                <a:lnTo>
                  <a:pt x="70218" y="1409700"/>
                </a:lnTo>
                <a:lnTo>
                  <a:pt x="71335" y="1346200"/>
                </a:lnTo>
                <a:lnTo>
                  <a:pt x="73556" y="1346200"/>
                </a:lnTo>
                <a:lnTo>
                  <a:pt x="73654" y="1308100"/>
                </a:lnTo>
                <a:lnTo>
                  <a:pt x="73723" y="1295400"/>
                </a:lnTo>
                <a:lnTo>
                  <a:pt x="82286" y="1295400"/>
                </a:lnTo>
                <a:lnTo>
                  <a:pt x="82442" y="1282700"/>
                </a:lnTo>
                <a:lnTo>
                  <a:pt x="82727" y="1270000"/>
                </a:lnTo>
                <a:close/>
              </a:path>
              <a:path w="217804" h="1460500">
                <a:moveTo>
                  <a:pt x="99782" y="1435100"/>
                </a:moveTo>
                <a:lnTo>
                  <a:pt x="29832" y="1435100"/>
                </a:lnTo>
                <a:lnTo>
                  <a:pt x="30010" y="1447800"/>
                </a:lnTo>
                <a:lnTo>
                  <a:pt x="106506" y="1447800"/>
                </a:lnTo>
                <a:lnTo>
                  <a:pt x="99782" y="1435100"/>
                </a:lnTo>
                <a:close/>
              </a:path>
              <a:path w="217804" h="1460500">
                <a:moveTo>
                  <a:pt x="14666" y="1346200"/>
                </a:moveTo>
                <a:lnTo>
                  <a:pt x="14236" y="1346200"/>
                </a:lnTo>
                <a:lnTo>
                  <a:pt x="13929" y="1358900"/>
                </a:lnTo>
                <a:lnTo>
                  <a:pt x="13725" y="1384300"/>
                </a:lnTo>
                <a:lnTo>
                  <a:pt x="13440" y="1409700"/>
                </a:lnTo>
                <a:lnTo>
                  <a:pt x="12890" y="1435100"/>
                </a:lnTo>
                <a:lnTo>
                  <a:pt x="15088" y="1435100"/>
                </a:lnTo>
                <a:lnTo>
                  <a:pt x="15366" y="1422400"/>
                </a:lnTo>
                <a:lnTo>
                  <a:pt x="15247" y="1384300"/>
                </a:lnTo>
                <a:lnTo>
                  <a:pt x="15068" y="1358900"/>
                </a:lnTo>
                <a:lnTo>
                  <a:pt x="14666" y="1346200"/>
                </a:lnTo>
                <a:close/>
              </a:path>
              <a:path w="217804" h="1460500">
                <a:moveTo>
                  <a:pt x="207000" y="1422400"/>
                </a:moveTo>
                <a:lnTo>
                  <a:pt x="159334" y="1422400"/>
                </a:lnTo>
                <a:lnTo>
                  <a:pt x="169100" y="1435100"/>
                </a:lnTo>
                <a:lnTo>
                  <a:pt x="217681" y="1435100"/>
                </a:lnTo>
                <a:lnTo>
                  <a:pt x="207000" y="1422400"/>
                </a:lnTo>
                <a:close/>
              </a:path>
              <a:path w="217804" h="1460500">
                <a:moveTo>
                  <a:pt x="10439" y="1384300"/>
                </a:moveTo>
                <a:lnTo>
                  <a:pt x="10238" y="1397000"/>
                </a:lnTo>
                <a:lnTo>
                  <a:pt x="10032" y="1422400"/>
                </a:lnTo>
                <a:lnTo>
                  <a:pt x="11255" y="1422400"/>
                </a:lnTo>
                <a:lnTo>
                  <a:pt x="11529" y="1418653"/>
                </a:lnTo>
                <a:lnTo>
                  <a:pt x="11797" y="1409700"/>
                </a:lnTo>
                <a:lnTo>
                  <a:pt x="12184" y="1409700"/>
                </a:lnTo>
                <a:lnTo>
                  <a:pt x="12138" y="1397000"/>
                </a:lnTo>
                <a:lnTo>
                  <a:pt x="10439" y="1384300"/>
                </a:lnTo>
                <a:close/>
              </a:path>
              <a:path w="217804" h="1460500">
                <a:moveTo>
                  <a:pt x="180339" y="1409700"/>
                </a:moveTo>
                <a:lnTo>
                  <a:pt x="156622" y="1422400"/>
                </a:lnTo>
                <a:lnTo>
                  <a:pt x="174790" y="1422400"/>
                </a:lnTo>
                <a:lnTo>
                  <a:pt x="180339" y="1409700"/>
                </a:lnTo>
                <a:close/>
              </a:path>
              <a:path w="217804" h="1460500">
                <a:moveTo>
                  <a:pt x="11797" y="1409700"/>
                </a:moveTo>
                <a:lnTo>
                  <a:pt x="11529" y="1418653"/>
                </a:lnTo>
                <a:lnTo>
                  <a:pt x="11877" y="1413893"/>
                </a:lnTo>
                <a:lnTo>
                  <a:pt x="11797" y="1409700"/>
                </a:lnTo>
                <a:close/>
              </a:path>
              <a:path w="217804" h="1460500">
                <a:moveTo>
                  <a:pt x="12184" y="1409700"/>
                </a:moveTo>
                <a:lnTo>
                  <a:pt x="11797" y="1409700"/>
                </a:lnTo>
                <a:lnTo>
                  <a:pt x="11877" y="1413893"/>
                </a:lnTo>
                <a:lnTo>
                  <a:pt x="12184" y="1409700"/>
                </a:lnTo>
                <a:close/>
              </a:path>
              <a:path w="217804" h="1460500">
                <a:moveTo>
                  <a:pt x="9258" y="1117600"/>
                </a:moveTo>
                <a:lnTo>
                  <a:pt x="8606" y="1168400"/>
                </a:lnTo>
                <a:lnTo>
                  <a:pt x="8447" y="1193800"/>
                </a:lnTo>
                <a:lnTo>
                  <a:pt x="8371" y="1384300"/>
                </a:lnTo>
                <a:lnTo>
                  <a:pt x="8254" y="1409700"/>
                </a:lnTo>
                <a:lnTo>
                  <a:pt x="9346" y="1371600"/>
                </a:lnTo>
                <a:lnTo>
                  <a:pt x="9797" y="1320800"/>
                </a:lnTo>
                <a:lnTo>
                  <a:pt x="9915" y="1231900"/>
                </a:lnTo>
                <a:lnTo>
                  <a:pt x="10021" y="1193800"/>
                </a:lnTo>
                <a:lnTo>
                  <a:pt x="10236" y="1155700"/>
                </a:lnTo>
                <a:lnTo>
                  <a:pt x="13547" y="1155700"/>
                </a:lnTo>
                <a:lnTo>
                  <a:pt x="13659" y="1130300"/>
                </a:lnTo>
                <a:lnTo>
                  <a:pt x="9537" y="1130300"/>
                </a:lnTo>
                <a:lnTo>
                  <a:pt x="9258" y="1117600"/>
                </a:lnTo>
                <a:close/>
              </a:path>
              <a:path w="217804" h="1460500">
                <a:moveTo>
                  <a:pt x="78350" y="1358900"/>
                </a:moveTo>
                <a:lnTo>
                  <a:pt x="76796" y="1358900"/>
                </a:lnTo>
                <a:lnTo>
                  <a:pt x="76331" y="1371600"/>
                </a:lnTo>
                <a:lnTo>
                  <a:pt x="75615" y="1384300"/>
                </a:lnTo>
                <a:lnTo>
                  <a:pt x="74843" y="1397000"/>
                </a:lnTo>
                <a:lnTo>
                  <a:pt x="74206" y="1409700"/>
                </a:lnTo>
                <a:lnTo>
                  <a:pt x="82575" y="1409700"/>
                </a:lnTo>
                <a:lnTo>
                  <a:pt x="87071" y="1397000"/>
                </a:lnTo>
                <a:lnTo>
                  <a:pt x="78790" y="1397000"/>
                </a:lnTo>
                <a:lnTo>
                  <a:pt x="78798" y="1384300"/>
                </a:lnTo>
                <a:lnTo>
                  <a:pt x="78350" y="1358900"/>
                </a:lnTo>
                <a:close/>
              </a:path>
              <a:path w="217804" h="1460500">
                <a:moveTo>
                  <a:pt x="110732" y="1397000"/>
                </a:moveTo>
                <a:lnTo>
                  <a:pt x="91713" y="1397000"/>
                </a:lnTo>
                <a:lnTo>
                  <a:pt x="82575" y="1409700"/>
                </a:lnTo>
                <a:lnTo>
                  <a:pt x="118084" y="1409700"/>
                </a:lnTo>
                <a:lnTo>
                  <a:pt x="110732" y="1397000"/>
                </a:lnTo>
                <a:close/>
              </a:path>
              <a:path w="217804" h="1460500">
                <a:moveTo>
                  <a:pt x="73556" y="1346200"/>
                </a:moveTo>
                <a:lnTo>
                  <a:pt x="71335" y="1346200"/>
                </a:lnTo>
                <a:lnTo>
                  <a:pt x="71720" y="1358900"/>
                </a:lnTo>
                <a:lnTo>
                  <a:pt x="72027" y="1397000"/>
                </a:lnTo>
                <a:lnTo>
                  <a:pt x="72732" y="1397000"/>
                </a:lnTo>
                <a:lnTo>
                  <a:pt x="73364" y="1371600"/>
                </a:lnTo>
                <a:lnTo>
                  <a:pt x="73556" y="1346200"/>
                </a:lnTo>
                <a:close/>
              </a:path>
              <a:path w="217804" h="1460500">
                <a:moveTo>
                  <a:pt x="83282" y="1346200"/>
                </a:moveTo>
                <a:lnTo>
                  <a:pt x="82512" y="1346200"/>
                </a:lnTo>
                <a:lnTo>
                  <a:pt x="82299" y="1358900"/>
                </a:lnTo>
                <a:lnTo>
                  <a:pt x="82308" y="1397000"/>
                </a:lnTo>
                <a:lnTo>
                  <a:pt x="82689" y="1397000"/>
                </a:lnTo>
                <a:lnTo>
                  <a:pt x="83139" y="1384300"/>
                </a:lnTo>
                <a:lnTo>
                  <a:pt x="83243" y="1371600"/>
                </a:lnTo>
                <a:lnTo>
                  <a:pt x="83282" y="1346200"/>
                </a:lnTo>
                <a:close/>
              </a:path>
              <a:path w="217804" h="1460500">
                <a:moveTo>
                  <a:pt x="77457" y="1295400"/>
                </a:moveTo>
                <a:lnTo>
                  <a:pt x="73723" y="1295400"/>
                </a:lnTo>
                <a:lnTo>
                  <a:pt x="74413" y="1308100"/>
                </a:lnTo>
                <a:lnTo>
                  <a:pt x="74595" y="1333500"/>
                </a:lnTo>
                <a:lnTo>
                  <a:pt x="74698" y="1371600"/>
                </a:lnTo>
                <a:lnTo>
                  <a:pt x="74790" y="1384300"/>
                </a:lnTo>
                <a:lnTo>
                  <a:pt x="75262" y="1371600"/>
                </a:lnTo>
                <a:lnTo>
                  <a:pt x="75507" y="1358900"/>
                </a:lnTo>
                <a:lnTo>
                  <a:pt x="78350" y="1358900"/>
                </a:lnTo>
                <a:lnTo>
                  <a:pt x="77903" y="1333500"/>
                </a:lnTo>
                <a:lnTo>
                  <a:pt x="77889" y="1308100"/>
                </a:lnTo>
                <a:lnTo>
                  <a:pt x="77292" y="1308100"/>
                </a:lnTo>
                <a:lnTo>
                  <a:pt x="77457" y="1295400"/>
                </a:lnTo>
                <a:close/>
              </a:path>
              <a:path w="217804" h="1460500">
                <a:moveTo>
                  <a:pt x="82016" y="1117600"/>
                </a:moveTo>
                <a:lnTo>
                  <a:pt x="81292" y="1117600"/>
                </a:lnTo>
                <a:lnTo>
                  <a:pt x="81432" y="1130300"/>
                </a:lnTo>
                <a:lnTo>
                  <a:pt x="14909" y="1130300"/>
                </a:lnTo>
                <a:lnTo>
                  <a:pt x="15571" y="1181100"/>
                </a:lnTo>
                <a:lnTo>
                  <a:pt x="15823" y="1231900"/>
                </a:lnTo>
                <a:lnTo>
                  <a:pt x="15995" y="1282700"/>
                </a:lnTo>
                <a:lnTo>
                  <a:pt x="16415" y="1320800"/>
                </a:lnTo>
                <a:lnTo>
                  <a:pt x="17411" y="1371600"/>
                </a:lnTo>
                <a:lnTo>
                  <a:pt x="18151" y="1346200"/>
                </a:lnTo>
                <a:lnTo>
                  <a:pt x="18960" y="1295400"/>
                </a:lnTo>
                <a:lnTo>
                  <a:pt x="20204" y="1295400"/>
                </a:lnTo>
                <a:lnTo>
                  <a:pt x="20362" y="1282700"/>
                </a:lnTo>
                <a:lnTo>
                  <a:pt x="20472" y="1270000"/>
                </a:lnTo>
                <a:lnTo>
                  <a:pt x="83388" y="1270000"/>
                </a:lnTo>
                <a:lnTo>
                  <a:pt x="83634" y="1257300"/>
                </a:lnTo>
                <a:lnTo>
                  <a:pt x="83845" y="1231900"/>
                </a:lnTo>
                <a:lnTo>
                  <a:pt x="84226" y="1168400"/>
                </a:lnTo>
                <a:lnTo>
                  <a:pt x="82897" y="1168400"/>
                </a:lnTo>
                <a:lnTo>
                  <a:pt x="82456" y="1130300"/>
                </a:lnTo>
                <a:lnTo>
                  <a:pt x="82016" y="1117600"/>
                </a:lnTo>
                <a:close/>
              </a:path>
              <a:path w="217804" h="1460500">
                <a:moveTo>
                  <a:pt x="79984" y="1308100"/>
                </a:moveTo>
                <a:lnTo>
                  <a:pt x="77889" y="1308100"/>
                </a:lnTo>
                <a:lnTo>
                  <a:pt x="78161" y="1320800"/>
                </a:lnTo>
                <a:lnTo>
                  <a:pt x="78333" y="1346200"/>
                </a:lnTo>
                <a:lnTo>
                  <a:pt x="78553" y="1358900"/>
                </a:lnTo>
                <a:lnTo>
                  <a:pt x="78968" y="1371600"/>
                </a:lnTo>
                <a:lnTo>
                  <a:pt x="79463" y="1358900"/>
                </a:lnTo>
                <a:lnTo>
                  <a:pt x="79604" y="1320800"/>
                </a:lnTo>
                <a:lnTo>
                  <a:pt x="79984" y="1308100"/>
                </a:lnTo>
                <a:close/>
              </a:path>
              <a:path w="217804" h="1460500">
                <a:moveTo>
                  <a:pt x="11899" y="1320800"/>
                </a:moveTo>
                <a:lnTo>
                  <a:pt x="11656" y="1333500"/>
                </a:lnTo>
                <a:lnTo>
                  <a:pt x="11429" y="1358900"/>
                </a:lnTo>
                <a:lnTo>
                  <a:pt x="12651" y="1346200"/>
                </a:lnTo>
                <a:lnTo>
                  <a:pt x="13584" y="1333500"/>
                </a:lnTo>
                <a:lnTo>
                  <a:pt x="11899" y="1320800"/>
                </a:lnTo>
                <a:close/>
              </a:path>
              <a:path w="217804" h="1460500">
                <a:moveTo>
                  <a:pt x="82286" y="1295400"/>
                </a:moveTo>
                <a:lnTo>
                  <a:pt x="77457" y="1295400"/>
                </a:lnTo>
                <a:lnTo>
                  <a:pt x="77622" y="1308100"/>
                </a:lnTo>
                <a:lnTo>
                  <a:pt x="79984" y="1308100"/>
                </a:lnTo>
                <a:lnTo>
                  <a:pt x="80224" y="1320800"/>
                </a:lnTo>
                <a:lnTo>
                  <a:pt x="80492" y="1346200"/>
                </a:lnTo>
                <a:lnTo>
                  <a:pt x="80759" y="1333500"/>
                </a:lnTo>
                <a:lnTo>
                  <a:pt x="81140" y="1333500"/>
                </a:lnTo>
                <a:lnTo>
                  <a:pt x="81381" y="1320800"/>
                </a:lnTo>
                <a:lnTo>
                  <a:pt x="82092" y="1320800"/>
                </a:lnTo>
                <a:lnTo>
                  <a:pt x="82286" y="1295400"/>
                </a:lnTo>
                <a:close/>
              </a:path>
              <a:path w="217804" h="1460500">
                <a:moveTo>
                  <a:pt x="82092" y="1320800"/>
                </a:moveTo>
                <a:lnTo>
                  <a:pt x="81381" y="1320800"/>
                </a:lnTo>
                <a:lnTo>
                  <a:pt x="81724" y="1333500"/>
                </a:lnTo>
                <a:lnTo>
                  <a:pt x="81927" y="1333500"/>
                </a:lnTo>
                <a:lnTo>
                  <a:pt x="82092" y="1320800"/>
                </a:lnTo>
                <a:close/>
              </a:path>
              <a:path w="217804" h="1460500">
                <a:moveTo>
                  <a:pt x="13900" y="1219200"/>
                </a:moveTo>
                <a:lnTo>
                  <a:pt x="11798" y="1219200"/>
                </a:lnTo>
                <a:lnTo>
                  <a:pt x="12655" y="1244600"/>
                </a:lnTo>
                <a:lnTo>
                  <a:pt x="12893" y="1257300"/>
                </a:lnTo>
                <a:lnTo>
                  <a:pt x="12941" y="1320800"/>
                </a:lnTo>
                <a:lnTo>
                  <a:pt x="14023" y="1270000"/>
                </a:lnTo>
                <a:lnTo>
                  <a:pt x="13900" y="1219200"/>
                </a:lnTo>
                <a:close/>
              </a:path>
              <a:path w="217804" h="1460500">
                <a:moveTo>
                  <a:pt x="19995" y="1295400"/>
                </a:moveTo>
                <a:lnTo>
                  <a:pt x="18960" y="1295400"/>
                </a:lnTo>
                <a:lnTo>
                  <a:pt x="19735" y="1308100"/>
                </a:lnTo>
                <a:lnTo>
                  <a:pt x="19995" y="1295400"/>
                </a:lnTo>
                <a:close/>
              </a:path>
              <a:path w="217804" h="1460500">
                <a:moveTo>
                  <a:pt x="83388" y="1270000"/>
                </a:moveTo>
                <a:lnTo>
                  <a:pt x="82927" y="1270000"/>
                </a:lnTo>
                <a:lnTo>
                  <a:pt x="83067" y="1282700"/>
                </a:lnTo>
                <a:lnTo>
                  <a:pt x="83202" y="1282700"/>
                </a:lnTo>
                <a:lnTo>
                  <a:pt x="83388" y="1270000"/>
                </a:lnTo>
                <a:close/>
              </a:path>
              <a:path w="217804" h="1460500">
                <a:moveTo>
                  <a:pt x="85077" y="1257300"/>
                </a:moveTo>
                <a:lnTo>
                  <a:pt x="84416" y="1257300"/>
                </a:lnTo>
                <a:lnTo>
                  <a:pt x="84162" y="1270000"/>
                </a:lnTo>
                <a:lnTo>
                  <a:pt x="85623" y="1270000"/>
                </a:lnTo>
                <a:lnTo>
                  <a:pt x="85077" y="1257300"/>
                </a:lnTo>
                <a:close/>
              </a:path>
              <a:path w="217804" h="1460500">
                <a:moveTo>
                  <a:pt x="13547" y="1155700"/>
                </a:moveTo>
                <a:lnTo>
                  <a:pt x="10236" y="1155700"/>
                </a:lnTo>
                <a:lnTo>
                  <a:pt x="10821" y="1181100"/>
                </a:lnTo>
                <a:lnTo>
                  <a:pt x="10836" y="1231900"/>
                </a:lnTo>
                <a:lnTo>
                  <a:pt x="11379" y="1244600"/>
                </a:lnTo>
                <a:lnTo>
                  <a:pt x="11710" y="1244600"/>
                </a:lnTo>
                <a:lnTo>
                  <a:pt x="11798" y="1219200"/>
                </a:lnTo>
                <a:lnTo>
                  <a:pt x="13900" y="1219200"/>
                </a:lnTo>
                <a:lnTo>
                  <a:pt x="13593" y="1181100"/>
                </a:lnTo>
                <a:lnTo>
                  <a:pt x="13547" y="1155700"/>
                </a:lnTo>
                <a:close/>
              </a:path>
              <a:path w="217804" h="1460500">
                <a:moveTo>
                  <a:pt x="90327" y="1003300"/>
                </a:moveTo>
                <a:lnTo>
                  <a:pt x="6453" y="1003300"/>
                </a:lnTo>
                <a:lnTo>
                  <a:pt x="6680" y="1028700"/>
                </a:lnTo>
                <a:lnTo>
                  <a:pt x="5957" y="1054100"/>
                </a:lnTo>
                <a:lnTo>
                  <a:pt x="2743" y="1054100"/>
                </a:lnTo>
                <a:lnTo>
                  <a:pt x="1892" y="1066800"/>
                </a:lnTo>
                <a:lnTo>
                  <a:pt x="2038" y="1117600"/>
                </a:lnTo>
                <a:lnTo>
                  <a:pt x="2324" y="1155700"/>
                </a:lnTo>
                <a:lnTo>
                  <a:pt x="3136" y="1219200"/>
                </a:lnTo>
                <a:lnTo>
                  <a:pt x="3538" y="1231900"/>
                </a:lnTo>
                <a:lnTo>
                  <a:pt x="4203" y="1193800"/>
                </a:lnTo>
                <a:lnTo>
                  <a:pt x="4897" y="1155700"/>
                </a:lnTo>
                <a:lnTo>
                  <a:pt x="5384" y="1117600"/>
                </a:lnTo>
                <a:lnTo>
                  <a:pt x="5791" y="1104900"/>
                </a:lnTo>
                <a:lnTo>
                  <a:pt x="8778" y="1104900"/>
                </a:lnTo>
                <a:lnTo>
                  <a:pt x="9016" y="1066800"/>
                </a:lnTo>
                <a:lnTo>
                  <a:pt x="9227" y="1041400"/>
                </a:lnTo>
                <a:lnTo>
                  <a:pt x="88744" y="1041400"/>
                </a:lnTo>
                <a:lnTo>
                  <a:pt x="88938" y="1028700"/>
                </a:lnTo>
                <a:lnTo>
                  <a:pt x="90517" y="1028700"/>
                </a:lnTo>
                <a:lnTo>
                  <a:pt x="90327" y="1003300"/>
                </a:lnTo>
                <a:close/>
              </a:path>
              <a:path w="217804" h="1460500">
                <a:moveTo>
                  <a:pt x="88353" y="1193800"/>
                </a:moveTo>
                <a:lnTo>
                  <a:pt x="86791" y="1193800"/>
                </a:lnTo>
                <a:lnTo>
                  <a:pt x="88061" y="1206500"/>
                </a:lnTo>
                <a:lnTo>
                  <a:pt x="88264" y="1206500"/>
                </a:lnTo>
                <a:lnTo>
                  <a:pt x="88353" y="1193800"/>
                </a:lnTo>
                <a:close/>
              </a:path>
              <a:path w="217804" h="1460500">
                <a:moveTo>
                  <a:pt x="8778" y="1104900"/>
                </a:moveTo>
                <a:lnTo>
                  <a:pt x="6345" y="1104900"/>
                </a:lnTo>
                <a:lnTo>
                  <a:pt x="6929" y="1130300"/>
                </a:lnTo>
                <a:lnTo>
                  <a:pt x="7429" y="1168400"/>
                </a:lnTo>
                <a:lnTo>
                  <a:pt x="7868" y="1181100"/>
                </a:lnTo>
                <a:lnTo>
                  <a:pt x="8304" y="1155700"/>
                </a:lnTo>
                <a:lnTo>
                  <a:pt x="8699" y="1117600"/>
                </a:lnTo>
                <a:lnTo>
                  <a:pt x="8778" y="1104900"/>
                </a:lnTo>
                <a:close/>
              </a:path>
              <a:path w="217804" h="1460500">
                <a:moveTo>
                  <a:pt x="84454" y="1092200"/>
                </a:moveTo>
                <a:lnTo>
                  <a:pt x="83963" y="1092200"/>
                </a:lnTo>
                <a:lnTo>
                  <a:pt x="83685" y="1155700"/>
                </a:lnTo>
                <a:lnTo>
                  <a:pt x="83286" y="1168400"/>
                </a:lnTo>
                <a:lnTo>
                  <a:pt x="84226" y="1168400"/>
                </a:lnTo>
                <a:lnTo>
                  <a:pt x="84302" y="1155700"/>
                </a:lnTo>
                <a:lnTo>
                  <a:pt x="85065" y="1155700"/>
                </a:lnTo>
                <a:lnTo>
                  <a:pt x="85172" y="1143000"/>
                </a:lnTo>
                <a:lnTo>
                  <a:pt x="85382" y="1130300"/>
                </a:lnTo>
                <a:lnTo>
                  <a:pt x="87464" y="1130300"/>
                </a:lnTo>
                <a:lnTo>
                  <a:pt x="87439" y="1117600"/>
                </a:lnTo>
                <a:lnTo>
                  <a:pt x="84876" y="1117600"/>
                </a:lnTo>
                <a:lnTo>
                  <a:pt x="84454" y="1092200"/>
                </a:lnTo>
                <a:close/>
              </a:path>
              <a:path w="217804" h="1460500">
                <a:moveTo>
                  <a:pt x="85065" y="1155700"/>
                </a:moveTo>
                <a:lnTo>
                  <a:pt x="84513" y="1155700"/>
                </a:lnTo>
                <a:lnTo>
                  <a:pt x="84588" y="1168400"/>
                </a:lnTo>
                <a:lnTo>
                  <a:pt x="84958" y="1168400"/>
                </a:lnTo>
                <a:lnTo>
                  <a:pt x="85065" y="1155700"/>
                </a:lnTo>
                <a:close/>
              </a:path>
              <a:path w="217804" h="1460500">
                <a:moveTo>
                  <a:pt x="88684" y="1143000"/>
                </a:moveTo>
                <a:lnTo>
                  <a:pt x="86575" y="1143000"/>
                </a:lnTo>
                <a:lnTo>
                  <a:pt x="87515" y="1155700"/>
                </a:lnTo>
                <a:lnTo>
                  <a:pt x="87274" y="1168400"/>
                </a:lnTo>
                <a:lnTo>
                  <a:pt x="88049" y="1155700"/>
                </a:lnTo>
                <a:lnTo>
                  <a:pt x="88684" y="1143000"/>
                </a:lnTo>
                <a:close/>
              </a:path>
              <a:path w="217804" h="1460500">
                <a:moveTo>
                  <a:pt x="81152" y="1117600"/>
                </a:moveTo>
                <a:lnTo>
                  <a:pt x="13715" y="1117600"/>
                </a:lnTo>
                <a:lnTo>
                  <a:pt x="14135" y="1130300"/>
                </a:lnTo>
                <a:lnTo>
                  <a:pt x="14445" y="1143000"/>
                </a:lnTo>
                <a:lnTo>
                  <a:pt x="14813" y="1143000"/>
                </a:lnTo>
                <a:lnTo>
                  <a:pt x="14909" y="1130300"/>
                </a:lnTo>
                <a:lnTo>
                  <a:pt x="81432" y="1130300"/>
                </a:lnTo>
                <a:lnTo>
                  <a:pt x="81152" y="1117600"/>
                </a:lnTo>
                <a:close/>
              </a:path>
              <a:path w="217804" h="1460500">
                <a:moveTo>
                  <a:pt x="86416" y="1130300"/>
                </a:moveTo>
                <a:lnTo>
                  <a:pt x="86029" y="1130300"/>
                </a:lnTo>
                <a:lnTo>
                  <a:pt x="85585" y="1143000"/>
                </a:lnTo>
                <a:lnTo>
                  <a:pt x="86309" y="1143000"/>
                </a:lnTo>
                <a:lnTo>
                  <a:pt x="86416" y="1130300"/>
                </a:lnTo>
                <a:close/>
              </a:path>
              <a:path w="217804" h="1460500">
                <a:moveTo>
                  <a:pt x="86410" y="1054100"/>
                </a:moveTo>
                <a:lnTo>
                  <a:pt x="11633" y="1054100"/>
                </a:lnTo>
                <a:lnTo>
                  <a:pt x="10706" y="1130300"/>
                </a:lnTo>
                <a:lnTo>
                  <a:pt x="13659" y="1130300"/>
                </a:lnTo>
                <a:lnTo>
                  <a:pt x="13715" y="1117600"/>
                </a:lnTo>
                <a:lnTo>
                  <a:pt x="81152" y="1117600"/>
                </a:lnTo>
                <a:lnTo>
                  <a:pt x="82578" y="1104900"/>
                </a:lnTo>
                <a:lnTo>
                  <a:pt x="84000" y="1079500"/>
                </a:lnTo>
                <a:lnTo>
                  <a:pt x="85314" y="1066800"/>
                </a:lnTo>
                <a:lnTo>
                  <a:pt x="86410" y="1054100"/>
                </a:lnTo>
                <a:close/>
              </a:path>
              <a:path w="217804" h="1460500">
                <a:moveTo>
                  <a:pt x="85813" y="1079500"/>
                </a:moveTo>
                <a:lnTo>
                  <a:pt x="85494" y="1092200"/>
                </a:lnTo>
                <a:lnTo>
                  <a:pt x="85153" y="1117600"/>
                </a:lnTo>
                <a:lnTo>
                  <a:pt x="87439" y="1117600"/>
                </a:lnTo>
                <a:lnTo>
                  <a:pt x="87414" y="1104900"/>
                </a:lnTo>
                <a:lnTo>
                  <a:pt x="86276" y="1104900"/>
                </a:lnTo>
                <a:lnTo>
                  <a:pt x="86120" y="1092200"/>
                </a:lnTo>
                <a:lnTo>
                  <a:pt x="85985" y="1092200"/>
                </a:lnTo>
                <a:lnTo>
                  <a:pt x="85813" y="1079500"/>
                </a:lnTo>
                <a:close/>
              </a:path>
              <a:path w="217804" h="1460500">
                <a:moveTo>
                  <a:pt x="87210" y="1092200"/>
                </a:moveTo>
                <a:lnTo>
                  <a:pt x="86690" y="1092200"/>
                </a:lnTo>
                <a:lnTo>
                  <a:pt x="86499" y="1104900"/>
                </a:lnTo>
                <a:lnTo>
                  <a:pt x="87414" y="1104900"/>
                </a:lnTo>
                <a:lnTo>
                  <a:pt x="87210" y="1092200"/>
                </a:lnTo>
                <a:close/>
              </a:path>
              <a:path w="217804" h="1460500">
                <a:moveTo>
                  <a:pt x="87058" y="1041400"/>
                </a:moveTo>
                <a:lnTo>
                  <a:pt x="9371" y="1041400"/>
                </a:lnTo>
                <a:lnTo>
                  <a:pt x="9511" y="1066800"/>
                </a:lnTo>
                <a:lnTo>
                  <a:pt x="9715" y="1079500"/>
                </a:lnTo>
                <a:lnTo>
                  <a:pt x="10286" y="1079500"/>
                </a:lnTo>
                <a:lnTo>
                  <a:pt x="10667" y="1066800"/>
                </a:lnTo>
                <a:lnTo>
                  <a:pt x="11099" y="1054100"/>
                </a:lnTo>
                <a:lnTo>
                  <a:pt x="86796" y="1054100"/>
                </a:lnTo>
                <a:lnTo>
                  <a:pt x="87058" y="1041400"/>
                </a:lnTo>
                <a:close/>
              </a:path>
              <a:path w="217804" h="1460500">
                <a:moveTo>
                  <a:pt x="91427" y="1066800"/>
                </a:moveTo>
                <a:lnTo>
                  <a:pt x="89649" y="1066800"/>
                </a:lnTo>
                <a:lnTo>
                  <a:pt x="90589" y="1079500"/>
                </a:lnTo>
                <a:lnTo>
                  <a:pt x="91706" y="1079500"/>
                </a:lnTo>
                <a:lnTo>
                  <a:pt x="91427" y="1066800"/>
                </a:lnTo>
                <a:close/>
              </a:path>
              <a:path w="217804" h="1460500">
                <a:moveTo>
                  <a:pt x="86796" y="1054100"/>
                </a:moveTo>
                <a:lnTo>
                  <a:pt x="86410" y="1054100"/>
                </a:lnTo>
                <a:lnTo>
                  <a:pt x="86429" y="1066800"/>
                </a:lnTo>
                <a:lnTo>
                  <a:pt x="86572" y="1066800"/>
                </a:lnTo>
                <a:lnTo>
                  <a:pt x="86796" y="1054100"/>
                </a:lnTo>
                <a:close/>
              </a:path>
              <a:path w="217804" h="1460500">
                <a:moveTo>
                  <a:pt x="90517" y="1028700"/>
                </a:moveTo>
                <a:lnTo>
                  <a:pt x="89661" y="1028700"/>
                </a:lnTo>
                <a:lnTo>
                  <a:pt x="89674" y="1041400"/>
                </a:lnTo>
                <a:lnTo>
                  <a:pt x="89941" y="1041400"/>
                </a:lnTo>
                <a:lnTo>
                  <a:pt x="90517" y="1028700"/>
                </a:lnTo>
                <a:close/>
              </a:path>
              <a:path w="217804" h="1460500">
                <a:moveTo>
                  <a:pt x="7264" y="863600"/>
                </a:moveTo>
                <a:lnTo>
                  <a:pt x="3949" y="863600"/>
                </a:lnTo>
                <a:lnTo>
                  <a:pt x="4385" y="876300"/>
                </a:lnTo>
                <a:lnTo>
                  <a:pt x="4635" y="889000"/>
                </a:lnTo>
                <a:lnTo>
                  <a:pt x="4978" y="927100"/>
                </a:lnTo>
                <a:lnTo>
                  <a:pt x="5194" y="1016000"/>
                </a:lnTo>
                <a:lnTo>
                  <a:pt x="5413" y="1016000"/>
                </a:lnTo>
                <a:lnTo>
                  <a:pt x="5932" y="1003300"/>
                </a:lnTo>
                <a:lnTo>
                  <a:pt x="90327" y="1003300"/>
                </a:lnTo>
                <a:lnTo>
                  <a:pt x="89293" y="977900"/>
                </a:lnTo>
                <a:lnTo>
                  <a:pt x="10566" y="977900"/>
                </a:lnTo>
                <a:lnTo>
                  <a:pt x="10439" y="965200"/>
                </a:lnTo>
                <a:lnTo>
                  <a:pt x="10570" y="952500"/>
                </a:lnTo>
                <a:lnTo>
                  <a:pt x="10762" y="901700"/>
                </a:lnTo>
                <a:lnTo>
                  <a:pt x="9258" y="901700"/>
                </a:lnTo>
                <a:lnTo>
                  <a:pt x="8953" y="876300"/>
                </a:lnTo>
                <a:lnTo>
                  <a:pt x="7327" y="876300"/>
                </a:lnTo>
                <a:lnTo>
                  <a:pt x="7264" y="863600"/>
                </a:lnTo>
                <a:close/>
              </a:path>
              <a:path w="217804" h="1460500">
                <a:moveTo>
                  <a:pt x="12577" y="914400"/>
                </a:moveTo>
                <a:lnTo>
                  <a:pt x="12133" y="914400"/>
                </a:lnTo>
                <a:lnTo>
                  <a:pt x="11552" y="939800"/>
                </a:lnTo>
                <a:lnTo>
                  <a:pt x="10769" y="977900"/>
                </a:lnTo>
                <a:lnTo>
                  <a:pt x="13349" y="977900"/>
                </a:lnTo>
                <a:lnTo>
                  <a:pt x="13073" y="965200"/>
                </a:lnTo>
                <a:lnTo>
                  <a:pt x="12776" y="927100"/>
                </a:lnTo>
                <a:lnTo>
                  <a:pt x="12577" y="914400"/>
                </a:lnTo>
                <a:close/>
              </a:path>
              <a:path w="217804" h="1460500">
                <a:moveTo>
                  <a:pt x="86524" y="876300"/>
                </a:moveTo>
                <a:lnTo>
                  <a:pt x="10858" y="876300"/>
                </a:lnTo>
                <a:lnTo>
                  <a:pt x="11989" y="889000"/>
                </a:lnTo>
                <a:lnTo>
                  <a:pt x="12953" y="901700"/>
                </a:lnTo>
                <a:lnTo>
                  <a:pt x="13708" y="914400"/>
                </a:lnTo>
                <a:lnTo>
                  <a:pt x="14211" y="927100"/>
                </a:lnTo>
                <a:lnTo>
                  <a:pt x="13665" y="977900"/>
                </a:lnTo>
                <a:lnTo>
                  <a:pt x="88061" y="977900"/>
                </a:lnTo>
                <a:lnTo>
                  <a:pt x="88341" y="952500"/>
                </a:lnTo>
                <a:lnTo>
                  <a:pt x="88625" y="939800"/>
                </a:lnTo>
                <a:lnTo>
                  <a:pt x="91020" y="939800"/>
                </a:lnTo>
                <a:lnTo>
                  <a:pt x="91133" y="927100"/>
                </a:lnTo>
                <a:lnTo>
                  <a:pt x="86664" y="927100"/>
                </a:lnTo>
                <a:lnTo>
                  <a:pt x="86042" y="914400"/>
                </a:lnTo>
                <a:lnTo>
                  <a:pt x="86622" y="889000"/>
                </a:lnTo>
                <a:lnTo>
                  <a:pt x="86524" y="876300"/>
                </a:lnTo>
                <a:close/>
              </a:path>
              <a:path w="217804" h="1460500">
                <a:moveTo>
                  <a:pt x="91020" y="939800"/>
                </a:moveTo>
                <a:lnTo>
                  <a:pt x="89786" y="939800"/>
                </a:lnTo>
                <a:lnTo>
                  <a:pt x="90449" y="965200"/>
                </a:lnTo>
                <a:lnTo>
                  <a:pt x="90792" y="965200"/>
                </a:lnTo>
                <a:lnTo>
                  <a:pt x="91020" y="939800"/>
                </a:lnTo>
                <a:close/>
              </a:path>
              <a:path w="217804" h="1460500">
                <a:moveTo>
                  <a:pt x="49902" y="0"/>
                </a:moveTo>
                <a:lnTo>
                  <a:pt x="18668" y="0"/>
                </a:lnTo>
                <a:lnTo>
                  <a:pt x="13093" y="12700"/>
                </a:lnTo>
                <a:lnTo>
                  <a:pt x="11051" y="12700"/>
                </a:lnTo>
                <a:lnTo>
                  <a:pt x="9788" y="25400"/>
                </a:lnTo>
                <a:lnTo>
                  <a:pt x="8796" y="38100"/>
                </a:lnTo>
                <a:lnTo>
                  <a:pt x="7569" y="38100"/>
                </a:lnTo>
                <a:lnTo>
                  <a:pt x="3845" y="63500"/>
                </a:lnTo>
                <a:lnTo>
                  <a:pt x="2317" y="76200"/>
                </a:lnTo>
                <a:lnTo>
                  <a:pt x="1932" y="101600"/>
                </a:lnTo>
                <a:lnTo>
                  <a:pt x="1638" y="127000"/>
                </a:lnTo>
                <a:lnTo>
                  <a:pt x="1049" y="152400"/>
                </a:lnTo>
                <a:lnTo>
                  <a:pt x="625" y="177800"/>
                </a:lnTo>
                <a:lnTo>
                  <a:pt x="279" y="215900"/>
                </a:lnTo>
                <a:lnTo>
                  <a:pt x="227" y="254000"/>
                </a:lnTo>
                <a:lnTo>
                  <a:pt x="704" y="279400"/>
                </a:lnTo>
                <a:lnTo>
                  <a:pt x="1600" y="304800"/>
                </a:lnTo>
                <a:lnTo>
                  <a:pt x="2806" y="355600"/>
                </a:lnTo>
                <a:lnTo>
                  <a:pt x="1753" y="368300"/>
                </a:lnTo>
                <a:lnTo>
                  <a:pt x="888" y="393700"/>
                </a:lnTo>
                <a:lnTo>
                  <a:pt x="281" y="419100"/>
                </a:lnTo>
                <a:lnTo>
                  <a:pt x="0" y="431800"/>
                </a:lnTo>
                <a:lnTo>
                  <a:pt x="2489" y="482600"/>
                </a:lnTo>
                <a:lnTo>
                  <a:pt x="2898" y="533400"/>
                </a:lnTo>
                <a:lnTo>
                  <a:pt x="2436" y="571500"/>
                </a:lnTo>
                <a:lnTo>
                  <a:pt x="2311" y="596900"/>
                </a:lnTo>
                <a:lnTo>
                  <a:pt x="2575" y="609600"/>
                </a:lnTo>
                <a:lnTo>
                  <a:pt x="2840" y="635000"/>
                </a:lnTo>
                <a:lnTo>
                  <a:pt x="3374" y="660400"/>
                </a:lnTo>
                <a:lnTo>
                  <a:pt x="4444" y="685800"/>
                </a:lnTo>
                <a:lnTo>
                  <a:pt x="4268" y="711200"/>
                </a:lnTo>
                <a:lnTo>
                  <a:pt x="4283" y="774700"/>
                </a:lnTo>
                <a:lnTo>
                  <a:pt x="4356" y="787400"/>
                </a:lnTo>
                <a:lnTo>
                  <a:pt x="87858" y="787400"/>
                </a:lnTo>
                <a:lnTo>
                  <a:pt x="87418" y="812800"/>
                </a:lnTo>
                <a:lnTo>
                  <a:pt x="87080" y="850900"/>
                </a:lnTo>
                <a:lnTo>
                  <a:pt x="86833" y="889000"/>
                </a:lnTo>
                <a:lnTo>
                  <a:pt x="86664" y="927100"/>
                </a:lnTo>
                <a:lnTo>
                  <a:pt x="91133" y="927100"/>
                </a:lnTo>
                <a:lnTo>
                  <a:pt x="91430" y="889000"/>
                </a:lnTo>
                <a:lnTo>
                  <a:pt x="91556" y="850900"/>
                </a:lnTo>
                <a:lnTo>
                  <a:pt x="91634" y="774700"/>
                </a:lnTo>
                <a:lnTo>
                  <a:pt x="89875" y="774700"/>
                </a:lnTo>
                <a:lnTo>
                  <a:pt x="89712" y="762000"/>
                </a:lnTo>
                <a:lnTo>
                  <a:pt x="90868" y="749300"/>
                </a:lnTo>
                <a:lnTo>
                  <a:pt x="91631" y="749300"/>
                </a:lnTo>
                <a:lnTo>
                  <a:pt x="91630" y="736600"/>
                </a:lnTo>
                <a:lnTo>
                  <a:pt x="92509" y="711200"/>
                </a:lnTo>
                <a:lnTo>
                  <a:pt x="93065" y="685800"/>
                </a:lnTo>
                <a:lnTo>
                  <a:pt x="93144" y="673100"/>
                </a:lnTo>
                <a:lnTo>
                  <a:pt x="92595" y="647700"/>
                </a:lnTo>
                <a:lnTo>
                  <a:pt x="92494" y="635000"/>
                </a:lnTo>
                <a:lnTo>
                  <a:pt x="92341" y="609600"/>
                </a:lnTo>
                <a:lnTo>
                  <a:pt x="92582" y="609600"/>
                </a:lnTo>
                <a:lnTo>
                  <a:pt x="93167" y="596900"/>
                </a:lnTo>
                <a:lnTo>
                  <a:pt x="95186" y="596900"/>
                </a:lnTo>
                <a:lnTo>
                  <a:pt x="96227" y="584200"/>
                </a:lnTo>
                <a:lnTo>
                  <a:pt x="96388" y="584200"/>
                </a:lnTo>
                <a:lnTo>
                  <a:pt x="96466" y="558800"/>
                </a:lnTo>
                <a:lnTo>
                  <a:pt x="95995" y="546100"/>
                </a:lnTo>
                <a:lnTo>
                  <a:pt x="94513" y="546100"/>
                </a:lnTo>
                <a:lnTo>
                  <a:pt x="95207" y="533400"/>
                </a:lnTo>
                <a:lnTo>
                  <a:pt x="95532" y="508000"/>
                </a:lnTo>
                <a:lnTo>
                  <a:pt x="95452" y="495300"/>
                </a:lnTo>
                <a:lnTo>
                  <a:pt x="94932" y="482600"/>
                </a:lnTo>
                <a:lnTo>
                  <a:pt x="93754" y="469900"/>
                </a:lnTo>
                <a:lnTo>
                  <a:pt x="92976" y="457200"/>
                </a:lnTo>
                <a:lnTo>
                  <a:pt x="92532" y="444500"/>
                </a:lnTo>
                <a:lnTo>
                  <a:pt x="92456" y="406400"/>
                </a:lnTo>
                <a:lnTo>
                  <a:pt x="92792" y="381000"/>
                </a:lnTo>
                <a:lnTo>
                  <a:pt x="92833" y="368300"/>
                </a:lnTo>
                <a:lnTo>
                  <a:pt x="92049" y="342900"/>
                </a:lnTo>
                <a:lnTo>
                  <a:pt x="91808" y="304800"/>
                </a:lnTo>
                <a:lnTo>
                  <a:pt x="91546" y="292100"/>
                </a:lnTo>
                <a:lnTo>
                  <a:pt x="91190" y="266700"/>
                </a:lnTo>
                <a:lnTo>
                  <a:pt x="90699" y="254000"/>
                </a:lnTo>
                <a:lnTo>
                  <a:pt x="90030" y="228600"/>
                </a:lnTo>
                <a:lnTo>
                  <a:pt x="89255" y="203200"/>
                </a:lnTo>
                <a:lnTo>
                  <a:pt x="87756" y="165100"/>
                </a:lnTo>
                <a:lnTo>
                  <a:pt x="85540" y="139700"/>
                </a:lnTo>
                <a:lnTo>
                  <a:pt x="82486" y="101600"/>
                </a:lnTo>
                <a:lnTo>
                  <a:pt x="78473" y="63500"/>
                </a:lnTo>
                <a:lnTo>
                  <a:pt x="72999" y="50800"/>
                </a:lnTo>
                <a:lnTo>
                  <a:pt x="66392" y="38100"/>
                </a:lnTo>
                <a:lnTo>
                  <a:pt x="58672" y="12700"/>
                </a:lnTo>
                <a:lnTo>
                  <a:pt x="49902" y="0"/>
                </a:lnTo>
                <a:close/>
              </a:path>
              <a:path w="217804" h="1460500">
                <a:moveTo>
                  <a:pt x="87858" y="787400"/>
                </a:moveTo>
                <a:lnTo>
                  <a:pt x="3335" y="787400"/>
                </a:lnTo>
                <a:lnTo>
                  <a:pt x="3140" y="800100"/>
                </a:lnTo>
                <a:lnTo>
                  <a:pt x="3047" y="901700"/>
                </a:lnTo>
                <a:lnTo>
                  <a:pt x="3426" y="914400"/>
                </a:lnTo>
                <a:lnTo>
                  <a:pt x="3592" y="876300"/>
                </a:lnTo>
                <a:lnTo>
                  <a:pt x="3949" y="863600"/>
                </a:lnTo>
                <a:lnTo>
                  <a:pt x="7264" y="863600"/>
                </a:lnTo>
                <a:lnTo>
                  <a:pt x="7200" y="850900"/>
                </a:lnTo>
                <a:lnTo>
                  <a:pt x="86448" y="850900"/>
                </a:lnTo>
                <a:lnTo>
                  <a:pt x="86470" y="838200"/>
                </a:lnTo>
                <a:lnTo>
                  <a:pt x="6388" y="838200"/>
                </a:lnTo>
                <a:lnTo>
                  <a:pt x="6505" y="812800"/>
                </a:lnTo>
                <a:lnTo>
                  <a:pt x="6718" y="800100"/>
                </a:lnTo>
                <a:lnTo>
                  <a:pt x="87403" y="800100"/>
                </a:lnTo>
                <a:lnTo>
                  <a:pt x="87858" y="787400"/>
                </a:lnTo>
                <a:close/>
              </a:path>
              <a:path w="217804" h="1460500">
                <a:moveTo>
                  <a:pt x="86426" y="863600"/>
                </a:moveTo>
                <a:lnTo>
                  <a:pt x="9461" y="863600"/>
                </a:lnTo>
                <a:lnTo>
                  <a:pt x="9258" y="901700"/>
                </a:lnTo>
                <a:lnTo>
                  <a:pt x="10762" y="901700"/>
                </a:lnTo>
                <a:lnTo>
                  <a:pt x="10858" y="876300"/>
                </a:lnTo>
                <a:lnTo>
                  <a:pt x="86524" y="876300"/>
                </a:lnTo>
                <a:lnTo>
                  <a:pt x="86426" y="863600"/>
                </a:lnTo>
                <a:close/>
              </a:path>
              <a:path w="217804" h="1460500">
                <a:moveTo>
                  <a:pt x="86448" y="850900"/>
                </a:moveTo>
                <a:lnTo>
                  <a:pt x="8064" y="850900"/>
                </a:lnTo>
                <a:lnTo>
                  <a:pt x="7835" y="863600"/>
                </a:lnTo>
                <a:lnTo>
                  <a:pt x="7547" y="876300"/>
                </a:lnTo>
                <a:lnTo>
                  <a:pt x="8953" y="876300"/>
                </a:lnTo>
                <a:lnTo>
                  <a:pt x="8801" y="863600"/>
                </a:lnTo>
                <a:lnTo>
                  <a:pt x="86426" y="863600"/>
                </a:lnTo>
                <a:lnTo>
                  <a:pt x="86448" y="850900"/>
                </a:lnTo>
                <a:close/>
              </a:path>
              <a:path w="217804" h="1460500">
                <a:moveTo>
                  <a:pt x="87403" y="800100"/>
                </a:moveTo>
                <a:lnTo>
                  <a:pt x="7272" y="800100"/>
                </a:lnTo>
                <a:lnTo>
                  <a:pt x="7392" y="825500"/>
                </a:lnTo>
                <a:lnTo>
                  <a:pt x="7327" y="838200"/>
                </a:lnTo>
                <a:lnTo>
                  <a:pt x="86470" y="838200"/>
                </a:lnTo>
                <a:lnTo>
                  <a:pt x="86492" y="825500"/>
                </a:lnTo>
                <a:lnTo>
                  <a:pt x="87403" y="800100"/>
                </a:lnTo>
                <a:close/>
              </a:path>
              <a:path w="217804" h="1460500">
                <a:moveTo>
                  <a:pt x="91631" y="749300"/>
                </a:moveTo>
                <a:lnTo>
                  <a:pt x="90868" y="749300"/>
                </a:lnTo>
                <a:lnTo>
                  <a:pt x="90500" y="762000"/>
                </a:lnTo>
                <a:lnTo>
                  <a:pt x="90252" y="774700"/>
                </a:lnTo>
                <a:lnTo>
                  <a:pt x="91634" y="774700"/>
                </a:lnTo>
                <a:lnTo>
                  <a:pt x="91631" y="749300"/>
                </a:lnTo>
                <a:close/>
              </a:path>
              <a:path w="217804" h="1460500">
                <a:moveTo>
                  <a:pt x="94538" y="596900"/>
                </a:moveTo>
                <a:lnTo>
                  <a:pt x="93167" y="596900"/>
                </a:lnTo>
                <a:lnTo>
                  <a:pt x="93510" y="609600"/>
                </a:lnTo>
                <a:lnTo>
                  <a:pt x="94297" y="609600"/>
                </a:lnTo>
                <a:lnTo>
                  <a:pt x="94538" y="5969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586595" y="4727354"/>
            <a:ext cx="283536" cy="3111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883900" y="2463800"/>
            <a:ext cx="850900" cy="444500"/>
          </a:xfrm>
          <a:custGeom>
            <a:avLst/>
            <a:gdLst/>
            <a:ahLst/>
            <a:cxnLst/>
            <a:rect l="l" t="t" r="r" b="b"/>
            <a:pathLst>
              <a:path w="850900" h="444500">
                <a:moveTo>
                  <a:pt x="6990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699033" y="444500"/>
                </a:lnTo>
                <a:lnTo>
                  <a:pt x="747033" y="436757"/>
                </a:lnTo>
                <a:lnTo>
                  <a:pt x="788722" y="415197"/>
                </a:lnTo>
                <a:lnTo>
                  <a:pt x="821597" y="382322"/>
                </a:lnTo>
                <a:lnTo>
                  <a:pt x="843157" y="340633"/>
                </a:lnTo>
                <a:lnTo>
                  <a:pt x="850900" y="292633"/>
                </a:lnTo>
                <a:lnTo>
                  <a:pt x="850900" y="151866"/>
                </a:lnTo>
                <a:lnTo>
                  <a:pt x="843157" y="103866"/>
                </a:lnTo>
                <a:lnTo>
                  <a:pt x="821597" y="62177"/>
                </a:lnTo>
                <a:lnTo>
                  <a:pt x="788722" y="29302"/>
                </a:lnTo>
                <a:lnTo>
                  <a:pt x="747033" y="7742"/>
                </a:lnTo>
                <a:lnTo>
                  <a:pt x="6990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112500" y="2552700"/>
            <a:ext cx="355600" cy="2921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1129009" y="25019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1874500" y="2514600"/>
            <a:ext cx="27076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BEBEB"/>
                </a:solidFill>
                <a:latin typeface="Courier New"/>
                <a:cs typeface="Courier New"/>
              </a:rPr>
              <a:t>class="vacation"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552700" y="4038600"/>
            <a:ext cx="2631440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spc="-100" dirty="0">
                <a:solidFill>
                  <a:srgbClr val="F8F5F1"/>
                </a:solidFill>
                <a:latin typeface="Arial"/>
                <a:cs typeface="Arial"/>
              </a:rPr>
              <a:t>Target </a:t>
            </a:r>
            <a:r>
              <a:rPr sz="2800" i="1" spc="-5" dirty="0">
                <a:solidFill>
                  <a:srgbClr val="F8F5F1"/>
                </a:solidFill>
                <a:latin typeface="Arial"/>
                <a:cs typeface="Arial"/>
              </a:rPr>
              <a:t>all</a:t>
            </a:r>
            <a:r>
              <a:rPr sz="2800" i="1" spc="-30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30" dirty="0">
                <a:solidFill>
                  <a:srgbClr val="F8F5F1"/>
                </a:solidFill>
                <a:latin typeface="Arial"/>
                <a:cs typeface="Arial"/>
              </a:rPr>
              <a:t>buttons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057900" y="4343400"/>
            <a:ext cx="2940685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spc="-65" dirty="0">
                <a:solidFill>
                  <a:srgbClr val="F8F5F1"/>
                </a:solidFill>
                <a:latin typeface="Arial"/>
                <a:cs typeface="Arial"/>
              </a:rPr>
              <a:t>Watch </a:t>
            </a:r>
            <a:r>
              <a:rPr sz="2800" i="1" dirty="0">
                <a:solidFill>
                  <a:srgbClr val="F8F5F1"/>
                </a:solidFill>
                <a:latin typeface="Arial"/>
                <a:cs typeface="Arial"/>
              </a:rPr>
              <a:t>for </a:t>
            </a:r>
            <a:r>
              <a:rPr sz="2800" i="1" spc="-130" dirty="0">
                <a:solidFill>
                  <a:srgbClr val="F8F5F1"/>
                </a:solidFill>
                <a:latin typeface="Arial"/>
                <a:cs typeface="Arial"/>
              </a:rPr>
              <a:t>any</a:t>
            </a:r>
            <a:r>
              <a:rPr sz="2800" i="1" spc="-52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25" dirty="0">
                <a:solidFill>
                  <a:srgbClr val="F8F5F1"/>
                </a:solidFill>
                <a:latin typeface="Arial"/>
                <a:cs typeface="Arial"/>
              </a:rPr>
              <a:t>clicks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267200" y="7086600"/>
            <a:ext cx="5169535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spc="-140" dirty="0">
                <a:solidFill>
                  <a:srgbClr val="F8F5F1"/>
                </a:solidFill>
                <a:latin typeface="Arial"/>
                <a:cs typeface="Arial"/>
              </a:rPr>
              <a:t>Run</a:t>
            </a:r>
            <a:r>
              <a:rPr sz="2800" i="1" spc="-19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45" dirty="0">
                <a:solidFill>
                  <a:srgbClr val="F8F5F1"/>
                </a:solidFill>
                <a:latin typeface="Arial"/>
                <a:cs typeface="Arial"/>
              </a:rPr>
              <a:t>the</a:t>
            </a:r>
            <a:r>
              <a:rPr sz="2800" i="1" spc="-19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200" dirty="0">
                <a:solidFill>
                  <a:srgbClr val="F8F5F1"/>
                </a:solidFill>
                <a:latin typeface="Arial"/>
                <a:cs typeface="Arial"/>
              </a:rPr>
              <a:t>code</a:t>
            </a:r>
            <a:r>
              <a:rPr sz="2800" i="1" spc="-19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05" dirty="0">
                <a:solidFill>
                  <a:srgbClr val="F8F5F1"/>
                </a:solidFill>
                <a:latin typeface="Arial"/>
                <a:cs typeface="Arial"/>
              </a:rPr>
              <a:t>inside</a:t>
            </a:r>
            <a:r>
              <a:rPr sz="2800" i="1" spc="-19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30" dirty="0">
                <a:solidFill>
                  <a:srgbClr val="F8F5F1"/>
                </a:solidFill>
                <a:latin typeface="Arial"/>
                <a:cs typeface="Arial"/>
              </a:rPr>
              <a:t>of</a:t>
            </a:r>
            <a:r>
              <a:rPr sz="2800" i="1" spc="-19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0" dirty="0">
                <a:solidFill>
                  <a:srgbClr val="F8F5F1"/>
                </a:solidFill>
                <a:latin typeface="Arial"/>
                <a:cs typeface="Arial"/>
              </a:rPr>
              <a:t>this</a:t>
            </a:r>
            <a:r>
              <a:rPr sz="2800" i="1" spc="-19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5" dirty="0">
                <a:solidFill>
                  <a:srgbClr val="F8F5F1"/>
                </a:solidFill>
                <a:latin typeface="Arial"/>
                <a:cs typeface="Arial"/>
              </a:rPr>
              <a:t>function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957844" y="4382503"/>
            <a:ext cx="1036565" cy="8637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568384" y="6212887"/>
            <a:ext cx="1604675" cy="131023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812800" y="5219700"/>
            <a:ext cx="7277100" cy="450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800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800" dirty="0">
                <a:solidFill>
                  <a:srgbClr val="FF6400"/>
                </a:solidFill>
                <a:latin typeface="Courier New"/>
                <a:cs typeface="Courier New"/>
              </a:rPr>
              <a:t>button</a:t>
            </a:r>
            <a:r>
              <a:rPr sz="2800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800" dirty="0">
                <a:solidFill>
                  <a:srgbClr val="8DA6CE"/>
                </a:solidFill>
                <a:latin typeface="Courier New"/>
                <a:cs typeface="Courier New"/>
              </a:rPr>
              <a:t>on</a:t>
            </a:r>
            <a:r>
              <a:rPr sz="2800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800" dirty="0">
                <a:solidFill>
                  <a:srgbClr val="61CE3C"/>
                </a:solidFill>
                <a:latin typeface="Courier New"/>
                <a:cs typeface="Courier New"/>
              </a:rPr>
              <a:t>'click'</a:t>
            </a:r>
            <a:r>
              <a:rPr sz="2800" dirty="0">
                <a:solidFill>
                  <a:srgbClr val="F8F8F8"/>
                </a:solidFill>
                <a:latin typeface="Courier New"/>
                <a:cs typeface="Courier New"/>
              </a:rPr>
              <a:t>,</a:t>
            </a:r>
            <a:r>
              <a:rPr sz="2800" spc="-8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4200" spc="-7" baseline="3968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4200" spc="-7" baseline="3968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endParaRPr sz="4200" baseline="3968">
              <a:latin typeface="Courier New"/>
              <a:cs typeface="Courier New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277859" y="5194300"/>
            <a:ext cx="238760" cy="450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992620" y="5651500"/>
            <a:ext cx="1518920" cy="450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AEAEAE"/>
                </a:solidFill>
                <a:latin typeface="Courier New"/>
                <a:cs typeface="Courier New"/>
              </a:rPr>
              <a:t>clicked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00100" y="5651500"/>
            <a:ext cx="6004560" cy="946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00">
              <a:lnSpc>
                <a:spcPct val="100000"/>
              </a:lnSpc>
            </a:pPr>
            <a:r>
              <a:rPr sz="2800" spc="-5" dirty="0">
                <a:solidFill>
                  <a:srgbClr val="AEAEAE"/>
                </a:solidFill>
                <a:latin typeface="Courier New"/>
                <a:cs typeface="Courier New"/>
              </a:rPr>
              <a:t>// runs when any button</a:t>
            </a:r>
            <a:r>
              <a:rPr sz="2800" spc="-10" dirty="0">
                <a:solidFill>
                  <a:srgbClr val="AEAEAE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AEAEAE"/>
                </a:solidFill>
                <a:latin typeface="Courier New"/>
                <a:cs typeface="Courier New"/>
              </a:rPr>
              <a:t>is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33400" y="1981200"/>
            <a:ext cx="9448800" cy="1828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58800" y="1981200"/>
            <a:ext cx="9398000" cy="1778000"/>
          </a:xfrm>
          <a:custGeom>
            <a:avLst/>
            <a:gdLst/>
            <a:ahLst/>
            <a:cxnLst/>
            <a:rect l="l" t="t" r="r" b="b"/>
            <a:pathLst>
              <a:path w="9398000" h="1778000">
                <a:moveTo>
                  <a:pt x="93017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1681708"/>
                </a:lnTo>
                <a:lnTo>
                  <a:pt x="7567" y="1719187"/>
                </a:lnTo>
                <a:lnTo>
                  <a:pt x="28203" y="1749794"/>
                </a:lnTo>
                <a:lnTo>
                  <a:pt x="58810" y="1770432"/>
                </a:lnTo>
                <a:lnTo>
                  <a:pt x="96291" y="1778000"/>
                </a:lnTo>
                <a:lnTo>
                  <a:pt x="9301708" y="1778000"/>
                </a:lnTo>
                <a:lnTo>
                  <a:pt x="9339187" y="1770432"/>
                </a:lnTo>
                <a:lnTo>
                  <a:pt x="9369794" y="1749794"/>
                </a:lnTo>
                <a:lnTo>
                  <a:pt x="9390432" y="1719187"/>
                </a:lnTo>
                <a:lnTo>
                  <a:pt x="9398000" y="1681708"/>
                </a:lnTo>
                <a:lnTo>
                  <a:pt x="9398000" y="96291"/>
                </a:lnTo>
                <a:lnTo>
                  <a:pt x="9390432" y="58812"/>
                </a:lnTo>
                <a:lnTo>
                  <a:pt x="9369794" y="28205"/>
                </a:lnTo>
                <a:lnTo>
                  <a:pt x="9339187" y="7567"/>
                </a:lnTo>
                <a:lnTo>
                  <a:pt x="93017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863600" y="2171700"/>
            <a:ext cx="6426200" cy="450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document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.ready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8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800" spc="3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403340" y="2628900"/>
            <a:ext cx="1092200" cy="450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AEAEAE"/>
                </a:solidFill>
                <a:latin typeface="Courier New"/>
                <a:cs typeface="Courier New"/>
              </a:rPr>
              <a:t>ready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63600" y="2628900"/>
            <a:ext cx="5351780" cy="908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0">
              <a:lnSpc>
                <a:spcPct val="100000"/>
              </a:lnSpc>
            </a:pPr>
            <a:r>
              <a:rPr sz="2800" spc="-5" dirty="0">
                <a:solidFill>
                  <a:srgbClr val="AEAEAE"/>
                </a:solidFill>
                <a:latin typeface="Courier New"/>
                <a:cs typeface="Courier New"/>
              </a:rPr>
              <a:t>// runs when the DOM</a:t>
            </a:r>
            <a:r>
              <a:rPr sz="2800" spc="-20" dirty="0">
                <a:solidFill>
                  <a:srgbClr val="AEAEAE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AEAEAE"/>
                </a:solidFill>
                <a:latin typeface="Courier New"/>
                <a:cs typeface="Courier New"/>
              </a:rPr>
              <a:t>is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0439400" y="6197600"/>
            <a:ext cx="5410200" cy="8636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464800" y="6197600"/>
            <a:ext cx="5359400" cy="812800"/>
          </a:xfrm>
          <a:custGeom>
            <a:avLst/>
            <a:gdLst/>
            <a:ahLst/>
            <a:cxnLst/>
            <a:rect l="l" t="t" r="r" b="b"/>
            <a:pathLst>
              <a:path w="5359400" h="812800">
                <a:moveTo>
                  <a:pt x="52631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16508"/>
                </a:lnTo>
                <a:lnTo>
                  <a:pt x="7567" y="753987"/>
                </a:lnTo>
                <a:lnTo>
                  <a:pt x="28205" y="784594"/>
                </a:lnTo>
                <a:lnTo>
                  <a:pt x="58812" y="805232"/>
                </a:lnTo>
                <a:lnTo>
                  <a:pt x="96291" y="812800"/>
                </a:lnTo>
                <a:lnTo>
                  <a:pt x="5263134" y="812800"/>
                </a:lnTo>
                <a:lnTo>
                  <a:pt x="5300571" y="805232"/>
                </a:lnTo>
                <a:lnTo>
                  <a:pt x="5331174" y="784594"/>
                </a:lnTo>
                <a:lnTo>
                  <a:pt x="5351823" y="753987"/>
                </a:lnTo>
                <a:lnTo>
                  <a:pt x="5359400" y="716508"/>
                </a:lnTo>
                <a:lnTo>
                  <a:pt x="5359400" y="96291"/>
                </a:lnTo>
                <a:lnTo>
                  <a:pt x="5351823" y="58812"/>
                </a:lnTo>
                <a:lnTo>
                  <a:pt x="5331174" y="28205"/>
                </a:lnTo>
                <a:lnTo>
                  <a:pt x="5300571" y="7567"/>
                </a:lnTo>
                <a:lnTo>
                  <a:pt x="5263134" y="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14129525" y="6388100"/>
            <a:ext cx="1602740" cy="374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b="1" spc="-5" dirty="0">
                <a:solidFill>
                  <a:srgbClr val="222222"/>
                </a:solidFill>
                <a:latin typeface="Courier New"/>
                <a:cs typeface="Courier New"/>
              </a:rPr>
              <a:t>handler&gt;</a:t>
            </a:r>
            <a:r>
              <a:rPr sz="2300" spc="-5" dirty="0">
                <a:solidFill>
                  <a:srgbClr val="222222"/>
                </a:solidFill>
                <a:latin typeface="Courier New"/>
                <a:cs typeface="Courier New"/>
              </a:rPr>
              <a:t>)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90327" y="8373428"/>
            <a:ext cx="551561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229" dirty="0">
                <a:solidFill>
                  <a:srgbClr val="7999AF"/>
                </a:solidFill>
                <a:latin typeface="Arial"/>
                <a:cs typeface="Arial"/>
              </a:rPr>
              <a:t>3.2 </a:t>
            </a:r>
            <a:r>
              <a:rPr sz="4200" b="1" spc="50" dirty="0">
                <a:solidFill>
                  <a:srgbClr val="7999AF"/>
                </a:solidFill>
                <a:latin typeface="Calibri"/>
                <a:cs typeface="Calibri"/>
              </a:rPr>
              <a:t>Acting </a:t>
            </a:r>
            <a:r>
              <a:rPr sz="4200" b="1" spc="-5" dirty="0">
                <a:solidFill>
                  <a:srgbClr val="7999AF"/>
                </a:solidFill>
                <a:latin typeface="Calibri"/>
                <a:cs typeface="Calibri"/>
              </a:rPr>
              <a:t>on</a:t>
            </a:r>
            <a:r>
              <a:rPr sz="4200" b="1" spc="-24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20" dirty="0">
                <a:solidFill>
                  <a:srgbClr val="7999AF"/>
                </a:solidFill>
                <a:latin typeface="Calibri"/>
                <a:cs typeface="Calibri"/>
              </a:rPr>
              <a:t>Interaction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0604500" y="5676900"/>
            <a:ext cx="3375660" cy="1085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spc="-170" dirty="0">
                <a:solidFill>
                  <a:srgbClr val="F8F5F1"/>
                </a:solidFill>
                <a:latin typeface="Arial"/>
                <a:cs typeface="Arial"/>
              </a:rPr>
              <a:t>jQuery </a:t>
            </a:r>
            <a:r>
              <a:rPr sz="2800" i="1" spc="-140" dirty="0">
                <a:solidFill>
                  <a:srgbClr val="F8F5F1"/>
                </a:solidFill>
                <a:latin typeface="Arial"/>
                <a:cs typeface="Arial"/>
              </a:rPr>
              <a:t>Object</a:t>
            </a:r>
            <a:r>
              <a:rPr sz="2800" i="1" spc="-254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05" dirty="0">
                <a:solidFill>
                  <a:srgbClr val="F8F5F1"/>
                </a:solidFill>
                <a:latin typeface="Arial"/>
                <a:cs typeface="Arial"/>
              </a:rPr>
              <a:t>Methods</a:t>
            </a:r>
            <a:endParaRPr sz="2800">
              <a:latin typeface="Arial"/>
              <a:cs typeface="Arial"/>
            </a:endParaRPr>
          </a:p>
          <a:p>
            <a:pPr marL="32384">
              <a:lnSpc>
                <a:spcPct val="100000"/>
              </a:lnSpc>
              <a:spcBef>
                <a:spcPts val="2240"/>
              </a:spcBef>
            </a:pPr>
            <a:r>
              <a:rPr sz="2300" spc="-5" dirty="0">
                <a:solidFill>
                  <a:srgbClr val="222222"/>
                </a:solidFill>
                <a:latin typeface="Courier New"/>
                <a:cs typeface="Courier New"/>
              </a:rPr>
              <a:t>.on(</a:t>
            </a:r>
            <a:r>
              <a:rPr sz="2300" b="1" spc="-5" dirty="0">
                <a:solidFill>
                  <a:srgbClr val="222222"/>
                </a:solidFill>
                <a:latin typeface="Courier New"/>
                <a:cs typeface="Courier New"/>
              </a:rPr>
              <a:t>&lt;event&gt;</a:t>
            </a:r>
            <a:r>
              <a:rPr sz="2300" spc="-5" dirty="0">
                <a:solidFill>
                  <a:srgbClr val="222222"/>
                </a:solidFill>
                <a:latin typeface="Courier New"/>
                <a:cs typeface="Courier New"/>
              </a:rPr>
              <a:t>,</a:t>
            </a:r>
            <a:r>
              <a:rPr sz="2300" spc="-20" dirty="0">
                <a:solidFill>
                  <a:srgbClr val="222222"/>
                </a:solidFill>
                <a:latin typeface="Courier New"/>
                <a:cs typeface="Courier New"/>
              </a:rPr>
              <a:t> </a:t>
            </a:r>
            <a:r>
              <a:rPr sz="2300" b="1" spc="-5" dirty="0">
                <a:solidFill>
                  <a:srgbClr val="222222"/>
                </a:solidFill>
                <a:latin typeface="Courier New"/>
                <a:cs typeface="Courier New"/>
              </a:rPr>
              <a:t>&lt;event</a:t>
            </a:r>
            <a:endParaRPr sz="23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6300" y="1574800"/>
            <a:ext cx="1619250" cy="35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application.js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3400" y="1981200"/>
            <a:ext cx="9448800" cy="278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8800" y="1981200"/>
            <a:ext cx="9398000" cy="2730500"/>
          </a:xfrm>
          <a:custGeom>
            <a:avLst/>
            <a:gdLst/>
            <a:ahLst/>
            <a:cxnLst/>
            <a:rect l="l" t="t" r="r" b="b"/>
            <a:pathLst>
              <a:path w="9398000" h="2730500">
                <a:moveTo>
                  <a:pt x="93017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2634208"/>
                </a:lnTo>
                <a:lnTo>
                  <a:pt x="7567" y="2671687"/>
                </a:lnTo>
                <a:lnTo>
                  <a:pt x="28203" y="2702294"/>
                </a:lnTo>
                <a:lnTo>
                  <a:pt x="58810" y="2722932"/>
                </a:lnTo>
                <a:lnTo>
                  <a:pt x="96291" y="2730500"/>
                </a:lnTo>
                <a:lnTo>
                  <a:pt x="9301708" y="2730500"/>
                </a:lnTo>
                <a:lnTo>
                  <a:pt x="9339187" y="2722932"/>
                </a:lnTo>
                <a:lnTo>
                  <a:pt x="9369794" y="2702294"/>
                </a:lnTo>
                <a:lnTo>
                  <a:pt x="9390432" y="2671687"/>
                </a:lnTo>
                <a:lnTo>
                  <a:pt x="9398000" y="2634208"/>
                </a:lnTo>
                <a:lnTo>
                  <a:pt x="9398000" y="96291"/>
                </a:lnTo>
                <a:lnTo>
                  <a:pt x="9390432" y="58812"/>
                </a:lnTo>
                <a:lnTo>
                  <a:pt x="9369794" y="28205"/>
                </a:lnTo>
                <a:lnTo>
                  <a:pt x="9339187" y="7567"/>
                </a:lnTo>
                <a:lnTo>
                  <a:pt x="93017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8800" y="495300"/>
            <a:ext cx="6578600" cy="81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204" dirty="0"/>
              <a:t>Removing </a:t>
            </a:r>
            <a:r>
              <a:rPr spc="-10" dirty="0"/>
              <a:t>from </a:t>
            </a:r>
            <a:r>
              <a:rPr spc="-15" dirty="0"/>
              <a:t>the</a:t>
            </a:r>
            <a:r>
              <a:rPr spc="-755" dirty="0"/>
              <a:t> </a:t>
            </a:r>
            <a:r>
              <a:rPr spc="-509" dirty="0"/>
              <a:t>DOM</a:t>
            </a:r>
          </a:p>
        </p:txBody>
      </p:sp>
      <p:sp>
        <p:nvSpPr>
          <p:cNvPr id="7" name="object 7"/>
          <p:cNvSpPr/>
          <p:nvPr/>
        </p:nvSpPr>
        <p:spPr>
          <a:xfrm>
            <a:off x="10426700" y="1384300"/>
            <a:ext cx="5118100" cy="4216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452100" y="1384300"/>
            <a:ext cx="5067300" cy="4165600"/>
          </a:xfrm>
          <a:custGeom>
            <a:avLst/>
            <a:gdLst/>
            <a:ahLst/>
            <a:cxnLst/>
            <a:rect l="l" t="t" r="r" b="b"/>
            <a:pathLst>
              <a:path w="5067300" h="4165600">
                <a:moveTo>
                  <a:pt x="49710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4069308"/>
                </a:lnTo>
                <a:lnTo>
                  <a:pt x="7567" y="4106787"/>
                </a:lnTo>
                <a:lnTo>
                  <a:pt x="28205" y="4137394"/>
                </a:lnTo>
                <a:lnTo>
                  <a:pt x="58812" y="4158032"/>
                </a:lnTo>
                <a:lnTo>
                  <a:pt x="96291" y="4165600"/>
                </a:lnTo>
                <a:lnTo>
                  <a:pt x="4971034" y="4165600"/>
                </a:lnTo>
                <a:lnTo>
                  <a:pt x="5008471" y="4158032"/>
                </a:lnTo>
                <a:lnTo>
                  <a:pt x="5039074" y="4137394"/>
                </a:lnTo>
                <a:lnTo>
                  <a:pt x="5059723" y="4106787"/>
                </a:lnTo>
                <a:lnTo>
                  <a:pt x="5067300" y="4069308"/>
                </a:lnTo>
                <a:lnTo>
                  <a:pt x="5067300" y="96291"/>
                </a:lnTo>
                <a:lnTo>
                  <a:pt x="5059723" y="58812"/>
                </a:lnTo>
                <a:lnTo>
                  <a:pt x="5039074" y="28205"/>
                </a:lnTo>
                <a:lnTo>
                  <a:pt x="5008471" y="7567"/>
                </a:lnTo>
                <a:lnTo>
                  <a:pt x="49710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655300" y="1663700"/>
            <a:ext cx="2146300" cy="533400"/>
          </a:xfrm>
          <a:custGeom>
            <a:avLst/>
            <a:gdLst/>
            <a:ahLst/>
            <a:cxnLst/>
            <a:rect l="l" t="t" r="r" b="b"/>
            <a:pathLst>
              <a:path w="2146300" h="533400">
                <a:moveTo>
                  <a:pt x="1994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381533"/>
                </a:lnTo>
                <a:lnTo>
                  <a:pt x="7742" y="429533"/>
                </a:lnTo>
                <a:lnTo>
                  <a:pt x="29302" y="471222"/>
                </a:lnTo>
                <a:lnTo>
                  <a:pt x="62177" y="504097"/>
                </a:lnTo>
                <a:lnTo>
                  <a:pt x="103866" y="525657"/>
                </a:lnTo>
                <a:lnTo>
                  <a:pt x="151866" y="533400"/>
                </a:lnTo>
                <a:lnTo>
                  <a:pt x="1994433" y="533400"/>
                </a:lnTo>
                <a:lnTo>
                  <a:pt x="2042453" y="525657"/>
                </a:lnTo>
                <a:lnTo>
                  <a:pt x="2084144" y="504097"/>
                </a:lnTo>
                <a:lnTo>
                  <a:pt x="2117012" y="471222"/>
                </a:lnTo>
                <a:lnTo>
                  <a:pt x="2138562" y="429533"/>
                </a:lnTo>
                <a:lnTo>
                  <a:pt x="2146300" y="381533"/>
                </a:lnTo>
                <a:lnTo>
                  <a:pt x="2146300" y="151866"/>
                </a:lnTo>
                <a:lnTo>
                  <a:pt x="2138562" y="103866"/>
                </a:lnTo>
                <a:lnTo>
                  <a:pt x="2117012" y="62177"/>
                </a:lnTo>
                <a:lnTo>
                  <a:pt x="2084144" y="29302"/>
                </a:lnTo>
                <a:lnTo>
                  <a:pt x="2042453" y="7742"/>
                </a:lnTo>
                <a:lnTo>
                  <a:pt x="1994433" y="0"/>
                </a:lnTo>
                <a:close/>
              </a:path>
            </a:pathLst>
          </a:custGeom>
          <a:solidFill>
            <a:srgbClr val="273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036300" y="1816100"/>
            <a:ext cx="1397000" cy="279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045190" y="1752600"/>
            <a:ext cx="13665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DOCUMENT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887200" y="3619500"/>
            <a:ext cx="3162300" cy="444500"/>
          </a:xfrm>
          <a:custGeom>
            <a:avLst/>
            <a:gdLst/>
            <a:ahLst/>
            <a:cxnLst/>
            <a:rect l="l" t="t" r="r" b="b"/>
            <a:pathLst>
              <a:path w="3162300" h="444500">
                <a:moveTo>
                  <a:pt x="3010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3010407" y="444500"/>
                </a:lnTo>
                <a:lnTo>
                  <a:pt x="3058440" y="436757"/>
                </a:lnTo>
                <a:lnTo>
                  <a:pt x="3100139" y="415197"/>
                </a:lnTo>
                <a:lnTo>
                  <a:pt x="3133010" y="382322"/>
                </a:lnTo>
                <a:lnTo>
                  <a:pt x="3154562" y="340633"/>
                </a:lnTo>
                <a:lnTo>
                  <a:pt x="3162300" y="292633"/>
                </a:lnTo>
                <a:lnTo>
                  <a:pt x="3162300" y="151866"/>
                </a:lnTo>
                <a:lnTo>
                  <a:pt x="3154562" y="103866"/>
                </a:lnTo>
                <a:lnTo>
                  <a:pt x="3133010" y="62177"/>
                </a:lnTo>
                <a:lnTo>
                  <a:pt x="3100139" y="29302"/>
                </a:lnTo>
                <a:lnTo>
                  <a:pt x="3058440" y="7742"/>
                </a:lnTo>
                <a:lnTo>
                  <a:pt x="30104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014200" y="3708400"/>
            <a:ext cx="2908300" cy="292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2030709" y="3657600"/>
            <a:ext cx="13665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Hawaiian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539469" y="3657600"/>
            <a:ext cx="13665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Vacation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391900" y="30480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582400" y="3136900"/>
            <a:ext cx="368300" cy="279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1586209" y="30861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h2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040109" y="2974754"/>
            <a:ext cx="245440" cy="3873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586595" y="3558954"/>
            <a:ext cx="283536" cy="3111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887200" y="4762500"/>
            <a:ext cx="1879600" cy="444500"/>
          </a:xfrm>
          <a:custGeom>
            <a:avLst/>
            <a:gdLst/>
            <a:ahLst/>
            <a:cxnLst/>
            <a:rect l="l" t="t" r="r" b="b"/>
            <a:pathLst>
              <a:path w="1879600" h="444500">
                <a:moveTo>
                  <a:pt x="17277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727707" y="444500"/>
                </a:lnTo>
                <a:lnTo>
                  <a:pt x="1775740" y="436757"/>
                </a:lnTo>
                <a:lnTo>
                  <a:pt x="1817439" y="415197"/>
                </a:lnTo>
                <a:lnTo>
                  <a:pt x="1850310" y="382322"/>
                </a:lnTo>
                <a:lnTo>
                  <a:pt x="1871862" y="340633"/>
                </a:lnTo>
                <a:lnTo>
                  <a:pt x="1879600" y="292633"/>
                </a:lnTo>
                <a:lnTo>
                  <a:pt x="1879600" y="151866"/>
                </a:lnTo>
                <a:lnTo>
                  <a:pt x="1871862" y="103866"/>
                </a:lnTo>
                <a:lnTo>
                  <a:pt x="1850310" y="62177"/>
                </a:lnTo>
                <a:lnTo>
                  <a:pt x="1817439" y="29302"/>
                </a:lnTo>
                <a:lnTo>
                  <a:pt x="1775740" y="7742"/>
                </a:lnTo>
                <a:lnTo>
                  <a:pt x="17277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039600" y="4851400"/>
            <a:ext cx="1562100" cy="292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2059919" y="4800600"/>
            <a:ext cx="153416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Get</a:t>
            </a:r>
            <a:r>
              <a:rPr sz="2200" spc="-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Price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1391900" y="4191000"/>
            <a:ext cx="1320800" cy="444500"/>
          </a:xfrm>
          <a:custGeom>
            <a:avLst/>
            <a:gdLst/>
            <a:ahLst/>
            <a:cxnLst/>
            <a:rect l="l" t="t" r="r" b="b"/>
            <a:pathLst>
              <a:path w="1320800" h="444500">
                <a:moveTo>
                  <a:pt x="11689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168933" y="444500"/>
                </a:lnTo>
                <a:lnTo>
                  <a:pt x="1216933" y="436757"/>
                </a:lnTo>
                <a:lnTo>
                  <a:pt x="1258622" y="415197"/>
                </a:lnTo>
                <a:lnTo>
                  <a:pt x="1291497" y="382322"/>
                </a:lnTo>
                <a:lnTo>
                  <a:pt x="1313057" y="340633"/>
                </a:lnTo>
                <a:lnTo>
                  <a:pt x="1320800" y="292633"/>
                </a:lnTo>
                <a:lnTo>
                  <a:pt x="1320800" y="151866"/>
                </a:lnTo>
                <a:lnTo>
                  <a:pt x="1313057" y="103866"/>
                </a:lnTo>
                <a:lnTo>
                  <a:pt x="1291497" y="62177"/>
                </a:lnTo>
                <a:lnTo>
                  <a:pt x="1258622" y="29302"/>
                </a:lnTo>
                <a:lnTo>
                  <a:pt x="1216933" y="7742"/>
                </a:lnTo>
                <a:lnTo>
                  <a:pt x="11689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531600" y="4279900"/>
            <a:ext cx="1041400" cy="2921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536680" y="4229100"/>
            <a:ext cx="10312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button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1039691" y="2983369"/>
            <a:ext cx="217804" cy="1460500"/>
          </a:xfrm>
          <a:custGeom>
            <a:avLst/>
            <a:gdLst/>
            <a:ahLst/>
            <a:cxnLst/>
            <a:rect l="l" t="t" r="r" b="b"/>
            <a:pathLst>
              <a:path w="217804" h="1460500">
                <a:moveTo>
                  <a:pt x="8127" y="1447800"/>
                </a:moveTo>
                <a:lnTo>
                  <a:pt x="6286" y="1447800"/>
                </a:lnTo>
                <a:lnTo>
                  <a:pt x="6692" y="1460500"/>
                </a:lnTo>
                <a:lnTo>
                  <a:pt x="7873" y="1460500"/>
                </a:lnTo>
                <a:lnTo>
                  <a:pt x="8127" y="1447800"/>
                </a:lnTo>
                <a:close/>
              </a:path>
              <a:path w="217804" h="1460500">
                <a:moveTo>
                  <a:pt x="11877" y="1413893"/>
                </a:moveTo>
                <a:lnTo>
                  <a:pt x="11529" y="1418653"/>
                </a:lnTo>
                <a:lnTo>
                  <a:pt x="11417" y="1422400"/>
                </a:lnTo>
                <a:lnTo>
                  <a:pt x="11142" y="1435100"/>
                </a:lnTo>
                <a:lnTo>
                  <a:pt x="11249" y="1460500"/>
                </a:lnTo>
                <a:lnTo>
                  <a:pt x="12014" y="1460500"/>
                </a:lnTo>
                <a:lnTo>
                  <a:pt x="12707" y="1447800"/>
                </a:lnTo>
                <a:lnTo>
                  <a:pt x="14809" y="1447800"/>
                </a:lnTo>
                <a:lnTo>
                  <a:pt x="15088" y="1435100"/>
                </a:lnTo>
                <a:lnTo>
                  <a:pt x="12338" y="1435100"/>
                </a:lnTo>
                <a:lnTo>
                  <a:pt x="12039" y="1422400"/>
                </a:lnTo>
                <a:lnTo>
                  <a:pt x="11877" y="1413893"/>
                </a:lnTo>
                <a:close/>
              </a:path>
              <a:path w="217804" h="1460500">
                <a:moveTo>
                  <a:pt x="14809" y="1447800"/>
                </a:moveTo>
                <a:lnTo>
                  <a:pt x="12707" y="1447800"/>
                </a:lnTo>
                <a:lnTo>
                  <a:pt x="13781" y="1460500"/>
                </a:lnTo>
                <a:lnTo>
                  <a:pt x="14809" y="1447800"/>
                </a:lnTo>
                <a:close/>
              </a:path>
              <a:path w="217804" h="1460500">
                <a:moveTo>
                  <a:pt x="82727" y="1270000"/>
                </a:moveTo>
                <a:lnTo>
                  <a:pt x="20472" y="1270000"/>
                </a:lnTo>
                <a:lnTo>
                  <a:pt x="21996" y="1282700"/>
                </a:lnTo>
                <a:lnTo>
                  <a:pt x="22453" y="1282700"/>
                </a:lnTo>
                <a:lnTo>
                  <a:pt x="22466" y="1295400"/>
                </a:lnTo>
                <a:lnTo>
                  <a:pt x="20938" y="1333500"/>
                </a:lnTo>
                <a:lnTo>
                  <a:pt x="18562" y="1371600"/>
                </a:lnTo>
                <a:lnTo>
                  <a:pt x="16617" y="1409700"/>
                </a:lnTo>
                <a:lnTo>
                  <a:pt x="16382" y="1447800"/>
                </a:lnTo>
                <a:lnTo>
                  <a:pt x="16217" y="1460500"/>
                </a:lnTo>
                <a:lnTo>
                  <a:pt x="144513" y="1460500"/>
                </a:lnTo>
                <a:lnTo>
                  <a:pt x="145364" y="1447800"/>
                </a:lnTo>
                <a:lnTo>
                  <a:pt x="28828" y="1447800"/>
                </a:lnTo>
                <a:lnTo>
                  <a:pt x="29603" y="1435100"/>
                </a:lnTo>
                <a:lnTo>
                  <a:pt x="127647" y="1435100"/>
                </a:lnTo>
                <a:lnTo>
                  <a:pt x="124599" y="1422400"/>
                </a:lnTo>
                <a:lnTo>
                  <a:pt x="156622" y="1422400"/>
                </a:lnTo>
                <a:lnTo>
                  <a:pt x="132637" y="1409700"/>
                </a:lnTo>
                <a:lnTo>
                  <a:pt x="70218" y="1409700"/>
                </a:lnTo>
                <a:lnTo>
                  <a:pt x="71335" y="1346200"/>
                </a:lnTo>
                <a:lnTo>
                  <a:pt x="73556" y="1346200"/>
                </a:lnTo>
                <a:lnTo>
                  <a:pt x="73654" y="1308100"/>
                </a:lnTo>
                <a:lnTo>
                  <a:pt x="73723" y="1295400"/>
                </a:lnTo>
                <a:lnTo>
                  <a:pt x="82286" y="1295400"/>
                </a:lnTo>
                <a:lnTo>
                  <a:pt x="82442" y="1282700"/>
                </a:lnTo>
                <a:lnTo>
                  <a:pt x="82727" y="1270000"/>
                </a:lnTo>
                <a:close/>
              </a:path>
              <a:path w="217804" h="1460500">
                <a:moveTo>
                  <a:pt x="99782" y="1435100"/>
                </a:moveTo>
                <a:lnTo>
                  <a:pt x="29832" y="1435100"/>
                </a:lnTo>
                <a:lnTo>
                  <a:pt x="30010" y="1447800"/>
                </a:lnTo>
                <a:lnTo>
                  <a:pt x="106506" y="1447800"/>
                </a:lnTo>
                <a:lnTo>
                  <a:pt x="99782" y="1435100"/>
                </a:lnTo>
                <a:close/>
              </a:path>
              <a:path w="217804" h="1460500">
                <a:moveTo>
                  <a:pt x="14666" y="1346200"/>
                </a:moveTo>
                <a:lnTo>
                  <a:pt x="14236" y="1346200"/>
                </a:lnTo>
                <a:lnTo>
                  <a:pt x="13929" y="1358900"/>
                </a:lnTo>
                <a:lnTo>
                  <a:pt x="13725" y="1384300"/>
                </a:lnTo>
                <a:lnTo>
                  <a:pt x="13440" y="1409700"/>
                </a:lnTo>
                <a:lnTo>
                  <a:pt x="12890" y="1435100"/>
                </a:lnTo>
                <a:lnTo>
                  <a:pt x="15088" y="1435100"/>
                </a:lnTo>
                <a:lnTo>
                  <a:pt x="15366" y="1422400"/>
                </a:lnTo>
                <a:lnTo>
                  <a:pt x="15247" y="1384300"/>
                </a:lnTo>
                <a:lnTo>
                  <a:pt x="15068" y="1358900"/>
                </a:lnTo>
                <a:lnTo>
                  <a:pt x="14666" y="1346200"/>
                </a:lnTo>
                <a:close/>
              </a:path>
              <a:path w="217804" h="1460500">
                <a:moveTo>
                  <a:pt x="207000" y="1422400"/>
                </a:moveTo>
                <a:lnTo>
                  <a:pt x="159334" y="1422400"/>
                </a:lnTo>
                <a:lnTo>
                  <a:pt x="169100" y="1435100"/>
                </a:lnTo>
                <a:lnTo>
                  <a:pt x="217681" y="1435100"/>
                </a:lnTo>
                <a:lnTo>
                  <a:pt x="207000" y="1422400"/>
                </a:lnTo>
                <a:close/>
              </a:path>
              <a:path w="217804" h="1460500">
                <a:moveTo>
                  <a:pt x="10439" y="1384300"/>
                </a:moveTo>
                <a:lnTo>
                  <a:pt x="10238" y="1397000"/>
                </a:lnTo>
                <a:lnTo>
                  <a:pt x="10032" y="1422400"/>
                </a:lnTo>
                <a:lnTo>
                  <a:pt x="11255" y="1422400"/>
                </a:lnTo>
                <a:lnTo>
                  <a:pt x="11529" y="1418653"/>
                </a:lnTo>
                <a:lnTo>
                  <a:pt x="11797" y="1409700"/>
                </a:lnTo>
                <a:lnTo>
                  <a:pt x="12184" y="1409700"/>
                </a:lnTo>
                <a:lnTo>
                  <a:pt x="12138" y="1397000"/>
                </a:lnTo>
                <a:lnTo>
                  <a:pt x="10439" y="1384300"/>
                </a:lnTo>
                <a:close/>
              </a:path>
              <a:path w="217804" h="1460500">
                <a:moveTo>
                  <a:pt x="180339" y="1409700"/>
                </a:moveTo>
                <a:lnTo>
                  <a:pt x="156622" y="1422400"/>
                </a:lnTo>
                <a:lnTo>
                  <a:pt x="174790" y="1422400"/>
                </a:lnTo>
                <a:lnTo>
                  <a:pt x="180339" y="1409700"/>
                </a:lnTo>
                <a:close/>
              </a:path>
              <a:path w="217804" h="1460500">
                <a:moveTo>
                  <a:pt x="11797" y="1409700"/>
                </a:moveTo>
                <a:lnTo>
                  <a:pt x="11529" y="1418653"/>
                </a:lnTo>
                <a:lnTo>
                  <a:pt x="11877" y="1413893"/>
                </a:lnTo>
                <a:lnTo>
                  <a:pt x="11797" y="1409700"/>
                </a:lnTo>
                <a:close/>
              </a:path>
              <a:path w="217804" h="1460500">
                <a:moveTo>
                  <a:pt x="12184" y="1409700"/>
                </a:moveTo>
                <a:lnTo>
                  <a:pt x="11797" y="1409700"/>
                </a:lnTo>
                <a:lnTo>
                  <a:pt x="11877" y="1413893"/>
                </a:lnTo>
                <a:lnTo>
                  <a:pt x="12184" y="1409700"/>
                </a:lnTo>
                <a:close/>
              </a:path>
              <a:path w="217804" h="1460500">
                <a:moveTo>
                  <a:pt x="9258" y="1117600"/>
                </a:moveTo>
                <a:lnTo>
                  <a:pt x="8606" y="1168400"/>
                </a:lnTo>
                <a:lnTo>
                  <a:pt x="8447" y="1193800"/>
                </a:lnTo>
                <a:lnTo>
                  <a:pt x="8371" y="1384300"/>
                </a:lnTo>
                <a:lnTo>
                  <a:pt x="8254" y="1409700"/>
                </a:lnTo>
                <a:lnTo>
                  <a:pt x="9346" y="1371600"/>
                </a:lnTo>
                <a:lnTo>
                  <a:pt x="9797" y="1320800"/>
                </a:lnTo>
                <a:lnTo>
                  <a:pt x="9915" y="1231900"/>
                </a:lnTo>
                <a:lnTo>
                  <a:pt x="10021" y="1193800"/>
                </a:lnTo>
                <a:lnTo>
                  <a:pt x="10236" y="1155700"/>
                </a:lnTo>
                <a:lnTo>
                  <a:pt x="13547" y="1155700"/>
                </a:lnTo>
                <a:lnTo>
                  <a:pt x="13659" y="1130300"/>
                </a:lnTo>
                <a:lnTo>
                  <a:pt x="9537" y="1130300"/>
                </a:lnTo>
                <a:lnTo>
                  <a:pt x="9258" y="1117600"/>
                </a:lnTo>
                <a:close/>
              </a:path>
              <a:path w="217804" h="1460500">
                <a:moveTo>
                  <a:pt x="78350" y="1358900"/>
                </a:moveTo>
                <a:lnTo>
                  <a:pt x="76796" y="1358900"/>
                </a:lnTo>
                <a:lnTo>
                  <a:pt x="76331" y="1371600"/>
                </a:lnTo>
                <a:lnTo>
                  <a:pt x="75615" y="1384300"/>
                </a:lnTo>
                <a:lnTo>
                  <a:pt x="74843" y="1397000"/>
                </a:lnTo>
                <a:lnTo>
                  <a:pt x="74206" y="1409700"/>
                </a:lnTo>
                <a:lnTo>
                  <a:pt x="82575" y="1409700"/>
                </a:lnTo>
                <a:lnTo>
                  <a:pt x="87071" y="1397000"/>
                </a:lnTo>
                <a:lnTo>
                  <a:pt x="78790" y="1397000"/>
                </a:lnTo>
                <a:lnTo>
                  <a:pt x="78798" y="1384300"/>
                </a:lnTo>
                <a:lnTo>
                  <a:pt x="78350" y="1358900"/>
                </a:lnTo>
                <a:close/>
              </a:path>
              <a:path w="217804" h="1460500">
                <a:moveTo>
                  <a:pt x="110732" y="1397000"/>
                </a:moveTo>
                <a:lnTo>
                  <a:pt x="91713" y="1397000"/>
                </a:lnTo>
                <a:lnTo>
                  <a:pt x="82575" y="1409700"/>
                </a:lnTo>
                <a:lnTo>
                  <a:pt x="118084" y="1409700"/>
                </a:lnTo>
                <a:lnTo>
                  <a:pt x="110732" y="1397000"/>
                </a:lnTo>
                <a:close/>
              </a:path>
              <a:path w="217804" h="1460500">
                <a:moveTo>
                  <a:pt x="73556" y="1346200"/>
                </a:moveTo>
                <a:lnTo>
                  <a:pt x="71335" y="1346200"/>
                </a:lnTo>
                <a:lnTo>
                  <a:pt x="71720" y="1358900"/>
                </a:lnTo>
                <a:lnTo>
                  <a:pt x="72027" y="1397000"/>
                </a:lnTo>
                <a:lnTo>
                  <a:pt x="72732" y="1397000"/>
                </a:lnTo>
                <a:lnTo>
                  <a:pt x="73364" y="1371600"/>
                </a:lnTo>
                <a:lnTo>
                  <a:pt x="73556" y="1346200"/>
                </a:lnTo>
                <a:close/>
              </a:path>
              <a:path w="217804" h="1460500">
                <a:moveTo>
                  <a:pt x="83282" y="1346200"/>
                </a:moveTo>
                <a:lnTo>
                  <a:pt x="82512" y="1346200"/>
                </a:lnTo>
                <a:lnTo>
                  <a:pt x="82299" y="1358900"/>
                </a:lnTo>
                <a:lnTo>
                  <a:pt x="82308" y="1397000"/>
                </a:lnTo>
                <a:lnTo>
                  <a:pt x="82689" y="1397000"/>
                </a:lnTo>
                <a:lnTo>
                  <a:pt x="83139" y="1384300"/>
                </a:lnTo>
                <a:lnTo>
                  <a:pt x="83243" y="1371600"/>
                </a:lnTo>
                <a:lnTo>
                  <a:pt x="83282" y="1346200"/>
                </a:lnTo>
                <a:close/>
              </a:path>
              <a:path w="217804" h="1460500">
                <a:moveTo>
                  <a:pt x="77457" y="1295400"/>
                </a:moveTo>
                <a:lnTo>
                  <a:pt x="73723" y="1295400"/>
                </a:lnTo>
                <a:lnTo>
                  <a:pt x="74413" y="1308100"/>
                </a:lnTo>
                <a:lnTo>
                  <a:pt x="74595" y="1333500"/>
                </a:lnTo>
                <a:lnTo>
                  <a:pt x="74698" y="1371600"/>
                </a:lnTo>
                <a:lnTo>
                  <a:pt x="74790" y="1384300"/>
                </a:lnTo>
                <a:lnTo>
                  <a:pt x="75262" y="1371600"/>
                </a:lnTo>
                <a:lnTo>
                  <a:pt x="75507" y="1358900"/>
                </a:lnTo>
                <a:lnTo>
                  <a:pt x="78350" y="1358900"/>
                </a:lnTo>
                <a:lnTo>
                  <a:pt x="77903" y="1333500"/>
                </a:lnTo>
                <a:lnTo>
                  <a:pt x="77889" y="1308100"/>
                </a:lnTo>
                <a:lnTo>
                  <a:pt x="77292" y="1308100"/>
                </a:lnTo>
                <a:lnTo>
                  <a:pt x="77457" y="1295400"/>
                </a:lnTo>
                <a:close/>
              </a:path>
              <a:path w="217804" h="1460500">
                <a:moveTo>
                  <a:pt x="82016" y="1117600"/>
                </a:moveTo>
                <a:lnTo>
                  <a:pt x="81292" y="1117600"/>
                </a:lnTo>
                <a:lnTo>
                  <a:pt x="81432" y="1130300"/>
                </a:lnTo>
                <a:lnTo>
                  <a:pt x="14909" y="1130300"/>
                </a:lnTo>
                <a:lnTo>
                  <a:pt x="15571" y="1181100"/>
                </a:lnTo>
                <a:lnTo>
                  <a:pt x="15823" y="1231900"/>
                </a:lnTo>
                <a:lnTo>
                  <a:pt x="15995" y="1282700"/>
                </a:lnTo>
                <a:lnTo>
                  <a:pt x="16415" y="1320800"/>
                </a:lnTo>
                <a:lnTo>
                  <a:pt x="17411" y="1371600"/>
                </a:lnTo>
                <a:lnTo>
                  <a:pt x="18151" y="1346200"/>
                </a:lnTo>
                <a:lnTo>
                  <a:pt x="18960" y="1295400"/>
                </a:lnTo>
                <a:lnTo>
                  <a:pt x="20204" y="1295400"/>
                </a:lnTo>
                <a:lnTo>
                  <a:pt x="20362" y="1282700"/>
                </a:lnTo>
                <a:lnTo>
                  <a:pt x="20472" y="1270000"/>
                </a:lnTo>
                <a:lnTo>
                  <a:pt x="83388" y="1270000"/>
                </a:lnTo>
                <a:lnTo>
                  <a:pt x="83634" y="1257300"/>
                </a:lnTo>
                <a:lnTo>
                  <a:pt x="83845" y="1231900"/>
                </a:lnTo>
                <a:lnTo>
                  <a:pt x="84226" y="1168400"/>
                </a:lnTo>
                <a:lnTo>
                  <a:pt x="82897" y="1168400"/>
                </a:lnTo>
                <a:lnTo>
                  <a:pt x="82456" y="1130300"/>
                </a:lnTo>
                <a:lnTo>
                  <a:pt x="82016" y="1117600"/>
                </a:lnTo>
                <a:close/>
              </a:path>
              <a:path w="217804" h="1460500">
                <a:moveTo>
                  <a:pt x="79984" y="1308100"/>
                </a:moveTo>
                <a:lnTo>
                  <a:pt x="77889" y="1308100"/>
                </a:lnTo>
                <a:lnTo>
                  <a:pt x="78161" y="1320800"/>
                </a:lnTo>
                <a:lnTo>
                  <a:pt x="78333" y="1346200"/>
                </a:lnTo>
                <a:lnTo>
                  <a:pt x="78553" y="1358900"/>
                </a:lnTo>
                <a:lnTo>
                  <a:pt x="78968" y="1371600"/>
                </a:lnTo>
                <a:lnTo>
                  <a:pt x="79463" y="1358900"/>
                </a:lnTo>
                <a:lnTo>
                  <a:pt x="79604" y="1320800"/>
                </a:lnTo>
                <a:lnTo>
                  <a:pt x="79984" y="1308100"/>
                </a:lnTo>
                <a:close/>
              </a:path>
              <a:path w="217804" h="1460500">
                <a:moveTo>
                  <a:pt x="11899" y="1320800"/>
                </a:moveTo>
                <a:lnTo>
                  <a:pt x="11656" y="1333500"/>
                </a:lnTo>
                <a:lnTo>
                  <a:pt x="11429" y="1358900"/>
                </a:lnTo>
                <a:lnTo>
                  <a:pt x="12651" y="1346200"/>
                </a:lnTo>
                <a:lnTo>
                  <a:pt x="13584" y="1333500"/>
                </a:lnTo>
                <a:lnTo>
                  <a:pt x="11899" y="1320800"/>
                </a:lnTo>
                <a:close/>
              </a:path>
              <a:path w="217804" h="1460500">
                <a:moveTo>
                  <a:pt x="82286" y="1295400"/>
                </a:moveTo>
                <a:lnTo>
                  <a:pt x="77457" y="1295400"/>
                </a:lnTo>
                <a:lnTo>
                  <a:pt x="77622" y="1308100"/>
                </a:lnTo>
                <a:lnTo>
                  <a:pt x="79984" y="1308100"/>
                </a:lnTo>
                <a:lnTo>
                  <a:pt x="80224" y="1320800"/>
                </a:lnTo>
                <a:lnTo>
                  <a:pt x="80492" y="1346200"/>
                </a:lnTo>
                <a:lnTo>
                  <a:pt x="80759" y="1333500"/>
                </a:lnTo>
                <a:lnTo>
                  <a:pt x="81140" y="1333500"/>
                </a:lnTo>
                <a:lnTo>
                  <a:pt x="81381" y="1320800"/>
                </a:lnTo>
                <a:lnTo>
                  <a:pt x="82092" y="1320800"/>
                </a:lnTo>
                <a:lnTo>
                  <a:pt x="82286" y="1295400"/>
                </a:lnTo>
                <a:close/>
              </a:path>
              <a:path w="217804" h="1460500">
                <a:moveTo>
                  <a:pt x="82092" y="1320800"/>
                </a:moveTo>
                <a:lnTo>
                  <a:pt x="81381" y="1320800"/>
                </a:lnTo>
                <a:lnTo>
                  <a:pt x="81724" y="1333500"/>
                </a:lnTo>
                <a:lnTo>
                  <a:pt x="81927" y="1333500"/>
                </a:lnTo>
                <a:lnTo>
                  <a:pt x="82092" y="1320800"/>
                </a:lnTo>
                <a:close/>
              </a:path>
              <a:path w="217804" h="1460500">
                <a:moveTo>
                  <a:pt x="13900" y="1219200"/>
                </a:moveTo>
                <a:lnTo>
                  <a:pt x="11798" y="1219200"/>
                </a:lnTo>
                <a:lnTo>
                  <a:pt x="12655" y="1244600"/>
                </a:lnTo>
                <a:lnTo>
                  <a:pt x="12893" y="1257300"/>
                </a:lnTo>
                <a:lnTo>
                  <a:pt x="12941" y="1320800"/>
                </a:lnTo>
                <a:lnTo>
                  <a:pt x="14023" y="1270000"/>
                </a:lnTo>
                <a:lnTo>
                  <a:pt x="13900" y="1219200"/>
                </a:lnTo>
                <a:close/>
              </a:path>
              <a:path w="217804" h="1460500">
                <a:moveTo>
                  <a:pt x="19995" y="1295400"/>
                </a:moveTo>
                <a:lnTo>
                  <a:pt x="18960" y="1295400"/>
                </a:lnTo>
                <a:lnTo>
                  <a:pt x="19735" y="1308100"/>
                </a:lnTo>
                <a:lnTo>
                  <a:pt x="19995" y="1295400"/>
                </a:lnTo>
                <a:close/>
              </a:path>
              <a:path w="217804" h="1460500">
                <a:moveTo>
                  <a:pt x="83388" y="1270000"/>
                </a:moveTo>
                <a:lnTo>
                  <a:pt x="82927" y="1270000"/>
                </a:lnTo>
                <a:lnTo>
                  <a:pt x="83067" y="1282700"/>
                </a:lnTo>
                <a:lnTo>
                  <a:pt x="83202" y="1282700"/>
                </a:lnTo>
                <a:lnTo>
                  <a:pt x="83388" y="1270000"/>
                </a:lnTo>
                <a:close/>
              </a:path>
              <a:path w="217804" h="1460500">
                <a:moveTo>
                  <a:pt x="85077" y="1257300"/>
                </a:moveTo>
                <a:lnTo>
                  <a:pt x="84416" y="1257300"/>
                </a:lnTo>
                <a:lnTo>
                  <a:pt x="84162" y="1270000"/>
                </a:lnTo>
                <a:lnTo>
                  <a:pt x="85623" y="1270000"/>
                </a:lnTo>
                <a:lnTo>
                  <a:pt x="85077" y="1257300"/>
                </a:lnTo>
                <a:close/>
              </a:path>
              <a:path w="217804" h="1460500">
                <a:moveTo>
                  <a:pt x="13547" y="1155700"/>
                </a:moveTo>
                <a:lnTo>
                  <a:pt x="10236" y="1155700"/>
                </a:lnTo>
                <a:lnTo>
                  <a:pt x="10821" y="1181100"/>
                </a:lnTo>
                <a:lnTo>
                  <a:pt x="10836" y="1231900"/>
                </a:lnTo>
                <a:lnTo>
                  <a:pt x="11379" y="1244600"/>
                </a:lnTo>
                <a:lnTo>
                  <a:pt x="11710" y="1244600"/>
                </a:lnTo>
                <a:lnTo>
                  <a:pt x="11798" y="1219200"/>
                </a:lnTo>
                <a:lnTo>
                  <a:pt x="13900" y="1219200"/>
                </a:lnTo>
                <a:lnTo>
                  <a:pt x="13593" y="1181100"/>
                </a:lnTo>
                <a:lnTo>
                  <a:pt x="13547" y="1155700"/>
                </a:lnTo>
                <a:close/>
              </a:path>
              <a:path w="217804" h="1460500">
                <a:moveTo>
                  <a:pt x="90327" y="1003300"/>
                </a:moveTo>
                <a:lnTo>
                  <a:pt x="6453" y="1003300"/>
                </a:lnTo>
                <a:lnTo>
                  <a:pt x="6680" y="1028700"/>
                </a:lnTo>
                <a:lnTo>
                  <a:pt x="5957" y="1054100"/>
                </a:lnTo>
                <a:lnTo>
                  <a:pt x="2743" y="1054100"/>
                </a:lnTo>
                <a:lnTo>
                  <a:pt x="1892" y="1066800"/>
                </a:lnTo>
                <a:lnTo>
                  <a:pt x="2038" y="1117600"/>
                </a:lnTo>
                <a:lnTo>
                  <a:pt x="2324" y="1155700"/>
                </a:lnTo>
                <a:lnTo>
                  <a:pt x="3136" y="1219200"/>
                </a:lnTo>
                <a:lnTo>
                  <a:pt x="3538" y="1231900"/>
                </a:lnTo>
                <a:lnTo>
                  <a:pt x="4203" y="1193800"/>
                </a:lnTo>
                <a:lnTo>
                  <a:pt x="4897" y="1155700"/>
                </a:lnTo>
                <a:lnTo>
                  <a:pt x="5384" y="1117600"/>
                </a:lnTo>
                <a:lnTo>
                  <a:pt x="5791" y="1104900"/>
                </a:lnTo>
                <a:lnTo>
                  <a:pt x="8778" y="1104900"/>
                </a:lnTo>
                <a:lnTo>
                  <a:pt x="9016" y="1066800"/>
                </a:lnTo>
                <a:lnTo>
                  <a:pt x="9227" y="1041400"/>
                </a:lnTo>
                <a:lnTo>
                  <a:pt x="88744" y="1041400"/>
                </a:lnTo>
                <a:lnTo>
                  <a:pt x="88938" y="1028700"/>
                </a:lnTo>
                <a:lnTo>
                  <a:pt x="90517" y="1028700"/>
                </a:lnTo>
                <a:lnTo>
                  <a:pt x="90327" y="1003300"/>
                </a:lnTo>
                <a:close/>
              </a:path>
              <a:path w="217804" h="1460500">
                <a:moveTo>
                  <a:pt x="88353" y="1193800"/>
                </a:moveTo>
                <a:lnTo>
                  <a:pt x="86791" y="1193800"/>
                </a:lnTo>
                <a:lnTo>
                  <a:pt x="88061" y="1206500"/>
                </a:lnTo>
                <a:lnTo>
                  <a:pt x="88264" y="1206500"/>
                </a:lnTo>
                <a:lnTo>
                  <a:pt x="88353" y="1193800"/>
                </a:lnTo>
                <a:close/>
              </a:path>
              <a:path w="217804" h="1460500">
                <a:moveTo>
                  <a:pt x="8778" y="1104900"/>
                </a:moveTo>
                <a:lnTo>
                  <a:pt x="6345" y="1104900"/>
                </a:lnTo>
                <a:lnTo>
                  <a:pt x="6929" y="1130300"/>
                </a:lnTo>
                <a:lnTo>
                  <a:pt x="7429" y="1168400"/>
                </a:lnTo>
                <a:lnTo>
                  <a:pt x="7868" y="1181100"/>
                </a:lnTo>
                <a:lnTo>
                  <a:pt x="8304" y="1155700"/>
                </a:lnTo>
                <a:lnTo>
                  <a:pt x="8699" y="1117600"/>
                </a:lnTo>
                <a:lnTo>
                  <a:pt x="8778" y="1104900"/>
                </a:lnTo>
                <a:close/>
              </a:path>
              <a:path w="217804" h="1460500">
                <a:moveTo>
                  <a:pt x="84454" y="1092200"/>
                </a:moveTo>
                <a:lnTo>
                  <a:pt x="83963" y="1092200"/>
                </a:lnTo>
                <a:lnTo>
                  <a:pt x="83685" y="1155700"/>
                </a:lnTo>
                <a:lnTo>
                  <a:pt x="83286" y="1168400"/>
                </a:lnTo>
                <a:lnTo>
                  <a:pt x="84226" y="1168400"/>
                </a:lnTo>
                <a:lnTo>
                  <a:pt x="84302" y="1155700"/>
                </a:lnTo>
                <a:lnTo>
                  <a:pt x="85065" y="1155700"/>
                </a:lnTo>
                <a:lnTo>
                  <a:pt x="85172" y="1143000"/>
                </a:lnTo>
                <a:lnTo>
                  <a:pt x="85382" y="1130300"/>
                </a:lnTo>
                <a:lnTo>
                  <a:pt x="87464" y="1130300"/>
                </a:lnTo>
                <a:lnTo>
                  <a:pt x="87439" y="1117600"/>
                </a:lnTo>
                <a:lnTo>
                  <a:pt x="84876" y="1117600"/>
                </a:lnTo>
                <a:lnTo>
                  <a:pt x="84454" y="1092200"/>
                </a:lnTo>
                <a:close/>
              </a:path>
              <a:path w="217804" h="1460500">
                <a:moveTo>
                  <a:pt x="85065" y="1155700"/>
                </a:moveTo>
                <a:lnTo>
                  <a:pt x="84513" y="1155700"/>
                </a:lnTo>
                <a:lnTo>
                  <a:pt x="84588" y="1168400"/>
                </a:lnTo>
                <a:lnTo>
                  <a:pt x="84958" y="1168400"/>
                </a:lnTo>
                <a:lnTo>
                  <a:pt x="85065" y="1155700"/>
                </a:lnTo>
                <a:close/>
              </a:path>
              <a:path w="217804" h="1460500">
                <a:moveTo>
                  <a:pt x="88684" y="1143000"/>
                </a:moveTo>
                <a:lnTo>
                  <a:pt x="86575" y="1143000"/>
                </a:lnTo>
                <a:lnTo>
                  <a:pt x="87515" y="1155700"/>
                </a:lnTo>
                <a:lnTo>
                  <a:pt x="87274" y="1168400"/>
                </a:lnTo>
                <a:lnTo>
                  <a:pt x="88049" y="1155700"/>
                </a:lnTo>
                <a:lnTo>
                  <a:pt x="88684" y="1143000"/>
                </a:lnTo>
                <a:close/>
              </a:path>
              <a:path w="217804" h="1460500">
                <a:moveTo>
                  <a:pt x="81152" y="1117600"/>
                </a:moveTo>
                <a:lnTo>
                  <a:pt x="13715" y="1117600"/>
                </a:lnTo>
                <a:lnTo>
                  <a:pt x="14135" y="1130300"/>
                </a:lnTo>
                <a:lnTo>
                  <a:pt x="14445" y="1143000"/>
                </a:lnTo>
                <a:lnTo>
                  <a:pt x="14813" y="1143000"/>
                </a:lnTo>
                <a:lnTo>
                  <a:pt x="14909" y="1130300"/>
                </a:lnTo>
                <a:lnTo>
                  <a:pt x="81432" y="1130300"/>
                </a:lnTo>
                <a:lnTo>
                  <a:pt x="81152" y="1117600"/>
                </a:lnTo>
                <a:close/>
              </a:path>
              <a:path w="217804" h="1460500">
                <a:moveTo>
                  <a:pt x="86416" y="1130300"/>
                </a:moveTo>
                <a:lnTo>
                  <a:pt x="86029" y="1130300"/>
                </a:lnTo>
                <a:lnTo>
                  <a:pt x="85585" y="1143000"/>
                </a:lnTo>
                <a:lnTo>
                  <a:pt x="86309" y="1143000"/>
                </a:lnTo>
                <a:lnTo>
                  <a:pt x="86416" y="1130300"/>
                </a:lnTo>
                <a:close/>
              </a:path>
              <a:path w="217804" h="1460500">
                <a:moveTo>
                  <a:pt x="86410" y="1054100"/>
                </a:moveTo>
                <a:lnTo>
                  <a:pt x="11633" y="1054100"/>
                </a:lnTo>
                <a:lnTo>
                  <a:pt x="10706" y="1130300"/>
                </a:lnTo>
                <a:lnTo>
                  <a:pt x="13659" y="1130300"/>
                </a:lnTo>
                <a:lnTo>
                  <a:pt x="13715" y="1117600"/>
                </a:lnTo>
                <a:lnTo>
                  <a:pt x="81152" y="1117600"/>
                </a:lnTo>
                <a:lnTo>
                  <a:pt x="82578" y="1104900"/>
                </a:lnTo>
                <a:lnTo>
                  <a:pt x="84000" y="1079500"/>
                </a:lnTo>
                <a:lnTo>
                  <a:pt x="85314" y="1066800"/>
                </a:lnTo>
                <a:lnTo>
                  <a:pt x="86410" y="1054100"/>
                </a:lnTo>
                <a:close/>
              </a:path>
              <a:path w="217804" h="1460500">
                <a:moveTo>
                  <a:pt x="85813" y="1079500"/>
                </a:moveTo>
                <a:lnTo>
                  <a:pt x="85494" y="1092200"/>
                </a:lnTo>
                <a:lnTo>
                  <a:pt x="85153" y="1117600"/>
                </a:lnTo>
                <a:lnTo>
                  <a:pt x="87439" y="1117600"/>
                </a:lnTo>
                <a:lnTo>
                  <a:pt x="87414" y="1104900"/>
                </a:lnTo>
                <a:lnTo>
                  <a:pt x="86276" y="1104900"/>
                </a:lnTo>
                <a:lnTo>
                  <a:pt x="86120" y="1092200"/>
                </a:lnTo>
                <a:lnTo>
                  <a:pt x="85985" y="1092200"/>
                </a:lnTo>
                <a:lnTo>
                  <a:pt x="85813" y="1079500"/>
                </a:lnTo>
                <a:close/>
              </a:path>
              <a:path w="217804" h="1460500">
                <a:moveTo>
                  <a:pt x="87210" y="1092200"/>
                </a:moveTo>
                <a:lnTo>
                  <a:pt x="86690" y="1092200"/>
                </a:lnTo>
                <a:lnTo>
                  <a:pt x="86499" y="1104900"/>
                </a:lnTo>
                <a:lnTo>
                  <a:pt x="87414" y="1104900"/>
                </a:lnTo>
                <a:lnTo>
                  <a:pt x="87210" y="1092200"/>
                </a:lnTo>
                <a:close/>
              </a:path>
              <a:path w="217804" h="1460500">
                <a:moveTo>
                  <a:pt x="87058" y="1041400"/>
                </a:moveTo>
                <a:lnTo>
                  <a:pt x="9371" y="1041400"/>
                </a:lnTo>
                <a:lnTo>
                  <a:pt x="9511" y="1066800"/>
                </a:lnTo>
                <a:lnTo>
                  <a:pt x="9715" y="1079500"/>
                </a:lnTo>
                <a:lnTo>
                  <a:pt x="10286" y="1079500"/>
                </a:lnTo>
                <a:lnTo>
                  <a:pt x="10667" y="1066800"/>
                </a:lnTo>
                <a:lnTo>
                  <a:pt x="11099" y="1054100"/>
                </a:lnTo>
                <a:lnTo>
                  <a:pt x="86796" y="1054100"/>
                </a:lnTo>
                <a:lnTo>
                  <a:pt x="87058" y="1041400"/>
                </a:lnTo>
                <a:close/>
              </a:path>
              <a:path w="217804" h="1460500">
                <a:moveTo>
                  <a:pt x="91427" y="1066800"/>
                </a:moveTo>
                <a:lnTo>
                  <a:pt x="89649" y="1066800"/>
                </a:lnTo>
                <a:lnTo>
                  <a:pt x="90589" y="1079500"/>
                </a:lnTo>
                <a:lnTo>
                  <a:pt x="91706" y="1079500"/>
                </a:lnTo>
                <a:lnTo>
                  <a:pt x="91427" y="1066800"/>
                </a:lnTo>
                <a:close/>
              </a:path>
              <a:path w="217804" h="1460500">
                <a:moveTo>
                  <a:pt x="86796" y="1054100"/>
                </a:moveTo>
                <a:lnTo>
                  <a:pt x="86410" y="1054100"/>
                </a:lnTo>
                <a:lnTo>
                  <a:pt x="86429" y="1066800"/>
                </a:lnTo>
                <a:lnTo>
                  <a:pt x="86572" y="1066800"/>
                </a:lnTo>
                <a:lnTo>
                  <a:pt x="86796" y="1054100"/>
                </a:lnTo>
                <a:close/>
              </a:path>
              <a:path w="217804" h="1460500">
                <a:moveTo>
                  <a:pt x="90517" y="1028700"/>
                </a:moveTo>
                <a:lnTo>
                  <a:pt x="89661" y="1028700"/>
                </a:lnTo>
                <a:lnTo>
                  <a:pt x="89674" y="1041400"/>
                </a:lnTo>
                <a:lnTo>
                  <a:pt x="89941" y="1041400"/>
                </a:lnTo>
                <a:lnTo>
                  <a:pt x="90517" y="1028700"/>
                </a:lnTo>
                <a:close/>
              </a:path>
              <a:path w="217804" h="1460500">
                <a:moveTo>
                  <a:pt x="7264" y="863600"/>
                </a:moveTo>
                <a:lnTo>
                  <a:pt x="3949" y="863600"/>
                </a:lnTo>
                <a:lnTo>
                  <a:pt x="4385" y="876300"/>
                </a:lnTo>
                <a:lnTo>
                  <a:pt x="4635" y="889000"/>
                </a:lnTo>
                <a:lnTo>
                  <a:pt x="4978" y="927100"/>
                </a:lnTo>
                <a:lnTo>
                  <a:pt x="5194" y="1016000"/>
                </a:lnTo>
                <a:lnTo>
                  <a:pt x="5413" y="1016000"/>
                </a:lnTo>
                <a:lnTo>
                  <a:pt x="5932" y="1003300"/>
                </a:lnTo>
                <a:lnTo>
                  <a:pt x="90327" y="1003300"/>
                </a:lnTo>
                <a:lnTo>
                  <a:pt x="89293" y="977900"/>
                </a:lnTo>
                <a:lnTo>
                  <a:pt x="10566" y="977900"/>
                </a:lnTo>
                <a:lnTo>
                  <a:pt x="10439" y="965200"/>
                </a:lnTo>
                <a:lnTo>
                  <a:pt x="10570" y="952500"/>
                </a:lnTo>
                <a:lnTo>
                  <a:pt x="10762" y="901700"/>
                </a:lnTo>
                <a:lnTo>
                  <a:pt x="9258" y="901700"/>
                </a:lnTo>
                <a:lnTo>
                  <a:pt x="8953" y="876300"/>
                </a:lnTo>
                <a:lnTo>
                  <a:pt x="7327" y="876300"/>
                </a:lnTo>
                <a:lnTo>
                  <a:pt x="7264" y="863600"/>
                </a:lnTo>
                <a:close/>
              </a:path>
              <a:path w="217804" h="1460500">
                <a:moveTo>
                  <a:pt x="12577" y="914400"/>
                </a:moveTo>
                <a:lnTo>
                  <a:pt x="12133" y="914400"/>
                </a:lnTo>
                <a:lnTo>
                  <a:pt x="11552" y="939800"/>
                </a:lnTo>
                <a:lnTo>
                  <a:pt x="10769" y="977900"/>
                </a:lnTo>
                <a:lnTo>
                  <a:pt x="13349" y="977900"/>
                </a:lnTo>
                <a:lnTo>
                  <a:pt x="13073" y="965200"/>
                </a:lnTo>
                <a:lnTo>
                  <a:pt x="12776" y="927100"/>
                </a:lnTo>
                <a:lnTo>
                  <a:pt x="12577" y="914400"/>
                </a:lnTo>
                <a:close/>
              </a:path>
              <a:path w="217804" h="1460500">
                <a:moveTo>
                  <a:pt x="86524" y="876300"/>
                </a:moveTo>
                <a:lnTo>
                  <a:pt x="10858" y="876300"/>
                </a:lnTo>
                <a:lnTo>
                  <a:pt x="11989" y="889000"/>
                </a:lnTo>
                <a:lnTo>
                  <a:pt x="12953" y="901700"/>
                </a:lnTo>
                <a:lnTo>
                  <a:pt x="13708" y="914400"/>
                </a:lnTo>
                <a:lnTo>
                  <a:pt x="14211" y="927100"/>
                </a:lnTo>
                <a:lnTo>
                  <a:pt x="13665" y="977900"/>
                </a:lnTo>
                <a:lnTo>
                  <a:pt x="88061" y="977900"/>
                </a:lnTo>
                <a:lnTo>
                  <a:pt x="88341" y="952500"/>
                </a:lnTo>
                <a:lnTo>
                  <a:pt x="88625" y="939800"/>
                </a:lnTo>
                <a:lnTo>
                  <a:pt x="91020" y="939800"/>
                </a:lnTo>
                <a:lnTo>
                  <a:pt x="91133" y="927100"/>
                </a:lnTo>
                <a:lnTo>
                  <a:pt x="86664" y="927100"/>
                </a:lnTo>
                <a:lnTo>
                  <a:pt x="86042" y="914400"/>
                </a:lnTo>
                <a:lnTo>
                  <a:pt x="86622" y="889000"/>
                </a:lnTo>
                <a:lnTo>
                  <a:pt x="86524" y="876300"/>
                </a:lnTo>
                <a:close/>
              </a:path>
              <a:path w="217804" h="1460500">
                <a:moveTo>
                  <a:pt x="91020" y="939800"/>
                </a:moveTo>
                <a:lnTo>
                  <a:pt x="89786" y="939800"/>
                </a:lnTo>
                <a:lnTo>
                  <a:pt x="90449" y="965200"/>
                </a:lnTo>
                <a:lnTo>
                  <a:pt x="90792" y="965200"/>
                </a:lnTo>
                <a:lnTo>
                  <a:pt x="91020" y="939800"/>
                </a:lnTo>
                <a:close/>
              </a:path>
              <a:path w="217804" h="1460500">
                <a:moveTo>
                  <a:pt x="49902" y="0"/>
                </a:moveTo>
                <a:lnTo>
                  <a:pt x="18668" y="0"/>
                </a:lnTo>
                <a:lnTo>
                  <a:pt x="13093" y="12700"/>
                </a:lnTo>
                <a:lnTo>
                  <a:pt x="11051" y="12700"/>
                </a:lnTo>
                <a:lnTo>
                  <a:pt x="9788" y="25400"/>
                </a:lnTo>
                <a:lnTo>
                  <a:pt x="8796" y="38100"/>
                </a:lnTo>
                <a:lnTo>
                  <a:pt x="7569" y="38100"/>
                </a:lnTo>
                <a:lnTo>
                  <a:pt x="3845" y="63500"/>
                </a:lnTo>
                <a:lnTo>
                  <a:pt x="2317" y="76200"/>
                </a:lnTo>
                <a:lnTo>
                  <a:pt x="1932" y="101600"/>
                </a:lnTo>
                <a:lnTo>
                  <a:pt x="1638" y="127000"/>
                </a:lnTo>
                <a:lnTo>
                  <a:pt x="1049" y="152400"/>
                </a:lnTo>
                <a:lnTo>
                  <a:pt x="625" y="177800"/>
                </a:lnTo>
                <a:lnTo>
                  <a:pt x="279" y="215900"/>
                </a:lnTo>
                <a:lnTo>
                  <a:pt x="227" y="254000"/>
                </a:lnTo>
                <a:lnTo>
                  <a:pt x="704" y="279400"/>
                </a:lnTo>
                <a:lnTo>
                  <a:pt x="1600" y="304800"/>
                </a:lnTo>
                <a:lnTo>
                  <a:pt x="2806" y="355600"/>
                </a:lnTo>
                <a:lnTo>
                  <a:pt x="1753" y="368300"/>
                </a:lnTo>
                <a:lnTo>
                  <a:pt x="888" y="393700"/>
                </a:lnTo>
                <a:lnTo>
                  <a:pt x="281" y="419100"/>
                </a:lnTo>
                <a:lnTo>
                  <a:pt x="0" y="431800"/>
                </a:lnTo>
                <a:lnTo>
                  <a:pt x="2489" y="482600"/>
                </a:lnTo>
                <a:lnTo>
                  <a:pt x="2898" y="533400"/>
                </a:lnTo>
                <a:lnTo>
                  <a:pt x="2436" y="571500"/>
                </a:lnTo>
                <a:lnTo>
                  <a:pt x="2311" y="596900"/>
                </a:lnTo>
                <a:lnTo>
                  <a:pt x="2575" y="609600"/>
                </a:lnTo>
                <a:lnTo>
                  <a:pt x="2840" y="635000"/>
                </a:lnTo>
                <a:lnTo>
                  <a:pt x="3374" y="660400"/>
                </a:lnTo>
                <a:lnTo>
                  <a:pt x="4444" y="685800"/>
                </a:lnTo>
                <a:lnTo>
                  <a:pt x="4268" y="711200"/>
                </a:lnTo>
                <a:lnTo>
                  <a:pt x="4283" y="774700"/>
                </a:lnTo>
                <a:lnTo>
                  <a:pt x="4356" y="787400"/>
                </a:lnTo>
                <a:lnTo>
                  <a:pt x="87858" y="787400"/>
                </a:lnTo>
                <a:lnTo>
                  <a:pt x="87418" y="812800"/>
                </a:lnTo>
                <a:lnTo>
                  <a:pt x="87080" y="850900"/>
                </a:lnTo>
                <a:lnTo>
                  <a:pt x="86833" y="889000"/>
                </a:lnTo>
                <a:lnTo>
                  <a:pt x="86664" y="927100"/>
                </a:lnTo>
                <a:lnTo>
                  <a:pt x="91133" y="927100"/>
                </a:lnTo>
                <a:lnTo>
                  <a:pt x="91430" y="889000"/>
                </a:lnTo>
                <a:lnTo>
                  <a:pt x="91556" y="850900"/>
                </a:lnTo>
                <a:lnTo>
                  <a:pt x="91634" y="774700"/>
                </a:lnTo>
                <a:lnTo>
                  <a:pt x="89875" y="774700"/>
                </a:lnTo>
                <a:lnTo>
                  <a:pt x="89712" y="762000"/>
                </a:lnTo>
                <a:lnTo>
                  <a:pt x="90868" y="749300"/>
                </a:lnTo>
                <a:lnTo>
                  <a:pt x="91631" y="749300"/>
                </a:lnTo>
                <a:lnTo>
                  <a:pt x="91630" y="736600"/>
                </a:lnTo>
                <a:lnTo>
                  <a:pt x="92509" y="711200"/>
                </a:lnTo>
                <a:lnTo>
                  <a:pt x="93065" y="685800"/>
                </a:lnTo>
                <a:lnTo>
                  <a:pt x="93144" y="673100"/>
                </a:lnTo>
                <a:lnTo>
                  <a:pt x="92595" y="647700"/>
                </a:lnTo>
                <a:lnTo>
                  <a:pt x="92494" y="635000"/>
                </a:lnTo>
                <a:lnTo>
                  <a:pt x="92341" y="609600"/>
                </a:lnTo>
                <a:lnTo>
                  <a:pt x="92582" y="609600"/>
                </a:lnTo>
                <a:lnTo>
                  <a:pt x="93167" y="596900"/>
                </a:lnTo>
                <a:lnTo>
                  <a:pt x="95186" y="596900"/>
                </a:lnTo>
                <a:lnTo>
                  <a:pt x="96227" y="584200"/>
                </a:lnTo>
                <a:lnTo>
                  <a:pt x="96388" y="584200"/>
                </a:lnTo>
                <a:lnTo>
                  <a:pt x="96466" y="558800"/>
                </a:lnTo>
                <a:lnTo>
                  <a:pt x="95995" y="546100"/>
                </a:lnTo>
                <a:lnTo>
                  <a:pt x="94513" y="546100"/>
                </a:lnTo>
                <a:lnTo>
                  <a:pt x="95207" y="533400"/>
                </a:lnTo>
                <a:lnTo>
                  <a:pt x="95532" y="508000"/>
                </a:lnTo>
                <a:lnTo>
                  <a:pt x="95452" y="495300"/>
                </a:lnTo>
                <a:lnTo>
                  <a:pt x="94932" y="482600"/>
                </a:lnTo>
                <a:lnTo>
                  <a:pt x="93754" y="469900"/>
                </a:lnTo>
                <a:lnTo>
                  <a:pt x="92976" y="457200"/>
                </a:lnTo>
                <a:lnTo>
                  <a:pt x="92532" y="444500"/>
                </a:lnTo>
                <a:lnTo>
                  <a:pt x="92456" y="406400"/>
                </a:lnTo>
                <a:lnTo>
                  <a:pt x="92792" y="381000"/>
                </a:lnTo>
                <a:lnTo>
                  <a:pt x="92833" y="368300"/>
                </a:lnTo>
                <a:lnTo>
                  <a:pt x="92049" y="342900"/>
                </a:lnTo>
                <a:lnTo>
                  <a:pt x="91808" y="304800"/>
                </a:lnTo>
                <a:lnTo>
                  <a:pt x="91546" y="292100"/>
                </a:lnTo>
                <a:lnTo>
                  <a:pt x="91190" y="266700"/>
                </a:lnTo>
                <a:lnTo>
                  <a:pt x="90699" y="254000"/>
                </a:lnTo>
                <a:lnTo>
                  <a:pt x="90030" y="228600"/>
                </a:lnTo>
                <a:lnTo>
                  <a:pt x="89255" y="203200"/>
                </a:lnTo>
                <a:lnTo>
                  <a:pt x="87756" y="165100"/>
                </a:lnTo>
                <a:lnTo>
                  <a:pt x="85540" y="139700"/>
                </a:lnTo>
                <a:lnTo>
                  <a:pt x="82486" y="101600"/>
                </a:lnTo>
                <a:lnTo>
                  <a:pt x="78473" y="63500"/>
                </a:lnTo>
                <a:lnTo>
                  <a:pt x="72999" y="50800"/>
                </a:lnTo>
                <a:lnTo>
                  <a:pt x="66392" y="38100"/>
                </a:lnTo>
                <a:lnTo>
                  <a:pt x="58672" y="12700"/>
                </a:lnTo>
                <a:lnTo>
                  <a:pt x="49902" y="0"/>
                </a:lnTo>
                <a:close/>
              </a:path>
              <a:path w="217804" h="1460500">
                <a:moveTo>
                  <a:pt x="87858" y="787400"/>
                </a:moveTo>
                <a:lnTo>
                  <a:pt x="3335" y="787400"/>
                </a:lnTo>
                <a:lnTo>
                  <a:pt x="3140" y="800100"/>
                </a:lnTo>
                <a:lnTo>
                  <a:pt x="3047" y="901700"/>
                </a:lnTo>
                <a:lnTo>
                  <a:pt x="3426" y="914400"/>
                </a:lnTo>
                <a:lnTo>
                  <a:pt x="3592" y="876300"/>
                </a:lnTo>
                <a:lnTo>
                  <a:pt x="3949" y="863600"/>
                </a:lnTo>
                <a:lnTo>
                  <a:pt x="7264" y="863600"/>
                </a:lnTo>
                <a:lnTo>
                  <a:pt x="7200" y="850900"/>
                </a:lnTo>
                <a:lnTo>
                  <a:pt x="86448" y="850900"/>
                </a:lnTo>
                <a:lnTo>
                  <a:pt x="86470" y="838200"/>
                </a:lnTo>
                <a:lnTo>
                  <a:pt x="6388" y="838200"/>
                </a:lnTo>
                <a:lnTo>
                  <a:pt x="6505" y="812800"/>
                </a:lnTo>
                <a:lnTo>
                  <a:pt x="6718" y="800100"/>
                </a:lnTo>
                <a:lnTo>
                  <a:pt x="87403" y="800100"/>
                </a:lnTo>
                <a:lnTo>
                  <a:pt x="87858" y="787400"/>
                </a:lnTo>
                <a:close/>
              </a:path>
              <a:path w="217804" h="1460500">
                <a:moveTo>
                  <a:pt x="86426" y="863600"/>
                </a:moveTo>
                <a:lnTo>
                  <a:pt x="9461" y="863600"/>
                </a:lnTo>
                <a:lnTo>
                  <a:pt x="9258" y="901700"/>
                </a:lnTo>
                <a:lnTo>
                  <a:pt x="10762" y="901700"/>
                </a:lnTo>
                <a:lnTo>
                  <a:pt x="10858" y="876300"/>
                </a:lnTo>
                <a:lnTo>
                  <a:pt x="86524" y="876300"/>
                </a:lnTo>
                <a:lnTo>
                  <a:pt x="86426" y="863600"/>
                </a:lnTo>
                <a:close/>
              </a:path>
              <a:path w="217804" h="1460500">
                <a:moveTo>
                  <a:pt x="86448" y="850900"/>
                </a:moveTo>
                <a:lnTo>
                  <a:pt x="8064" y="850900"/>
                </a:lnTo>
                <a:lnTo>
                  <a:pt x="7835" y="863600"/>
                </a:lnTo>
                <a:lnTo>
                  <a:pt x="7547" y="876300"/>
                </a:lnTo>
                <a:lnTo>
                  <a:pt x="8953" y="876300"/>
                </a:lnTo>
                <a:lnTo>
                  <a:pt x="8801" y="863600"/>
                </a:lnTo>
                <a:lnTo>
                  <a:pt x="86426" y="863600"/>
                </a:lnTo>
                <a:lnTo>
                  <a:pt x="86448" y="850900"/>
                </a:lnTo>
                <a:close/>
              </a:path>
              <a:path w="217804" h="1460500">
                <a:moveTo>
                  <a:pt x="87403" y="800100"/>
                </a:moveTo>
                <a:lnTo>
                  <a:pt x="7272" y="800100"/>
                </a:lnTo>
                <a:lnTo>
                  <a:pt x="7392" y="825500"/>
                </a:lnTo>
                <a:lnTo>
                  <a:pt x="7327" y="838200"/>
                </a:lnTo>
                <a:lnTo>
                  <a:pt x="86470" y="838200"/>
                </a:lnTo>
                <a:lnTo>
                  <a:pt x="86492" y="825500"/>
                </a:lnTo>
                <a:lnTo>
                  <a:pt x="87403" y="800100"/>
                </a:lnTo>
                <a:close/>
              </a:path>
              <a:path w="217804" h="1460500">
                <a:moveTo>
                  <a:pt x="91631" y="749300"/>
                </a:moveTo>
                <a:lnTo>
                  <a:pt x="90868" y="749300"/>
                </a:lnTo>
                <a:lnTo>
                  <a:pt x="90500" y="762000"/>
                </a:lnTo>
                <a:lnTo>
                  <a:pt x="90252" y="774700"/>
                </a:lnTo>
                <a:lnTo>
                  <a:pt x="91634" y="774700"/>
                </a:lnTo>
                <a:lnTo>
                  <a:pt x="91631" y="749300"/>
                </a:lnTo>
                <a:close/>
              </a:path>
              <a:path w="217804" h="1460500">
                <a:moveTo>
                  <a:pt x="94538" y="596900"/>
                </a:moveTo>
                <a:lnTo>
                  <a:pt x="93167" y="596900"/>
                </a:lnTo>
                <a:lnTo>
                  <a:pt x="93510" y="609600"/>
                </a:lnTo>
                <a:lnTo>
                  <a:pt x="94297" y="609600"/>
                </a:lnTo>
                <a:lnTo>
                  <a:pt x="94538" y="5969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586595" y="4727354"/>
            <a:ext cx="283536" cy="3111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883900" y="2463800"/>
            <a:ext cx="850900" cy="444500"/>
          </a:xfrm>
          <a:custGeom>
            <a:avLst/>
            <a:gdLst/>
            <a:ahLst/>
            <a:cxnLst/>
            <a:rect l="l" t="t" r="r" b="b"/>
            <a:pathLst>
              <a:path w="850900" h="444500">
                <a:moveTo>
                  <a:pt x="6990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699033" y="444500"/>
                </a:lnTo>
                <a:lnTo>
                  <a:pt x="747033" y="436757"/>
                </a:lnTo>
                <a:lnTo>
                  <a:pt x="788722" y="415197"/>
                </a:lnTo>
                <a:lnTo>
                  <a:pt x="821597" y="382322"/>
                </a:lnTo>
                <a:lnTo>
                  <a:pt x="843157" y="340633"/>
                </a:lnTo>
                <a:lnTo>
                  <a:pt x="850900" y="292633"/>
                </a:lnTo>
                <a:lnTo>
                  <a:pt x="850900" y="151866"/>
                </a:lnTo>
                <a:lnTo>
                  <a:pt x="843157" y="103866"/>
                </a:lnTo>
                <a:lnTo>
                  <a:pt x="821597" y="62177"/>
                </a:lnTo>
                <a:lnTo>
                  <a:pt x="788722" y="29302"/>
                </a:lnTo>
                <a:lnTo>
                  <a:pt x="747033" y="7742"/>
                </a:lnTo>
                <a:lnTo>
                  <a:pt x="6990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112500" y="2552700"/>
            <a:ext cx="355600" cy="2921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1129009" y="25019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007100" y="1460500"/>
            <a:ext cx="4043679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spc="-114" dirty="0">
                <a:solidFill>
                  <a:srgbClr val="F8F5F1"/>
                </a:solidFill>
                <a:latin typeface="Arial"/>
                <a:cs typeface="Arial"/>
              </a:rPr>
              <a:t>runs </a:t>
            </a:r>
            <a:r>
              <a:rPr sz="2800" i="1" spc="-135" dirty="0">
                <a:solidFill>
                  <a:srgbClr val="F8F5F1"/>
                </a:solidFill>
                <a:latin typeface="Arial"/>
                <a:cs typeface="Arial"/>
              </a:rPr>
              <a:t>when </a:t>
            </a:r>
            <a:r>
              <a:rPr sz="2800" i="1" spc="-45" dirty="0">
                <a:solidFill>
                  <a:srgbClr val="F8F5F1"/>
                </a:solidFill>
                <a:latin typeface="Arial"/>
                <a:cs typeface="Arial"/>
              </a:rPr>
              <a:t>the </a:t>
            </a:r>
            <a:r>
              <a:rPr sz="2800" i="1" spc="-300" dirty="0">
                <a:solidFill>
                  <a:srgbClr val="F8F5F1"/>
                </a:solidFill>
                <a:latin typeface="Arial"/>
                <a:cs typeface="Arial"/>
              </a:rPr>
              <a:t>DOM </a:t>
            </a:r>
            <a:r>
              <a:rPr sz="2800" i="1" spc="-100" dirty="0">
                <a:solidFill>
                  <a:srgbClr val="F8F5F1"/>
                </a:solidFill>
                <a:latin typeface="Arial"/>
                <a:cs typeface="Arial"/>
              </a:rPr>
              <a:t>is</a:t>
            </a:r>
            <a:r>
              <a:rPr sz="2800" i="1" spc="-3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55" dirty="0">
                <a:solidFill>
                  <a:srgbClr val="F8F5F1"/>
                </a:solidFill>
                <a:latin typeface="Arial"/>
                <a:cs typeface="Arial"/>
              </a:rPr>
              <a:t>ready</a:t>
            </a:r>
            <a:endParaRPr sz="28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857610" y="1502155"/>
            <a:ext cx="1054874" cy="6194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467100" y="4851400"/>
            <a:ext cx="4211955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spc="-114" dirty="0">
                <a:solidFill>
                  <a:srgbClr val="F8F5F1"/>
                </a:solidFill>
                <a:latin typeface="Arial"/>
                <a:cs typeface="Arial"/>
              </a:rPr>
              <a:t>runs </a:t>
            </a:r>
            <a:r>
              <a:rPr sz="2800" i="1" spc="-135" dirty="0">
                <a:solidFill>
                  <a:srgbClr val="F8F5F1"/>
                </a:solidFill>
                <a:latin typeface="Arial"/>
                <a:cs typeface="Arial"/>
              </a:rPr>
              <a:t>when </a:t>
            </a:r>
            <a:r>
              <a:rPr sz="2800" i="1" spc="-125" dirty="0">
                <a:solidFill>
                  <a:srgbClr val="F8F5F1"/>
                </a:solidFill>
                <a:latin typeface="Arial"/>
                <a:cs typeface="Arial"/>
              </a:rPr>
              <a:t>a </a:t>
            </a:r>
            <a:r>
              <a:rPr sz="2800" i="1" spc="10" dirty="0">
                <a:solidFill>
                  <a:srgbClr val="F8F5F1"/>
                </a:solidFill>
                <a:latin typeface="Arial"/>
                <a:cs typeface="Arial"/>
              </a:rPr>
              <a:t>button</a:t>
            </a:r>
            <a:r>
              <a:rPr sz="2800" i="1" spc="-50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00" dirty="0">
                <a:solidFill>
                  <a:srgbClr val="F8F5F1"/>
                </a:solidFill>
                <a:latin typeface="Arial"/>
                <a:cs typeface="Arial"/>
              </a:rPr>
              <a:t>is </a:t>
            </a:r>
            <a:r>
              <a:rPr sz="2800" i="1" spc="-125" dirty="0">
                <a:solidFill>
                  <a:srgbClr val="F8F5F1"/>
                </a:solidFill>
                <a:latin typeface="Arial"/>
                <a:cs typeface="Arial"/>
              </a:rPr>
              <a:t>clicked</a:t>
            </a:r>
            <a:endParaRPr sz="28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419718" y="3665112"/>
            <a:ext cx="967872" cy="159184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863600" y="2171700"/>
            <a:ext cx="6426200" cy="450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document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.ready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8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800" spc="3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90327" y="8373428"/>
            <a:ext cx="551561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229" dirty="0">
                <a:solidFill>
                  <a:srgbClr val="7999AF"/>
                </a:solidFill>
                <a:latin typeface="Arial"/>
                <a:cs typeface="Arial"/>
              </a:rPr>
              <a:t>3.2 </a:t>
            </a:r>
            <a:r>
              <a:rPr sz="4200" b="1" spc="50" dirty="0">
                <a:solidFill>
                  <a:srgbClr val="7999AF"/>
                </a:solidFill>
                <a:latin typeface="Calibri"/>
                <a:cs typeface="Calibri"/>
              </a:rPr>
              <a:t>Acting </a:t>
            </a:r>
            <a:r>
              <a:rPr sz="4200" b="1" spc="-5" dirty="0">
                <a:solidFill>
                  <a:srgbClr val="7999AF"/>
                </a:solidFill>
                <a:latin typeface="Calibri"/>
                <a:cs typeface="Calibri"/>
              </a:rPr>
              <a:t>on</a:t>
            </a:r>
            <a:r>
              <a:rPr sz="4200" b="1" spc="-24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20" dirty="0">
                <a:solidFill>
                  <a:srgbClr val="7999AF"/>
                </a:solidFill>
                <a:latin typeface="Calibri"/>
                <a:cs typeface="Calibri"/>
              </a:rPr>
              <a:t>Interaction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295400" y="2628900"/>
            <a:ext cx="7691120" cy="450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800" spc="-10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800" spc="-10" dirty="0">
                <a:solidFill>
                  <a:srgbClr val="FF6400"/>
                </a:solidFill>
                <a:latin typeface="Courier New"/>
                <a:cs typeface="Courier New"/>
              </a:rPr>
              <a:t>button</a:t>
            </a:r>
            <a:r>
              <a:rPr sz="2800" spc="-10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800" spc="-10" dirty="0">
                <a:solidFill>
                  <a:srgbClr val="8DA6CE"/>
                </a:solidFill>
                <a:latin typeface="Courier New"/>
                <a:cs typeface="Courier New"/>
              </a:rPr>
              <a:t>on</a:t>
            </a:r>
            <a:r>
              <a:rPr sz="2800" spc="-10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800" spc="-10" dirty="0">
                <a:solidFill>
                  <a:srgbClr val="61CE3C"/>
                </a:solidFill>
                <a:latin typeface="Courier New"/>
                <a:cs typeface="Courier New"/>
              </a:rPr>
              <a:t>'click'</a:t>
            </a:r>
            <a:r>
              <a:rPr sz="2800" spc="-10" dirty="0">
                <a:solidFill>
                  <a:srgbClr val="F8F8F8"/>
                </a:solidFill>
                <a:latin typeface="Courier New"/>
                <a:cs typeface="Courier New"/>
              </a:rPr>
              <a:t>, </a:t>
            </a:r>
            <a:r>
              <a:rPr sz="28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800" spc="5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63600" y="3111500"/>
            <a:ext cx="7063740" cy="1352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3600">
              <a:lnSpc>
                <a:spcPct val="100000"/>
              </a:lnSpc>
            </a:pPr>
            <a:r>
              <a:rPr sz="2800" spc="-5" dirty="0">
                <a:solidFill>
                  <a:srgbClr val="AEAEAE"/>
                </a:solidFill>
                <a:latin typeface="Courier New"/>
                <a:cs typeface="Courier New"/>
              </a:rPr>
              <a:t>// run this function on</a:t>
            </a:r>
            <a:r>
              <a:rPr sz="2800" spc="5" dirty="0">
                <a:solidFill>
                  <a:srgbClr val="AEAEAE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AEAEAE"/>
                </a:solidFill>
                <a:latin typeface="Courier New"/>
                <a:cs typeface="Courier New"/>
              </a:rPr>
              <a:t>click</a:t>
            </a:r>
            <a:endParaRPr sz="2800">
              <a:latin typeface="Courier New"/>
              <a:cs typeface="Courier New"/>
            </a:endParaRPr>
          </a:p>
          <a:p>
            <a:pPr marL="45212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1874500" y="2514600"/>
            <a:ext cx="27076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BEBEB"/>
                </a:solidFill>
                <a:latin typeface="Courier New"/>
                <a:cs typeface="Courier New"/>
              </a:rPr>
              <a:t>class="vacation"</a:t>
            </a:r>
            <a:endParaRPr sz="22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6300" y="1574800"/>
            <a:ext cx="1619250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application.js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3400" y="1981200"/>
            <a:ext cx="9448800" cy="3530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8800" y="1981200"/>
            <a:ext cx="9398000" cy="3479800"/>
          </a:xfrm>
          <a:custGeom>
            <a:avLst/>
            <a:gdLst/>
            <a:ahLst/>
            <a:cxnLst/>
            <a:rect l="l" t="t" r="r" b="b"/>
            <a:pathLst>
              <a:path w="9398000" h="3479800">
                <a:moveTo>
                  <a:pt x="93017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3383508"/>
                </a:lnTo>
                <a:lnTo>
                  <a:pt x="7567" y="3420987"/>
                </a:lnTo>
                <a:lnTo>
                  <a:pt x="28203" y="3451594"/>
                </a:lnTo>
                <a:lnTo>
                  <a:pt x="58810" y="3472232"/>
                </a:lnTo>
                <a:lnTo>
                  <a:pt x="96291" y="3479800"/>
                </a:lnTo>
                <a:lnTo>
                  <a:pt x="9301708" y="3479800"/>
                </a:lnTo>
                <a:lnTo>
                  <a:pt x="9339187" y="3472232"/>
                </a:lnTo>
                <a:lnTo>
                  <a:pt x="9369794" y="3451594"/>
                </a:lnTo>
                <a:lnTo>
                  <a:pt x="9390432" y="3420987"/>
                </a:lnTo>
                <a:lnTo>
                  <a:pt x="9398000" y="3383508"/>
                </a:lnTo>
                <a:lnTo>
                  <a:pt x="9398000" y="96291"/>
                </a:lnTo>
                <a:lnTo>
                  <a:pt x="9390432" y="58812"/>
                </a:lnTo>
                <a:lnTo>
                  <a:pt x="9369794" y="28205"/>
                </a:lnTo>
                <a:lnTo>
                  <a:pt x="9339187" y="7567"/>
                </a:lnTo>
                <a:lnTo>
                  <a:pt x="93017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8800" y="495300"/>
            <a:ext cx="6578600" cy="81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204" dirty="0"/>
              <a:t>Removing </a:t>
            </a:r>
            <a:r>
              <a:rPr spc="-10" dirty="0"/>
              <a:t>from </a:t>
            </a:r>
            <a:r>
              <a:rPr spc="-15" dirty="0"/>
              <a:t>the</a:t>
            </a:r>
            <a:r>
              <a:rPr spc="-755" dirty="0"/>
              <a:t> </a:t>
            </a:r>
            <a:r>
              <a:rPr spc="-509" dirty="0"/>
              <a:t>DOM</a:t>
            </a:r>
          </a:p>
        </p:txBody>
      </p:sp>
      <p:sp>
        <p:nvSpPr>
          <p:cNvPr id="7" name="object 7"/>
          <p:cNvSpPr/>
          <p:nvPr/>
        </p:nvSpPr>
        <p:spPr>
          <a:xfrm>
            <a:off x="8826500" y="1892300"/>
            <a:ext cx="1257300" cy="1079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953500" y="1981200"/>
            <a:ext cx="1003300" cy="825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63600" y="2171700"/>
            <a:ext cx="6426200" cy="450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document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.ready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8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800" spc="3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82700" y="2628900"/>
            <a:ext cx="4935220" cy="450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spc="-7" baseline="1984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4200" spc="-7" baseline="1984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4200" spc="-7" baseline="1984" dirty="0">
                <a:solidFill>
                  <a:srgbClr val="FF6400"/>
                </a:solidFill>
                <a:latin typeface="Courier New"/>
                <a:cs typeface="Courier New"/>
              </a:rPr>
              <a:t>button</a:t>
            </a:r>
            <a:r>
              <a:rPr sz="4200" spc="-7" baseline="1984" dirty="0">
                <a:solidFill>
                  <a:srgbClr val="F8F8F8"/>
                </a:solidFill>
                <a:latin typeface="Courier New"/>
                <a:cs typeface="Courier New"/>
              </a:rPr>
              <a:t>'</a:t>
            </a:r>
            <a:r>
              <a:rPr sz="4200" spc="15" baseline="1984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.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on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800" spc="-5" dirty="0">
                <a:solidFill>
                  <a:srgbClr val="61CE3C"/>
                </a:solidFill>
                <a:latin typeface="Courier New"/>
                <a:cs typeface="Courier New"/>
              </a:rPr>
              <a:t>'click'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,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13500" y="2628900"/>
            <a:ext cx="2585720" cy="450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800" spc="-5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504950" rIns="0" bIns="0" rtlCol="0">
            <a:spAutoFit/>
          </a:bodyPr>
          <a:lstStyle/>
          <a:p>
            <a:pPr marL="865505">
              <a:lnSpc>
                <a:spcPct val="100000"/>
              </a:lnSpc>
            </a:pPr>
            <a:r>
              <a:rPr sz="2800" spc="-5" dirty="0">
                <a:solidFill>
                  <a:srgbClr val="FBDE2D"/>
                </a:solidFill>
              </a:rPr>
              <a:t>var </a:t>
            </a:r>
            <a:r>
              <a:rPr sz="2800" spc="-5" dirty="0">
                <a:solidFill>
                  <a:srgbClr val="F8F8F8"/>
                </a:solidFill>
              </a:rPr>
              <a:t>price </a:t>
            </a:r>
            <a:r>
              <a:rPr sz="2800" spc="-5" dirty="0">
                <a:solidFill>
                  <a:srgbClr val="FBDE2D"/>
                </a:solidFill>
              </a:rPr>
              <a:t>= </a:t>
            </a:r>
            <a:r>
              <a:rPr sz="2800" spc="-5" dirty="0"/>
              <a:t>$</a:t>
            </a:r>
            <a:r>
              <a:rPr sz="2800" spc="-5" dirty="0">
                <a:solidFill>
                  <a:srgbClr val="F8F8F8"/>
                </a:solidFill>
              </a:rPr>
              <a:t>('</a:t>
            </a:r>
            <a:r>
              <a:rPr sz="2800" spc="-5" dirty="0">
                <a:solidFill>
                  <a:srgbClr val="7F90AA"/>
                </a:solidFill>
              </a:rPr>
              <a:t>&lt;p&gt;</a:t>
            </a:r>
            <a:r>
              <a:rPr sz="2800" spc="-5" dirty="0">
                <a:solidFill>
                  <a:srgbClr val="F8F8F8"/>
                </a:solidFill>
              </a:rPr>
              <a:t>From</a:t>
            </a:r>
            <a:r>
              <a:rPr sz="2800" spc="45" dirty="0">
                <a:solidFill>
                  <a:srgbClr val="F8F8F8"/>
                </a:solidFill>
              </a:rPr>
              <a:t> </a:t>
            </a:r>
            <a:r>
              <a:rPr sz="2800" spc="-5" dirty="0">
                <a:solidFill>
                  <a:srgbClr val="F8F8F8"/>
                </a:solidFill>
              </a:rPr>
              <a:t>$399.99</a:t>
            </a:r>
            <a:r>
              <a:rPr sz="2800" spc="-5" dirty="0">
                <a:solidFill>
                  <a:srgbClr val="7F90AA"/>
                </a:solidFill>
              </a:rPr>
              <a:t>&lt;/p&gt;</a:t>
            </a:r>
            <a:r>
              <a:rPr sz="2800" spc="-5" dirty="0">
                <a:solidFill>
                  <a:srgbClr val="F8F8F8"/>
                </a:solidFill>
              </a:rPr>
              <a:t>');</a:t>
            </a:r>
            <a:endParaRPr sz="2800"/>
          </a:p>
          <a:p>
            <a:pPr marL="865505">
              <a:lnSpc>
                <a:spcPct val="100000"/>
              </a:lnSpc>
              <a:spcBef>
                <a:spcPts val="240"/>
              </a:spcBef>
            </a:pPr>
            <a:r>
              <a:rPr sz="2800" spc="-5" dirty="0"/>
              <a:t>$</a:t>
            </a:r>
            <a:r>
              <a:rPr sz="2800" spc="-5" dirty="0">
                <a:solidFill>
                  <a:srgbClr val="F8F8F8"/>
                </a:solidFill>
              </a:rPr>
              <a:t>('</a:t>
            </a:r>
            <a:r>
              <a:rPr sz="2800" spc="-5" dirty="0">
                <a:solidFill>
                  <a:srgbClr val="FF6400"/>
                </a:solidFill>
              </a:rPr>
              <a:t>.vacation</a:t>
            </a:r>
            <a:r>
              <a:rPr sz="2800" spc="-5" dirty="0">
                <a:solidFill>
                  <a:srgbClr val="F8F8F8"/>
                </a:solidFill>
              </a:rPr>
              <a:t>')</a:t>
            </a:r>
            <a:r>
              <a:rPr sz="2800" spc="-5" dirty="0">
                <a:solidFill>
                  <a:srgbClr val="FFFFFF"/>
                </a:solidFill>
              </a:rPr>
              <a:t>.</a:t>
            </a:r>
            <a:r>
              <a:rPr sz="2800" spc="-5" dirty="0"/>
              <a:t>append</a:t>
            </a:r>
            <a:r>
              <a:rPr sz="2800" spc="-5" dirty="0">
                <a:solidFill>
                  <a:srgbClr val="F8F8F8"/>
                </a:solidFill>
              </a:rPr>
              <a:t>(price);</a:t>
            </a:r>
            <a:endParaRPr sz="2800"/>
          </a:p>
          <a:p>
            <a:pPr marL="865505">
              <a:lnSpc>
                <a:spcPct val="100000"/>
              </a:lnSpc>
              <a:spcBef>
                <a:spcPts val="240"/>
              </a:spcBef>
            </a:pPr>
            <a:r>
              <a:rPr sz="2800" spc="-5" dirty="0"/>
              <a:t>$</a:t>
            </a:r>
            <a:r>
              <a:rPr sz="2800" spc="-5" dirty="0">
                <a:solidFill>
                  <a:srgbClr val="F8F8F8"/>
                </a:solidFill>
              </a:rPr>
              <a:t>('</a:t>
            </a:r>
            <a:r>
              <a:rPr sz="2800" spc="-5" dirty="0">
                <a:solidFill>
                  <a:srgbClr val="FF6400"/>
                </a:solidFill>
              </a:rPr>
              <a:t>button</a:t>
            </a:r>
            <a:r>
              <a:rPr sz="2800" spc="-5" dirty="0">
                <a:solidFill>
                  <a:srgbClr val="F8F8F8"/>
                </a:solidFill>
              </a:rPr>
              <a:t>').</a:t>
            </a:r>
            <a:r>
              <a:rPr sz="2800" spc="-5" dirty="0"/>
              <a:t>remove</a:t>
            </a:r>
            <a:r>
              <a:rPr sz="2800" spc="-5" dirty="0">
                <a:solidFill>
                  <a:srgbClr val="F8F8F8"/>
                </a:solidFill>
              </a:rPr>
              <a:t>();</a:t>
            </a:r>
            <a:endParaRPr sz="2800"/>
          </a:p>
          <a:p>
            <a:pPr marL="431800">
              <a:lnSpc>
                <a:spcPct val="100000"/>
              </a:lnSpc>
              <a:spcBef>
                <a:spcPts val="290"/>
              </a:spcBef>
            </a:pPr>
            <a:r>
              <a:rPr sz="2800" spc="-5" dirty="0">
                <a:solidFill>
                  <a:srgbClr val="F8F8F8"/>
                </a:solidFill>
              </a:rPr>
              <a:t>});</a:t>
            </a:r>
            <a:endParaRPr sz="2800"/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8F8F8"/>
                </a:solidFill>
              </a:rPr>
              <a:t>});</a:t>
            </a:r>
            <a:endParaRPr sz="2800"/>
          </a:p>
        </p:txBody>
      </p:sp>
      <p:sp>
        <p:nvSpPr>
          <p:cNvPr id="13" name="object 13"/>
          <p:cNvSpPr/>
          <p:nvPr/>
        </p:nvSpPr>
        <p:spPr>
          <a:xfrm>
            <a:off x="10426700" y="1384300"/>
            <a:ext cx="5118100" cy="5295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452100" y="1384300"/>
            <a:ext cx="5067300" cy="5245100"/>
          </a:xfrm>
          <a:custGeom>
            <a:avLst/>
            <a:gdLst/>
            <a:ahLst/>
            <a:cxnLst/>
            <a:rect l="l" t="t" r="r" b="b"/>
            <a:pathLst>
              <a:path w="5067300" h="5245100">
                <a:moveTo>
                  <a:pt x="49710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5148808"/>
                </a:lnTo>
                <a:lnTo>
                  <a:pt x="7567" y="5186287"/>
                </a:lnTo>
                <a:lnTo>
                  <a:pt x="28205" y="5216894"/>
                </a:lnTo>
                <a:lnTo>
                  <a:pt x="58812" y="5237532"/>
                </a:lnTo>
                <a:lnTo>
                  <a:pt x="96291" y="5245100"/>
                </a:lnTo>
                <a:lnTo>
                  <a:pt x="4971034" y="5245100"/>
                </a:lnTo>
                <a:lnTo>
                  <a:pt x="5008471" y="5237532"/>
                </a:lnTo>
                <a:lnTo>
                  <a:pt x="5039074" y="5216894"/>
                </a:lnTo>
                <a:lnTo>
                  <a:pt x="5059723" y="5186287"/>
                </a:lnTo>
                <a:lnTo>
                  <a:pt x="5067300" y="5148808"/>
                </a:lnTo>
                <a:lnTo>
                  <a:pt x="5067300" y="96291"/>
                </a:lnTo>
                <a:lnTo>
                  <a:pt x="5059723" y="58812"/>
                </a:lnTo>
                <a:lnTo>
                  <a:pt x="5039074" y="28205"/>
                </a:lnTo>
                <a:lnTo>
                  <a:pt x="5008471" y="7567"/>
                </a:lnTo>
                <a:lnTo>
                  <a:pt x="49710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55300" y="1663700"/>
            <a:ext cx="2146300" cy="533400"/>
          </a:xfrm>
          <a:custGeom>
            <a:avLst/>
            <a:gdLst/>
            <a:ahLst/>
            <a:cxnLst/>
            <a:rect l="l" t="t" r="r" b="b"/>
            <a:pathLst>
              <a:path w="2146300" h="533400">
                <a:moveTo>
                  <a:pt x="1994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381533"/>
                </a:lnTo>
                <a:lnTo>
                  <a:pt x="7742" y="429533"/>
                </a:lnTo>
                <a:lnTo>
                  <a:pt x="29302" y="471222"/>
                </a:lnTo>
                <a:lnTo>
                  <a:pt x="62177" y="504097"/>
                </a:lnTo>
                <a:lnTo>
                  <a:pt x="103866" y="525657"/>
                </a:lnTo>
                <a:lnTo>
                  <a:pt x="151866" y="533400"/>
                </a:lnTo>
                <a:lnTo>
                  <a:pt x="1994433" y="533400"/>
                </a:lnTo>
                <a:lnTo>
                  <a:pt x="2042453" y="525657"/>
                </a:lnTo>
                <a:lnTo>
                  <a:pt x="2084144" y="504097"/>
                </a:lnTo>
                <a:lnTo>
                  <a:pt x="2117012" y="471222"/>
                </a:lnTo>
                <a:lnTo>
                  <a:pt x="2138562" y="429533"/>
                </a:lnTo>
                <a:lnTo>
                  <a:pt x="2146300" y="381533"/>
                </a:lnTo>
                <a:lnTo>
                  <a:pt x="2146300" y="151866"/>
                </a:lnTo>
                <a:lnTo>
                  <a:pt x="2138562" y="103866"/>
                </a:lnTo>
                <a:lnTo>
                  <a:pt x="2117012" y="62177"/>
                </a:lnTo>
                <a:lnTo>
                  <a:pt x="2084144" y="29302"/>
                </a:lnTo>
                <a:lnTo>
                  <a:pt x="2042453" y="7742"/>
                </a:lnTo>
                <a:lnTo>
                  <a:pt x="1994433" y="0"/>
                </a:lnTo>
                <a:close/>
              </a:path>
            </a:pathLst>
          </a:custGeom>
          <a:solidFill>
            <a:srgbClr val="273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036300" y="1816100"/>
            <a:ext cx="1397000" cy="279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1045190" y="1752600"/>
            <a:ext cx="13665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DOCUMENT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1887200" y="3619500"/>
            <a:ext cx="3162300" cy="444500"/>
          </a:xfrm>
          <a:custGeom>
            <a:avLst/>
            <a:gdLst/>
            <a:ahLst/>
            <a:cxnLst/>
            <a:rect l="l" t="t" r="r" b="b"/>
            <a:pathLst>
              <a:path w="3162300" h="444500">
                <a:moveTo>
                  <a:pt x="30104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3010407" y="444500"/>
                </a:lnTo>
                <a:lnTo>
                  <a:pt x="3058440" y="436757"/>
                </a:lnTo>
                <a:lnTo>
                  <a:pt x="3100139" y="415197"/>
                </a:lnTo>
                <a:lnTo>
                  <a:pt x="3133010" y="382322"/>
                </a:lnTo>
                <a:lnTo>
                  <a:pt x="3154562" y="340633"/>
                </a:lnTo>
                <a:lnTo>
                  <a:pt x="3162300" y="292633"/>
                </a:lnTo>
                <a:lnTo>
                  <a:pt x="3162300" y="151866"/>
                </a:lnTo>
                <a:lnTo>
                  <a:pt x="3154562" y="103866"/>
                </a:lnTo>
                <a:lnTo>
                  <a:pt x="3133010" y="62177"/>
                </a:lnTo>
                <a:lnTo>
                  <a:pt x="3100139" y="29302"/>
                </a:lnTo>
                <a:lnTo>
                  <a:pt x="3058440" y="7742"/>
                </a:lnTo>
                <a:lnTo>
                  <a:pt x="30104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014200" y="3708400"/>
            <a:ext cx="2908300" cy="292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2030709" y="3657600"/>
            <a:ext cx="13665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Hawaiian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539469" y="3657600"/>
            <a:ext cx="13665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Vacation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1391900" y="30480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582400" y="3136900"/>
            <a:ext cx="368300" cy="2794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1586209" y="30861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h2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040109" y="2974754"/>
            <a:ext cx="245440" cy="3873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586595" y="3558954"/>
            <a:ext cx="283536" cy="3111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887200" y="4762500"/>
            <a:ext cx="1879600" cy="444500"/>
          </a:xfrm>
          <a:custGeom>
            <a:avLst/>
            <a:gdLst/>
            <a:ahLst/>
            <a:cxnLst/>
            <a:rect l="l" t="t" r="r" b="b"/>
            <a:pathLst>
              <a:path w="1879600" h="444500">
                <a:moveTo>
                  <a:pt x="17277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727707" y="444500"/>
                </a:lnTo>
                <a:lnTo>
                  <a:pt x="1775740" y="436757"/>
                </a:lnTo>
                <a:lnTo>
                  <a:pt x="1817439" y="415197"/>
                </a:lnTo>
                <a:lnTo>
                  <a:pt x="1850310" y="382322"/>
                </a:lnTo>
                <a:lnTo>
                  <a:pt x="1871862" y="340633"/>
                </a:lnTo>
                <a:lnTo>
                  <a:pt x="1879600" y="292633"/>
                </a:lnTo>
                <a:lnTo>
                  <a:pt x="1879600" y="151866"/>
                </a:lnTo>
                <a:lnTo>
                  <a:pt x="1871862" y="103866"/>
                </a:lnTo>
                <a:lnTo>
                  <a:pt x="1850310" y="62177"/>
                </a:lnTo>
                <a:lnTo>
                  <a:pt x="1817439" y="29302"/>
                </a:lnTo>
                <a:lnTo>
                  <a:pt x="1775740" y="7742"/>
                </a:lnTo>
                <a:lnTo>
                  <a:pt x="17277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039600" y="4851400"/>
            <a:ext cx="1562100" cy="2921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2059919" y="4800600"/>
            <a:ext cx="153416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Get</a:t>
            </a:r>
            <a:r>
              <a:rPr sz="2200" spc="-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Price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1391900" y="4191000"/>
            <a:ext cx="1320800" cy="444500"/>
          </a:xfrm>
          <a:custGeom>
            <a:avLst/>
            <a:gdLst/>
            <a:ahLst/>
            <a:cxnLst/>
            <a:rect l="l" t="t" r="r" b="b"/>
            <a:pathLst>
              <a:path w="1320800" h="444500">
                <a:moveTo>
                  <a:pt x="11689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168933" y="444500"/>
                </a:lnTo>
                <a:lnTo>
                  <a:pt x="1216933" y="436757"/>
                </a:lnTo>
                <a:lnTo>
                  <a:pt x="1258622" y="415197"/>
                </a:lnTo>
                <a:lnTo>
                  <a:pt x="1291497" y="382322"/>
                </a:lnTo>
                <a:lnTo>
                  <a:pt x="1313057" y="340633"/>
                </a:lnTo>
                <a:lnTo>
                  <a:pt x="1320800" y="292633"/>
                </a:lnTo>
                <a:lnTo>
                  <a:pt x="1320800" y="151866"/>
                </a:lnTo>
                <a:lnTo>
                  <a:pt x="1313057" y="103866"/>
                </a:lnTo>
                <a:lnTo>
                  <a:pt x="1291497" y="62177"/>
                </a:lnTo>
                <a:lnTo>
                  <a:pt x="1258622" y="29302"/>
                </a:lnTo>
                <a:lnTo>
                  <a:pt x="1216933" y="7742"/>
                </a:lnTo>
                <a:lnTo>
                  <a:pt x="11689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531600" y="4279900"/>
            <a:ext cx="1041400" cy="2921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536680" y="4229100"/>
            <a:ext cx="10312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button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1586595" y="4727354"/>
            <a:ext cx="283536" cy="3111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391900" y="5334000"/>
            <a:ext cx="482600" cy="444500"/>
          </a:xfrm>
          <a:custGeom>
            <a:avLst/>
            <a:gdLst/>
            <a:ahLst/>
            <a:cxnLst/>
            <a:rect l="l" t="t" r="r" b="b"/>
            <a:pathLst>
              <a:path w="482600" h="444500">
                <a:moveTo>
                  <a:pt x="3307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330733" y="444500"/>
                </a:lnTo>
                <a:lnTo>
                  <a:pt x="378733" y="436757"/>
                </a:lnTo>
                <a:lnTo>
                  <a:pt x="420422" y="415197"/>
                </a:lnTo>
                <a:lnTo>
                  <a:pt x="453297" y="382322"/>
                </a:lnTo>
                <a:lnTo>
                  <a:pt x="474857" y="340633"/>
                </a:lnTo>
                <a:lnTo>
                  <a:pt x="482600" y="292633"/>
                </a:lnTo>
                <a:lnTo>
                  <a:pt x="482600" y="151866"/>
                </a:lnTo>
                <a:lnTo>
                  <a:pt x="474857" y="103866"/>
                </a:lnTo>
                <a:lnTo>
                  <a:pt x="453297" y="62177"/>
                </a:lnTo>
                <a:lnTo>
                  <a:pt x="420422" y="29302"/>
                </a:lnTo>
                <a:lnTo>
                  <a:pt x="378733" y="7742"/>
                </a:lnTo>
                <a:lnTo>
                  <a:pt x="330733" y="0"/>
                </a:lnTo>
                <a:close/>
              </a:path>
            </a:pathLst>
          </a:custGeom>
          <a:solidFill>
            <a:srgbClr val="DAB3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887200" y="5905500"/>
            <a:ext cx="1879600" cy="444500"/>
          </a:xfrm>
          <a:custGeom>
            <a:avLst/>
            <a:gdLst/>
            <a:ahLst/>
            <a:cxnLst/>
            <a:rect l="l" t="t" r="r" b="b"/>
            <a:pathLst>
              <a:path w="1879600" h="444500">
                <a:moveTo>
                  <a:pt x="17277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727707" y="444500"/>
                </a:lnTo>
                <a:lnTo>
                  <a:pt x="1775740" y="436757"/>
                </a:lnTo>
                <a:lnTo>
                  <a:pt x="1817439" y="415197"/>
                </a:lnTo>
                <a:lnTo>
                  <a:pt x="1850310" y="382322"/>
                </a:lnTo>
                <a:lnTo>
                  <a:pt x="1871862" y="340633"/>
                </a:lnTo>
                <a:lnTo>
                  <a:pt x="1879600" y="292633"/>
                </a:lnTo>
                <a:lnTo>
                  <a:pt x="1879600" y="151866"/>
                </a:lnTo>
                <a:lnTo>
                  <a:pt x="1871862" y="103866"/>
                </a:lnTo>
                <a:lnTo>
                  <a:pt x="1850310" y="62177"/>
                </a:lnTo>
                <a:lnTo>
                  <a:pt x="1817439" y="29302"/>
                </a:lnTo>
                <a:lnTo>
                  <a:pt x="1775740" y="7742"/>
                </a:lnTo>
                <a:lnTo>
                  <a:pt x="17277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217400" y="5981700"/>
            <a:ext cx="1219200" cy="3302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1536680" y="5372100"/>
            <a:ext cx="1889760" cy="928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latin typeface="Courier New"/>
                <a:cs typeface="Courier New"/>
              </a:rPr>
              <a:t>p</a:t>
            </a:r>
            <a:endParaRPr sz="2200">
              <a:latin typeface="Courier New"/>
              <a:cs typeface="Courier New"/>
            </a:endParaRPr>
          </a:p>
          <a:p>
            <a:pPr marL="702945">
              <a:lnSpc>
                <a:spcPct val="100000"/>
              </a:lnSpc>
              <a:spcBef>
                <a:spcPts val="18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$399.99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1599295" y="5883054"/>
            <a:ext cx="283536" cy="3111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039691" y="2982645"/>
            <a:ext cx="217681" cy="26543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883900" y="2463800"/>
            <a:ext cx="850900" cy="444500"/>
          </a:xfrm>
          <a:custGeom>
            <a:avLst/>
            <a:gdLst/>
            <a:ahLst/>
            <a:cxnLst/>
            <a:rect l="l" t="t" r="r" b="b"/>
            <a:pathLst>
              <a:path w="850900" h="444500">
                <a:moveTo>
                  <a:pt x="6990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699033" y="444500"/>
                </a:lnTo>
                <a:lnTo>
                  <a:pt x="747033" y="436757"/>
                </a:lnTo>
                <a:lnTo>
                  <a:pt x="788722" y="415197"/>
                </a:lnTo>
                <a:lnTo>
                  <a:pt x="821597" y="382322"/>
                </a:lnTo>
                <a:lnTo>
                  <a:pt x="843157" y="340633"/>
                </a:lnTo>
                <a:lnTo>
                  <a:pt x="850900" y="292633"/>
                </a:lnTo>
                <a:lnTo>
                  <a:pt x="850900" y="151866"/>
                </a:lnTo>
                <a:lnTo>
                  <a:pt x="843157" y="103866"/>
                </a:lnTo>
                <a:lnTo>
                  <a:pt x="821597" y="62177"/>
                </a:lnTo>
                <a:lnTo>
                  <a:pt x="788722" y="29302"/>
                </a:lnTo>
                <a:lnTo>
                  <a:pt x="747033" y="7742"/>
                </a:lnTo>
                <a:lnTo>
                  <a:pt x="6990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112500" y="2552700"/>
            <a:ext cx="355600" cy="2921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1129009" y="25019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90327" y="8373428"/>
            <a:ext cx="551561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229" dirty="0">
                <a:solidFill>
                  <a:srgbClr val="7999AF"/>
                </a:solidFill>
                <a:latin typeface="Arial"/>
                <a:cs typeface="Arial"/>
              </a:rPr>
              <a:t>3.2 </a:t>
            </a:r>
            <a:r>
              <a:rPr sz="4200" b="1" spc="50" dirty="0">
                <a:solidFill>
                  <a:srgbClr val="7999AF"/>
                </a:solidFill>
                <a:latin typeface="Calibri"/>
                <a:cs typeface="Calibri"/>
              </a:rPr>
              <a:t>Acting </a:t>
            </a:r>
            <a:r>
              <a:rPr sz="4200" b="1" spc="-5" dirty="0">
                <a:solidFill>
                  <a:srgbClr val="7999AF"/>
                </a:solidFill>
                <a:latin typeface="Calibri"/>
                <a:cs typeface="Calibri"/>
              </a:rPr>
              <a:t>on</a:t>
            </a:r>
            <a:r>
              <a:rPr sz="4200" b="1" spc="-24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20" dirty="0">
                <a:solidFill>
                  <a:srgbClr val="7999AF"/>
                </a:solidFill>
                <a:latin typeface="Calibri"/>
                <a:cs typeface="Calibri"/>
              </a:rPr>
              <a:t>Interaction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1874500" y="2514600"/>
            <a:ext cx="27076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BEBEB"/>
                </a:solidFill>
                <a:latin typeface="Courier New"/>
                <a:cs typeface="Courier New"/>
              </a:rPr>
              <a:t>class="vacation"</a:t>
            </a:r>
            <a:endParaRPr sz="22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6250" y="8001000"/>
            <a:ext cx="10982960" cy="633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i="1" spc="-204" dirty="0">
                <a:solidFill>
                  <a:srgbClr val="F8F5F1"/>
                </a:solidFill>
                <a:latin typeface="Arial"/>
                <a:cs typeface="Arial"/>
              </a:rPr>
              <a:t>Now</a:t>
            </a:r>
            <a:r>
              <a:rPr sz="4000" i="1" spc="-2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4000" i="1" spc="-60" dirty="0">
                <a:solidFill>
                  <a:srgbClr val="F8F5F1"/>
                </a:solidFill>
                <a:latin typeface="Arial"/>
                <a:cs typeface="Arial"/>
              </a:rPr>
              <a:t>the</a:t>
            </a:r>
            <a:r>
              <a:rPr sz="4000" i="1" spc="-2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4000" i="1" spc="-195" dirty="0">
                <a:solidFill>
                  <a:srgbClr val="F8F5F1"/>
                </a:solidFill>
                <a:latin typeface="Arial"/>
                <a:cs typeface="Arial"/>
              </a:rPr>
              <a:t>price</a:t>
            </a:r>
            <a:r>
              <a:rPr sz="4000" i="1" spc="-2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4000" i="1" spc="20" dirty="0">
                <a:solidFill>
                  <a:srgbClr val="F8F5F1"/>
                </a:solidFill>
                <a:latin typeface="Arial"/>
                <a:cs typeface="Arial"/>
              </a:rPr>
              <a:t>will</a:t>
            </a:r>
            <a:r>
              <a:rPr sz="4000" i="1" spc="-2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4000" i="1" spc="-295" dirty="0">
                <a:solidFill>
                  <a:srgbClr val="F8F5F1"/>
                </a:solidFill>
                <a:latin typeface="Arial"/>
                <a:cs typeface="Arial"/>
              </a:rPr>
              <a:t>be</a:t>
            </a:r>
            <a:r>
              <a:rPr sz="4000" i="1" spc="-2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4000" i="1" spc="-185" dirty="0">
                <a:solidFill>
                  <a:srgbClr val="F8F5F1"/>
                </a:solidFill>
                <a:latin typeface="Arial"/>
                <a:cs typeface="Arial"/>
              </a:rPr>
              <a:t>shown</a:t>
            </a:r>
            <a:r>
              <a:rPr sz="4000" i="1" spc="-2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4000" i="1" spc="-195" dirty="0">
                <a:solidFill>
                  <a:srgbClr val="F8F5F1"/>
                </a:solidFill>
                <a:latin typeface="Arial"/>
                <a:cs typeface="Arial"/>
              </a:rPr>
              <a:t>when</a:t>
            </a:r>
            <a:r>
              <a:rPr sz="4000" i="1" spc="-2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4000" i="1" spc="-285" dirty="0">
                <a:solidFill>
                  <a:srgbClr val="F8F5F1"/>
                </a:solidFill>
                <a:latin typeface="Arial"/>
                <a:cs typeface="Arial"/>
              </a:rPr>
              <a:t>we</a:t>
            </a:r>
            <a:r>
              <a:rPr sz="4000" i="1" spc="-2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4000" i="1" spc="-140" dirty="0">
                <a:solidFill>
                  <a:srgbClr val="F8F5F1"/>
                </a:solidFill>
                <a:latin typeface="Arial"/>
                <a:cs typeface="Arial"/>
              </a:rPr>
              <a:t>click</a:t>
            </a:r>
            <a:r>
              <a:rPr sz="4000" i="1" spc="-2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4000" i="1" spc="-60" dirty="0">
                <a:solidFill>
                  <a:srgbClr val="F8F5F1"/>
                </a:solidFill>
                <a:latin typeface="Arial"/>
                <a:cs typeface="Arial"/>
              </a:rPr>
              <a:t>the</a:t>
            </a:r>
            <a:r>
              <a:rPr sz="4000" i="1" spc="-2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4000" i="1" spc="15" dirty="0">
                <a:solidFill>
                  <a:srgbClr val="F8F5F1"/>
                </a:solidFill>
                <a:latin typeface="Arial"/>
                <a:cs typeface="Arial"/>
              </a:rPr>
              <a:t>button</a:t>
            </a:r>
            <a:endParaRPr sz="4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26300" y="1384300"/>
            <a:ext cx="1803400" cy="589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91081" y="3727450"/>
            <a:ext cx="12879705" cy="1518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600" b="1" spc="-75" dirty="0">
                <a:solidFill>
                  <a:srgbClr val="FFFFFF"/>
                </a:solidFill>
                <a:latin typeface="Calibri"/>
                <a:cs typeface="Calibri"/>
              </a:rPr>
              <a:t>Refactor </a:t>
            </a:r>
            <a:r>
              <a:rPr sz="9600" b="1" spc="145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9600" b="1" spc="1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600" b="1" spc="-10" dirty="0">
                <a:solidFill>
                  <a:srgbClr val="FFFFFF"/>
                </a:solidFill>
                <a:latin typeface="Calibri"/>
                <a:cs typeface="Calibri"/>
              </a:rPr>
              <a:t>Traversing</a:t>
            </a:r>
            <a:endParaRPr sz="96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6700" y="8458200"/>
            <a:ext cx="9042400" cy="635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0200" y="8445500"/>
            <a:ext cx="861187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i="1" spc="-20" dirty="0">
                <a:solidFill>
                  <a:srgbClr val="78AAD6"/>
                </a:solidFill>
                <a:latin typeface="Arial"/>
                <a:cs typeface="Arial"/>
              </a:rPr>
              <a:t>What</a:t>
            </a:r>
            <a:r>
              <a:rPr sz="3600" i="1" spc="-240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165" dirty="0">
                <a:solidFill>
                  <a:srgbClr val="78AAD6"/>
                </a:solidFill>
                <a:latin typeface="Arial"/>
                <a:cs typeface="Arial"/>
              </a:rPr>
              <a:t>if</a:t>
            </a:r>
            <a:r>
              <a:rPr sz="3600" i="1" spc="-240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120" dirty="0">
                <a:solidFill>
                  <a:srgbClr val="78AAD6"/>
                </a:solidFill>
                <a:latin typeface="Arial"/>
                <a:cs typeface="Arial"/>
              </a:rPr>
              <a:t>there</a:t>
            </a:r>
            <a:r>
              <a:rPr sz="3600" i="1" spc="-240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200" dirty="0">
                <a:solidFill>
                  <a:srgbClr val="78AAD6"/>
                </a:solidFill>
                <a:latin typeface="Arial"/>
                <a:cs typeface="Arial"/>
              </a:rPr>
              <a:t>are</a:t>
            </a:r>
            <a:r>
              <a:rPr sz="3600" i="1" spc="-240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20" dirty="0">
                <a:solidFill>
                  <a:srgbClr val="78AAD6"/>
                </a:solidFill>
                <a:latin typeface="Arial"/>
                <a:cs typeface="Arial"/>
              </a:rPr>
              <a:t>multiple</a:t>
            </a:r>
            <a:r>
              <a:rPr sz="3600" i="1" spc="-240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100" dirty="0">
                <a:solidFill>
                  <a:srgbClr val="78AAD6"/>
                </a:solidFill>
                <a:latin typeface="Arial"/>
                <a:cs typeface="Arial"/>
              </a:rPr>
              <a:t>vacation</a:t>
            </a:r>
            <a:r>
              <a:rPr sz="3600" i="1" spc="-240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225" dirty="0">
                <a:solidFill>
                  <a:srgbClr val="78AAD6"/>
                </a:solidFill>
                <a:latin typeface="Arial"/>
                <a:cs typeface="Arial"/>
              </a:rPr>
              <a:t>packages?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1866900"/>
            <a:ext cx="6261100" cy="386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8800" y="1866900"/>
            <a:ext cx="6210300" cy="3810000"/>
          </a:xfrm>
          <a:custGeom>
            <a:avLst/>
            <a:gdLst/>
            <a:ahLst/>
            <a:cxnLst/>
            <a:rect l="l" t="t" r="r" b="b"/>
            <a:pathLst>
              <a:path w="6210300" h="3810000">
                <a:moveTo>
                  <a:pt x="61140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3713708"/>
                </a:lnTo>
                <a:lnTo>
                  <a:pt x="7567" y="3751187"/>
                </a:lnTo>
                <a:lnTo>
                  <a:pt x="28203" y="3781794"/>
                </a:lnTo>
                <a:lnTo>
                  <a:pt x="58810" y="3802432"/>
                </a:lnTo>
                <a:lnTo>
                  <a:pt x="96291" y="3810000"/>
                </a:lnTo>
                <a:lnTo>
                  <a:pt x="6114008" y="3810000"/>
                </a:lnTo>
                <a:lnTo>
                  <a:pt x="6151487" y="3802432"/>
                </a:lnTo>
                <a:lnTo>
                  <a:pt x="6182094" y="3781794"/>
                </a:lnTo>
                <a:lnTo>
                  <a:pt x="6202732" y="3751187"/>
                </a:lnTo>
                <a:lnTo>
                  <a:pt x="6210300" y="3713708"/>
                </a:lnTo>
                <a:lnTo>
                  <a:pt x="6210300" y="96291"/>
                </a:lnTo>
                <a:lnTo>
                  <a:pt x="6202732" y="58812"/>
                </a:lnTo>
                <a:lnTo>
                  <a:pt x="6182094" y="28205"/>
                </a:lnTo>
                <a:lnTo>
                  <a:pt x="6151487" y="7567"/>
                </a:lnTo>
                <a:lnTo>
                  <a:pt x="6114008" y="0"/>
                </a:lnTo>
                <a:close/>
              </a:path>
            </a:pathLst>
          </a:custGeom>
          <a:solidFill>
            <a:srgbClr val="1B2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93100" y="3098800"/>
            <a:ext cx="3340100" cy="85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18500" y="3098800"/>
            <a:ext cx="3289300" cy="800100"/>
          </a:xfrm>
          <a:custGeom>
            <a:avLst/>
            <a:gdLst/>
            <a:ahLst/>
            <a:cxnLst/>
            <a:rect l="l" t="t" r="r" b="b"/>
            <a:pathLst>
              <a:path w="3289300" h="800100">
                <a:moveTo>
                  <a:pt x="31930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5" y="771894"/>
                </a:lnTo>
                <a:lnTo>
                  <a:pt x="58812" y="792532"/>
                </a:lnTo>
                <a:lnTo>
                  <a:pt x="96291" y="800100"/>
                </a:lnTo>
                <a:lnTo>
                  <a:pt x="3193008" y="800100"/>
                </a:lnTo>
                <a:lnTo>
                  <a:pt x="3230487" y="792532"/>
                </a:lnTo>
                <a:lnTo>
                  <a:pt x="3261094" y="771894"/>
                </a:lnTo>
                <a:lnTo>
                  <a:pt x="3281732" y="741287"/>
                </a:lnTo>
                <a:lnTo>
                  <a:pt x="3289300" y="703808"/>
                </a:lnTo>
                <a:lnTo>
                  <a:pt x="3289300" y="96291"/>
                </a:lnTo>
                <a:lnTo>
                  <a:pt x="3281732" y="58812"/>
                </a:lnTo>
                <a:lnTo>
                  <a:pt x="3261094" y="28205"/>
                </a:lnTo>
                <a:lnTo>
                  <a:pt x="3230487" y="7567"/>
                </a:lnTo>
                <a:lnTo>
                  <a:pt x="3193008" y="0"/>
                </a:lnTo>
                <a:close/>
              </a:path>
            </a:pathLst>
          </a:custGeom>
          <a:solidFill>
            <a:srgbClr val="1B2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78700" y="3073400"/>
            <a:ext cx="876300" cy="850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16800" y="3098800"/>
            <a:ext cx="825500" cy="800100"/>
          </a:xfrm>
          <a:custGeom>
            <a:avLst/>
            <a:gdLst/>
            <a:ahLst/>
            <a:cxnLst/>
            <a:rect l="l" t="t" r="r" b="b"/>
            <a:pathLst>
              <a:path w="825500" h="800100">
                <a:moveTo>
                  <a:pt x="7292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5" y="771894"/>
                </a:lnTo>
                <a:lnTo>
                  <a:pt x="58812" y="792532"/>
                </a:lnTo>
                <a:lnTo>
                  <a:pt x="96291" y="800100"/>
                </a:lnTo>
                <a:lnTo>
                  <a:pt x="729208" y="800100"/>
                </a:lnTo>
                <a:lnTo>
                  <a:pt x="766687" y="792532"/>
                </a:lnTo>
                <a:lnTo>
                  <a:pt x="797294" y="771894"/>
                </a:lnTo>
                <a:lnTo>
                  <a:pt x="817932" y="741287"/>
                </a:lnTo>
                <a:lnTo>
                  <a:pt x="825500" y="703808"/>
                </a:lnTo>
                <a:lnTo>
                  <a:pt x="825500" y="96291"/>
                </a:lnTo>
                <a:lnTo>
                  <a:pt x="817932" y="58812"/>
                </a:lnTo>
                <a:lnTo>
                  <a:pt x="797294" y="28205"/>
                </a:lnTo>
                <a:lnTo>
                  <a:pt x="766687" y="7567"/>
                </a:lnTo>
                <a:lnTo>
                  <a:pt x="729208" y="0"/>
                </a:lnTo>
                <a:close/>
              </a:path>
            </a:pathLst>
          </a:custGeom>
          <a:solidFill>
            <a:srgbClr val="1E32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78700" y="4013200"/>
            <a:ext cx="876300" cy="850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16800" y="4038600"/>
            <a:ext cx="825500" cy="800100"/>
          </a:xfrm>
          <a:custGeom>
            <a:avLst/>
            <a:gdLst/>
            <a:ahLst/>
            <a:cxnLst/>
            <a:rect l="l" t="t" r="r" b="b"/>
            <a:pathLst>
              <a:path w="825500" h="800100">
                <a:moveTo>
                  <a:pt x="7292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5" y="771894"/>
                </a:lnTo>
                <a:lnTo>
                  <a:pt x="58812" y="792532"/>
                </a:lnTo>
                <a:lnTo>
                  <a:pt x="96291" y="800100"/>
                </a:lnTo>
                <a:lnTo>
                  <a:pt x="729208" y="800100"/>
                </a:lnTo>
                <a:lnTo>
                  <a:pt x="766687" y="792532"/>
                </a:lnTo>
                <a:lnTo>
                  <a:pt x="797294" y="771894"/>
                </a:lnTo>
                <a:lnTo>
                  <a:pt x="817932" y="741287"/>
                </a:lnTo>
                <a:lnTo>
                  <a:pt x="825500" y="703808"/>
                </a:lnTo>
                <a:lnTo>
                  <a:pt x="825500" y="96291"/>
                </a:lnTo>
                <a:lnTo>
                  <a:pt x="817932" y="58812"/>
                </a:lnTo>
                <a:lnTo>
                  <a:pt x="797294" y="28205"/>
                </a:lnTo>
                <a:lnTo>
                  <a:pt x="766687" y="7567"/>
                </a:lnTo>
                <a:lnTo>
                  <a:pt x="729208" y="0"/>
                </a:lnTo>
                <a:close/>
              </a:path>
            </a:pathLst>
          </a:custGeom>
          <a:solidFill>
            <a:srgbClr val="1E32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79760" y="1447800"/>
            <a:ext cx="1960245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40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2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document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8800" y="495300"/>
            <a:ext cx="5041900" cy="812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270" dirty="0"/>
              <a:t>Changing</a:t>
            </a:r>
            <a:r>
              <a:rPr spc="-405" dirty="0"/>
              <a:t> </a:t>
            </a:r>
            <a:r>
              <a:rPr spc="-55" dirty="0"/>
              <a:t>content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112000" y="1997872"/>
            <a:ext cx="4981575" cy="835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78400"/>
              </a:lnSpc>
            </a:pPr>
            <a:r>
              <a:rPr sz="3400" spc="-185" dirty="0">
                <a:solidFill>
                  <a:srgbClr val="FFFFFF"/>
                </a:solidFill>
                <a:latin typeface="Arial"/>
                <a:cs typeface="Arial"/>
              </a:rPr>
              <a:t>How </a:t>
            </a:r>
            <a:r>
              <a:rPr sz="3400" spc="-204" dirty="0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sz="3400" spc="-175" dirty="0">
                <a:solidFill>
                  <a:srgbClr val="FFFFFF"/>
                </a:solidFill>
                <a:latin typeface="Arial"/>
                <a:cs typeface="Arial"/>
              </a:rPr>
              <a:t>we </a:t>
            </a:r>
            <a:r>
              <a:rPr sz="3400" spc="-30" dirty="0">
                <a:solidFill>
                  <a:srgbClr val="FFFFFF"/>
                </a:solidFill>
                <a:latin typeface="Arial"/>
                <a:cs typeface="Arial"/>
              </a:rPr>
              <a:t>modify </a:t>
            </a:r>
            <a:r>
              <a:rPr sz="3400" spc="-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00" spc="-5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45" dirty="0">
                <a:solidFill>
                  <a:srgbClr val="FFFFFF"/>
                </a:solidFill>
                <a:latin typeface="Arial"/>
                <a:cs typeface="Arial"/>
              </a:rPr>
              <a:t>text  </a:t>
            </a:r>
            <a:r>
              <a:rPr sz="3400" spc="4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3400" spc="-1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400" spc="-5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240" dirty="0">
                <a:solidFill>
                  <a:srgbClr val="FFFFFF"/>
                </a:solidFill>
                <a:latin typeface="Arial"/>
                <a:cs typeface="Arial"/>
              </a:rPr>
              <a:t>&lt;h1&gt; </a:t>
            </a:r>
            <a:r>
              <a:rPr sz="3400" spc="-95" dirty="0">
                <a:solidFill>
                  <a:srgbClr val="FFFFFF"/>
                </a:solidFill>
                <a:latin typeface="Arial"/>
                <a:cs typeface="Arial"/>
              </a:rPr>
              <a:t>element?</a:t>
            </a:r>
            <a:endParaRPr sz="3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64903" y="2063750"/>
            <a:ext cx="825500" cy="341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html&gt;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64703" y="2063750"/>
            <a:ext cx="1465580" cy="1027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&lt;!DOCTYPE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&lt;html&gt;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&lt;head&gt;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25023" y="3092450"/>
            <a:ext cx="2905760" cy="341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Adventures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&lt;/title&gt;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64703" y="3092450"/>
            <a:ext cx="2425700" cy="1027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2740">
              <a:lnSpc>
                <a:spcPct val="100000"/>
              </a:lnSpc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&lt;title&gt;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jQuery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&lt;/head&gt;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&lt;body&gt;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84743" y="4121150"/>
            <a:ext cx="1945639" cy="341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5" dirty="0">
                <a:solidFill>
                  <a:srgbClr val="FAD959"/>
                </a:solidFill>
                <a:latin typeface="Courier New"/>
                <a:cs typeface="Courier New"/>
              </a:rPr>
              <a:t>&lt;h1&gt;Where</a:t>
            </a:r>
            <a:r>
              <a:rPr sz="2100" spc="-55" dirty="0">
                <a:solidFill>
                  <a:srgbClr val="FAD959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AD959"/>
                </a:solidFill>
                <a:latin typeface="Courier New"/>
                <a:cs typeface="Courier New"/>
              </a:rPr>
              <a:t>do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464903" y="4464050"/>
            <a:ext cx="665480" cy="341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your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265003" y="4098426"/>
            <a:ext cx="3225800" cy="706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7100"/>
              </a:lnSpc>
            </a:pPr>
            <a:r>
              <a:rPr sz="2100" spc="-5" dirty="0">
                <a:solidFill>
                  <a:srgbClr val="FAD959"/>
                </a:solidFill>
                <a:latin typeface="Courier New"/>
                <a:cs typeface="Courier New"/>
              </a:rPr>
              <a:t>you want to</a:t>
            </a:r>
            <a:r>
              <a:rPr sz="2100" spc="-25" dirty="0">
                <a:solidFill>
                  <a:srgbClr val="FAD959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AD959"/>
                </a:solidFill>
                <a:latin typeface="Courier New"/>
                <a:cs typeface="Courier New"/>
              </a:rPr>
              <a:t>go?&lt;/h1&gt; 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next</a:t>
            </a:r>
            <a:r>
              <a:rPr sz="2100" spc="-2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adventure.</a:t>
            </a: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&lt;/p&gt;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64703" y="4464050"/>
            <a:ext cx="1465580" cy="1027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2740">
              <a:lnSpc>
                <a:spcPct val="100000"/>
              </a:lnSpc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&lt;p&gt;</a:t>
            </a:r>
            <a:r>
              <a:rPr sz="2100" spc="-5" dirty="0">
                <a:solidFill>
                  <a:srgbClr val="F8F8F8"/>
                </a:solidFill>
                <a:latin typeface="Courier New"/>
                <a:cs typeface="Courier New"/>
              </a:rPr>
              <a:t>Plan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&lt;/body&gt;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2100" spc="-5" dirty="0">
                <a:solidFill>
                  <a:srgbClr val="7F90AA"/>
                </a:solidFill>
                <a:latin typeface="Courier New"/>
                <a:cs typeface="Courier New"/>
              </a:rPr>
              <a:t>&lt;/html&gt;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534400" y="3238500"/>
            <a:ext cx="1033780" cy="50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30" dirty="0">
                <a:solidFill>
                  <a:srgbClr val="FFFFFF"/>
                </a:solidFill>
                <a:latin typeface="Arial"/>
                <a:cs typeface="Arial"/>
              </a:rPr>
              <a:t>find</a:t>
            </a:r>
            <a:r>
              <a:rPr sz="3200" spc="-2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18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endParaRPr sz="32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581900" y="3256800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414825" y="353809"/>
                </a:moveTo>
                <a:lnTo>
                  <a:pt x="293522" y="353809"/>
                </a:lnTo>
                <a:lnTo>
                  <a:pt x="428015" y="488289"/>
                </a:lnTo>
                <a:lnTo>
                  <a:pt x="435450" y="494389"/>
                </a:lnTo>
                <a:lnTo>
                  <a:pt x="443674" y="498806"/>
                </a:lnTo>
                <a:lnTo>
                  <a:pt x="452422" y="501493"/>
                </a:lnTo>
                <a:lnTo>
                  <a:pt x="461429" y="502399"/>
                </a:lnTo>
                <a:lnTo>
                  <a:pt x="461568" y="502399"/>
                </a:lnTo>
                <a:lnTo>
                  <a:pt x="496071" y="483985"/>
                </a:lnTo>
                <a:lnTo>
                  <a:pt x="502716" y="461073"/>
                </a:lnTo>
                <a:lnTo>
                  <a:pt x="501818" y="452055"/>
                </a:lnTo>
                <a:lnTo>
                  <a:pt x="499149" y="443296"/>
                </a:lnTo>
                <a:lnTo>
                  <a:pt x="494749" y="435066"/>
                </a:lnTo>
                <a:lnTo>
                  <a:pt x="488657" y="427634"/>
                </a:lnTo>
                <a:lnTo>
                  <a:pt x="414825" y="353809"/>
                </a:lnTo>
                <a:close/>
              </a:path>
              <a:path w="502920" h="502920">
                <a:moveTo>
                  <a:pt x="191592" y="0"/>
                </a:moveTo>
                <a:lnTo>
                  <a:pt x="147668" y="5061"/>
                </a:lnTo>
                <a:lnTo>
                  <a:pt x="107344" y="19478"/>
                </a:lnTo>
                <a:lnTo>
                  <a:pt x="71770" y="42100"/>
                </a:lnTo>
                <a:lnTo>
                  <a:pt x="42097" y="71777"/>
                </a:lnTo>
                <a:lnTo>
                  <a:pt x="19477" y="107358"/>
                </a:lnTo>
                <a:lnTo>
                  <a:pt x="5061" y="147692"/>
                </a:lnTo>
                <a:lnTo>
                  <a:pt x="0" y="191630"/>
                </a:lnTo>
                <a:lnTo>
                  <a:pt x="5061" y="235551"/>
                </a:lnTo>
                <a:lnTo>
                  <a:pt x="19477" y="275870"/>
                </a:lnTo>
                <a:lnTo>
                  <a:pt x="42097" y="311437"/>
                </a:lnTo>
                <a:lnTo>
                  <a:pt x="71770" y="341101"/>
                </a:lnTo>
                <a:lnTo>
                  <a:pt x="107344" y="363714"/>
                </a:lnTo>
                <a:lnTo>
                  <a:pt x="147668" y="378125"/>
                </a:lnTo>
                <a:lnTo>
                  <a:pt x="191592" y="383184"/>
                </a:lnTo>
                <a:lnTo>
                  <a:pt x="219150" y="381209"/>
                </a:lnTo>
                <a:lnTo>
                  <a:pt x="245514" y="375469"/>
                </a:lnTo>
                <a:lnTo>
                  <a:pt x="270400" y="366242"/>
                </a:lnTo>
                <a:lnTo>
                  <a:pt x="293522" y="353809"/>
                </a:lnTo>
                <a:lnTo>
                  <a:pt x="414825" y="353809"/>
                </a:lnTo>
                <a:lnTo>
                  <a:pt x="359474" y="298462"/>
                </a:lnTo>
                <a:lnTo>
                  <a:pt x="191592" y="298462"/>
                </a:lnTo>
                <a:lnTo>
                  <a:pt x="150069" y="290003"/>
                </a:lnTo>
                <a:lnTo>
                  <a:pt x="116130" y="267077"/>
                </a:lnTo>
                <a:lnTo>
                  <a:pt x="93213" y="233136"/>
                </a:lnTo>
                <a:lnTo>
                  <a:pt x="84759" y="191630"/>
                </a:lnTo>
                <a:lnTo>
                  <a:pt x="93213" y="150101"/>
                </a:lnTo>
                <a:lnTo>
                  <a:pt x="116130" y="116149"/>
                </a:lnTo>
                <a:lnTo>
                  <a:pt x="150069" y="93219"/>
                </a:lnTo>
                <a:lnTo>
                  <a:pt x="191592" y="84759"/>
                </a:lnTo>
                <a:lnTo>
                  <a:pt x="349343" y="84759"/>
                </a:lnTo>
                <a:lnTo>
                  <a:pt x="341090" y="71777"/>
                </a:lnTo>
                <a:lnTo>
                  <a:pt x="311419" y="42100"/>
                </a:lnTo>
                <a:lnTo>
                  <a:pt x="275845" y="19478"/>
                </a:lnTo>
                <a:lnTo>
                  <a:pt x="235519" y="5061"/>
                </a:lnTo>
                <a:lnTo>
                  <a:pt x="191592" y="0"/>
                </a:lnTo>
                <a:close/>
              </a:path>
              <a:path w="502920" h="502920">
                <a:moveTo>
                  <a:pt x="349343" y="84759"/>
                </a:moveTo>
                <a:lnTo>
                  <a:pt x="191592" y="84759"/>
                </a:lnTo>
                <a:lnTo>
                  <a:pt x="233114" y="93219"/>
                </a:lnTo>
                <a:lnTo>
                  <a:pt x="267054" y="116149"/>
                </a:lnTo>
                <a:lnTo>
                  <a:pt x="289970" y="150101"/>
                </a:lnTo>
                <a:lnTo>
                  <a:pt x="298424" y="191630"/>
                </a:lnTo>
                <a:lnTo>
                  <a:pt x="289970" y="233136"/>
                </a:lnTo>
                <a:lnTo>
                  <a:pt x="267054" y="267077"/>
                </a:lnTo>
                <a:lnTo>
                  <a:pt x="233114" y="290003"/>
                </a:lnTo>
                <a:lnTo>
                  <a:pt x="191592" y="298462"/>
                </a:lnTo>
                <a:lnTo>
                  <a:pt x="359474" y="298462"/>
                </a:lnTo>
                <a:lnTo>
                  <a:pt x="354088" y="293077"/>
                </a:lnTo>
                <a:lnTo>
                  <a:pt x="366393" y="270061"/>
                </a:lnTo>
                <a:lnTo>
                  <a:pt x="375532" y="245287"/>
                </a:lnTo>
                <a:lnTo>
                  <a:pt x="381224" y="219047"/>
                </a:lnTo>
                <a:lnTo>
                  <a:pt x="383184" y="191630"/>
                </a:lnTo>
                <a:lnTo>
                  <a:pt x="378123" y="147692"/>
                </a:lnTo>
                <a:lnTo>
                  <a:pt x="363709" y="107358"/>
                </a:lnTo>
                <a:lnTo>
                  <a:pt x="349343" y="847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293100" y="4038600"/>
            <a:ext cx="3340100" cy="85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318500" y="4038600"/>
            <a:ext cx="3289300" cy="800100"/>
          </a:xfrm>
          <a:custGeom>
            <a:avLst/>
            <a:gdLst/>
            <a:ahLst/>
            <a:cxnLst/>
            <a:rect l="l" t="t" r="r" b="b"/>
            <a:pathLst>
              <a:path w="3289300" h="800100">
                <a:moveTo>
                  <a:pt x="3193008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03808"/>
                </a:lnTo>
                <a:lnTo>
                  <a:pt x="7567" y="741287"/>
                </a:lnTo>
                <a:lnTo>
                  <a:pt x="28205" y="771894"/>
                </a:lnTo>
                <a:lnTo>
                  <a:pt x="58812" y="792532"/>
                </a:lnTo>
                <a:lnTo>
                  <a:pt x="96291" y="800100"/>
                </a:lnTo>
                <a:lnTo>
                  <a:pt x="3193008" y="800100"/>
                </a:lnTo>
                <a:lnTo>
                  <a:pt x="3230487" y="792532"/>
                </a:lnTo>
                <a:lnTo>
                  <a:pt x="3261094" y="771894"/>
                </a:lnTo>
                <a:lnTo>
                  <a:pt x="3281732" y="741287"/>
                </a:lnTo>
                <a:lnTo>
                  <a:pt x="3289300" y="703808"/>
                </a:lnTo>
                <a:lnTo>
                  <a:pt x="3289300" y="96291"/>
                </a:lnTo>
                <a:lnTo>
                  <a:pt x="3281732" y="58812"/>
                </a:lnTo>
                <a:lnTo>
                  <a:pt x="3261094" y="28205"/>
                </a:lnTo>
                <a:lnTo>
                  <a:pt x="3230487" y="7567"/>
                </a:lnTo>
                <a:lnTo>
                  <a:pt x="3193008" y="0"/>
                </a:lnTo>
                <a:close/>
              </a:path>
            </a:pathLst>
          </a:custGeom>
          <a:solidFill>
            <a:srgbClr val="1B2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534400" y="4140200"/>
            <a:ext cx="1556385" cy="50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85" dirty="0">
                <a:solidFill>
                  <a:srgbClr val="FFFFFF"/>
                </a:solidFill>
                <a:latin typeface="Arial"/>
                <a:cs typeface="Arial"/>
              </a:rPr>
              <a:t>change</a:t>
            </a:r>
            <a:r>
              <a:rPr sz="3200" spc="-2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18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endParaRPr sz="32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581900" y="4197387"/>
            <a:ext cx="488950" cy="488950"/>
          </a:xfrm>
          <a:custGeom>
            <a:avLst/>
            <a:gdLst/>
            <a:ahLst/>
            <a:cxnLst/>
            <a:rect l="l" t="t" r="r" b="b"/>
            <a:pathLst>
              <a:path w="488950" h="488950">
                <a:moveTo>
                  <a:pt x="371538" y="0"/>
                </a:moveTo>
                <a:lnTo>
                  <a:pt x="56502" y="315048"/>
                </a:lnTo>
                <a:lnTo>
                  <a:pt x="0" y="488911"/>
                </a:lnTo>
                <a:lnTo>
                  <a:pt x="129165" y="446938"/>
                </a:lnTo>
                <a:lnTo>
                  <a:pt x="41986" y="446938"/>
                </a:lnTo>
                <a:lnTo>
                  <a:pt x="80124" y="329539"/>
                </a:lnTo>
                <a:lnTo>
                  <a:pt x="276775" y="329539"/>
                </a:lnTo>
                <a:lnTo>
                  <a:pt x="488937" y="117386"/>
                </a:lnTo>
                <a:lnTo>
                  <a:pt x="371538" y="0"/>
                </a:lnTo>
                <a:close/>
              </a:path>
              <a:path w="488950" h="488950">
                <a:moveTo>
                  <a:pt x="276775" y="329539"/>
                </a:moveTo>
                <a:lnTo>
                  <a:pt x="80124" y="329539"/>
                </a:lnTo>
                <a:lnTo>
                  <a:pt x="159397" y="408800"/>
                </a:lnTo>
                <a:lnTo>
                  <a:pt x="41986" y="446938"/>
                </a:lnTo>
                <a:lnTo>
                  <a:pt x="129165" y="446938"/>
                </a:lnTo>
                <a:lnTo>
                  <a:pt x="173913" y="432396"/>
                </a:lnTo>
                <a:lnTo>
                  <a:pt x="276775" y="3295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90327" y="8316278"/>
            <a:ext cx="423608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610" dirty="0">
                <a:solidFill>
                  <a:srgbClr val="7999AF"/>
                </a:solidFill>
                <a:latin typeface="Arial"/>
                <a:cs typeface="Arial"/>
              </a:rPr>
              <a:t>1.1  </a:t>
            </a:r>
            <a:r>
              <a:rPr sz="4200" b="1" spc="75" dirty="0">
                <a:solidFill>
                  <a:srgbClr val="7999AF"/>
                </a:solidFill>
                <a:latin typeface="Calibri"/>
                <a:cs typeface="Calibri"/>
              </a:rPr>
              <a:t>What </a:t>
            </a:r>
            <a:r>
              <a:rPr sz="4200" b="1" spc="130" dirty="0">
                <a:solidFill>
                  <a:srgbClr val="7999AF"/>
                </a:solidFill>
                <a:latin typeface="Calibri"/>
                <a:cs typeface="Calibri"/>
              </a:rPr>
              <a:t>is</a:t>
            </a:r>
            <a:r>
              <a:rPr sz="4200" b="1" spc="-520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-20" dirty="0">
                <a:solidFill>
                  <a:srgbClr val="7999AF"/>
                </a:solidFill>
                <a:latin typeface="Calibri"/>
                <a:cs typeface="Calibri"/>
              </a:rPr>
              <a:t>jQuery?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1866900"/>
            <a:ext cx="9423400" cy="3594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8800" y="1866900"/>
            <a:ext cx="9372600" cy="3543300"/>
          </a:xfrm>
          <a:custGeom>
            <a:avLst/>
            <a:gdLst/>
            <a:ahLst/>
            <a:cxnLst/>
            <a:rect l="l" t="t" r="r" b="b"/>
            <a:pathLst>
              <a:path w="9372600" h="3543300">
                <a:moveTo>
                  <a:pt x="92763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3447008"/>
                </a:lnTo>
                <a:lnTo>
                  <a:pt x="7567" y="3484487"/>
                </a:lnTo>
                <a:lnTo>
                  <a:pt x="28203" y="3515094"/>
                </a:lnTo>
                <a:lnTo>
                  <a:pt x="58810" y="3535732"/>
                </a:lnTo>
                <a:lnTo>
                  <a:pt x="96291" y="3543300"/>
                </a:lnTo>
                <a:lnTo>
                  <a:pt x="9276308" y="3543300"/>
                </a:lnTo>
                <a:lnTo>
                  <a:pt x="9313787" y="3535732"/>
                </a:lnTo>
                <a:lnTo>
                  <a:pt x="9344394" y="3515094"/>
                </a:lnTo>
                <a:lnTo>
                  <a:pt x="9365032" y="3484487"/>
                </a:lnTo>
                <a:lnTo>
                  <a:pt x="9372600" y="3447008"/>
                </a:lnTo>
                <a:lnTo>
                  <a:pt x="9372600" y="96291"/>
                </a:lnTo>
                <a:lnTo>
                  <a:pt x="9365032" y="58812"/>
                </a:lnTo>
                <a:lnTo>
                  <a:pt x="9344394" y="28205"/>
                </a:lnTo>
                <a:lnTo>
                  <a:pt x="9313787" y="7567"/>
                </a:lnTo>
                <a:lnTo>
                  <a:pt x="92763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8800" y="3454400"/>
            <a:ext cx="9372600" cy="457200"/>
          </a:xfrm>
          <a:custGeom>
            <a:avLst/>
            <a:gdLst/>
            <a:ahLst/>
            <a:cxnLst/>
            <a:rect l="l" t="t" r="r" b="b"/>
            <a:pathLst>
              <a:path w="9372600" h="457200">
                <a:moveTo>
                  <a:pt x="0" y="0"/>
                </a:moveTo>
                <a:lnTo>
                  <a:pt x="9372600" y="0"/>
                </a:lnTo>
                <a:lnTo>
                  <a:pt x="9372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FE2700">
              <a:alpha val="30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90319" y="2514600"/>
            <a:ext cx="7706359" cy="450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800" spc="-5" dirty="0">
                <a:solidFill>
                  <a:srgbClr val="FF6400"/>
                </a:solidFill>
                <a:latin typeface="Courier New"/>
                <a:cs typeface="Courier New"/>
              </a:rPr>
              <a:t>button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on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800" spc="-5" dirty="0">
                <a:solidFill>
                  <a:srgbClr val="61CE3C"/>
                </a:solidFill>
                <a:latin typeface="Courier New"/>
                <a:cs typeface="Courier New"/>
              </a:rPr>
              <a:t>'click'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, </a:t>
            </a:r>
            <a:r>
              <a:rPr sz="28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800" spc="5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8800" y="495300"/>
            <a:ext cx="6705600" cy="81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135" dirty="0"/>
              <a:t>Working, </a:t>
            </a:r>
            <a:r>
              <a:rPr spc="45" dirty="0"/>
              <a:t>but </a:t>
            </a:r>
            <a:r>
              <a:rPr spc="75" dirty="0"/>
              <a:t>with</a:t>
            </a:r>
            <a:r>
              <a:rPr spc="-850" dirty="0"/>
              <a:t> </a:t>
            </a:r>
            <a:r>
              <a:rPr spc="-254" dirty="0"/>
              <a:t>Errors</a:t>
            </a:r>
          </a:p>
        </p:txBody>
      </p:sp>
      <p:sp>
        <p:nvSpPr>
          <p:cNvPr id="8" name="object 8"/>
          <p:cNvSpPr/>
          <p:nvPr/>
        </p:nvSpPr>
        <p:spPr>
          <a:xfrm>
            <a:off x="10426700" y="1384300"/>
            <a:ext cx="5410200" cy="6794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452100" y="1384300"/>
            <a:ext cx="5359400" cy="6743700"/>
          </a:xfrm>
          <a:custGeom>
            <a:avLst/>
            <a:gdLst/>
            <a:ahLst/>
            <a:cxnLst/>
            <a:rect l="l" t="t" r="r" b="b"/>
            <a:pathLst>
              <a:path w="5359400" h="6743700">
                <a:moveTo>
                  <a:pt x="52631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647408"/>
                </a:lnTo>
                <a:lnTo>
                  <a:pt x="7568" y="6684889"/>
                </a:lnTo>
                <a:lnTo>
                  <a:pt x="28206" y="6715496"/>
                </a:lnTo>
                <a:lnTo>
                  <a:pt x="58818" y="6736132"/>
                </a:lnTo>
                <a:lnTo>
                  <a:pt x="96291" y="6743698"/>
                </a:lnTo>
                <a:lnTo>
                  <a:pt x="5263140" y="6743698"/>
                </a:lnTo>
                <a:lnTo>
                  <a:pt x="5300626" y="6736131"/>
                </a:lnTo>
                <a:lnTo>
                  <a:pt x="5331222" y="6715495"/>
                </a:lnTo>
                <a:lnTo>
                  <a:pt x="5351841" y="6684888"/>
                </a:lnTo>
                <a:lnTo>
                  <a:pt x="5359400" y="6647408"/>
                </a:lnTo>
                <a:lnTo>
                  <a:pt x="5359400" y="96291"/>
                </a:lnTo>
                <a:lnTo>
                  <a:pt x="5351841" y="58812"/>
                </a:lnTo>
                <a:lnTo>
                  <a:pt x="5331221" y="28205"/>
                </a:lnTo>
                <a:lnTo>
                  <a:pt x="5300624" y="7567"/>
                </a:lnTo>
                <a:lnTo>
                  <a:pt x="52631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239500" y="31242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417300" y="3213100"/>
            <a:ext cx="393700" cy="292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1433809" y="31623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ul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655300" y="1663700"/>
            <a:ext cx="2146300" cy="533400"/>
          </a:xfrm>
          <a:custGeom>
            <a:avLst/>
            <a:gdLst/>
            <a:ahLst/>
            <a:cxnLst/>
            <a:rect l="l" t="t" r="r" b="b"/>
            <a:pathLst>
              <a:path w="2146300" h="533400">
                <a:moveTo>
                  <a:pt x="1994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381533"/>
                </a:lnTo>
                <a:lnTo>
                  <a:pt x="7742" y="429533"/>
                </a:lnTo>
                <a:lnTo>
                  <a:pt x="29302" y="471222"/>
                </a:lnTo>
                <a:lnTo>
                  <a:pt x="62177" y="504097"/>
                </a:lnTo>
                <a:lnTo>
                  <a:pt x="103866" y="525657"/>
                </a:lnTo>
                <a:lnTo>
                  <a:pt x="151866" y="533400"/>
                </a:lnTo>
                <a:lnTo>
                  <a:pt x="1994433" y="533400"/>
                </a:lnTo>
                <a:lnTo>
                  <a:pt x="2042453" y="525657"/>
                </a:lnTo>
                <a:lnTo>
                  <a:pt x="2084144" y="504097"/>
                </a:lnTo>
                <a:lnTo>
                  <a:pt x="2117012" y="471222"/>
                </a:lnTo>
                <a:lnTo>
                  <a:pt x="2138562" y="429533"/>
                </a:lnTo>
                <a:lnTo>
                  <a:pt x="2146300" y="381533"/>
                </a:lnTo>
                <a:lnTo>
                  <a:pt x="2146300" y="151866"/>
                </a:lnTo>
                <a:lnTo>
                  <a:pt x="2138562" y="103866"/>
                </a:lnTo>
                <a:lnTo>
                  <a:pt x="2117012" y="62177"/>
                </a:lnTo>
                <a:lnTo>
                  <a:pt x="2084144" y="29302"/>
                </a:lnTo>
                <a:lnTo>
                  <a:pt x="2042453" y="7742"/>
                </a:lnTo>
                <a:lnTo>
                  <a:pt x="1994433" y="0"/>
                </a:lnTo>
                <a:close/>
              </a:path>
            </a:pathLst>
          </a:custGeom>
          <a:solidFill>
            <a:srgbClr val="273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036300" y="1816100"/>
            <a:ext cx="1397000" cy="279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63600" y="1447800"/>
            <a:ext cx="11548110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52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application.js</a:t>
            </a:r>
            <a:endParaRPr sz="2200">
              <a:latin typeface="Calibri"/>
              <a:cs typeface="Calibri"/>
            </a:endParaRPr>
          </a:p>
          <a:p>
            <a:pPr marR="5080" algn="r">
              <a:lnSpc>
                <a:spcPts val="24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DOCUMENT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ts val="3240"/>
              </a:lnSpc>
            </a:pP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document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.ready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8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800" spc="3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408795" y="3606751"/>
            <a:ext cx="283536" cy="3111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798300" y="36957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976100" y="3784600"/>
            <a:ext cx="355600" cy="292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1992609" y="37338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2017844" y="4193971"/>
            <a:ext cx="283590" cy="96777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407900" y="4889500"/>
            <a:ext cx="482600" cy="444500"/>
          </a:xfrm>
          <a:custGeom>
            <a:avLst/>
            <a:gdLst/>
            <a:ahLst/>
            <a:cxnLst/>
            <a:rect l="l" t="t" r="r" b="b"/>
            <a:pathLst>
              <a:path w="482600" h="444500">
                <a:moveTo>
                  <a:pt x="3307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330707" y="444500"/>
                </a:lnTo>
                <a:lnTo>
                  <a:pt x="378740" y="436757"/>
                </a:lnTo>
                <a:lnTo>
                  <a:pt x="420439" y="415197"/>
                </a:lnTo>
                <a:lnTo>
                  <a:pt x="453310" y="382322"/>
                </a:lnTo>
                <a:lnTo>
                  <a:pt x="474862" y="340633"/>
                </a:lnTo>
                <a:lnTo>
                  <a:pt x="482600" y="292633"/>
                </a:lnTo>
                <a:lnTo>
                  <a:pt x="482600" y="151866"/>
                </a:lnTo>
                <a:lnTo>
                  <a:pt x="474862" y="103866"/>
                </a:lnTo>
                <a:lnTo>
                  <a:pt x="453310" y="62177"/>
                </a:lnTo>
                <a:lnTo>
                  <a:pt x="420439" y="29302"/>
                </a:lnTo>
                <a:lnTo>
                  <a:pt x="378740" y="7742"/>
                </a:lnTo>
                <a:lnTo>
                  <a:pt x="330707" y="0"/>
                </a:lnTo>
                <a:close/>
              </a:path>
            </a:pathLst>
          </a:custGeom>
          <a:solidFill>
            <a:srgbClr val="DAB3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2649200" y="3746500"/>
            <a:ext cx="27076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BEBEB"/>
                </a:solidFill>
                <a:latin typeface="Courier New"/>
                <a:cs typeface="Courier New"/>
              </a:rPr>
              <a:t>class="vacation"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1408117" y="3717239"/>
            <a:ext cx="221615" cy="1958975"/>
          </a:xfrm>
          <a:custGeom>
            <a:avLst/>
            <a:gdLst/>
            <a:ahLst/>
            <a:cxnLst/>
            <a:rect l="l" t="t" r="r" b="b"/>
            <a:pathLst>
              <a:path w="221615" h="1958975">
                <a:moveTo>
                  <a:pt x="82994" y="1689100"/>
                </a:moveTo>
                <a:lnTo>
                  <a:pt x="20700" y="1689100"/>
                </a:lnTo>
                <a:lnTo>
                  <a:pt x="22237" y="1701800"/>
                </a:lnTo>
                <a:lnTo>
                  <a:pt x="22707" y="1701800"/>
                </a:lnTo>
                <a:lnTo>
                  <a:pt x="21197" y="1765300"/>
                </a:lnTo>
                <a:lnTo>
                  <a:pt x="18834" y="1816100"/>
                </a:lnTo>
                <a:lnTo>
                  <a:pt x="16899" y="1866900"/>
                </a:lnTo>
                <a:lnTo>
                  <a:pt x="16675" y="1917700"/>
                </a:lnTo>
                <a:lnTo>
                  <a:pt x="16392" y="1930400"/>
                </a:lnTo>
                <a:lnTo>
                  <a:pt x="16192" y="1943100"/>
                </a:lnTo>
                <a:lnTo>
                  <a:pt x="16052" y="1955800"/>
                </a:lnTo>
                <a:lnTo>
                  <a:pt x="26390" y="1955800"/>
                </a:lnTo>
                <a:lnTo>
                  <a:pt x="26555" y="1943100"/>
                </a:lnTo>
                <a:lnTo>
                  <a:pt x="29949" y="1943100"/>
                </a:lnTo>
                <a:lnTo>
                  <a:pt x="29635" y="1930400"/>
                </a:lnTo>
                <a:lnTo>
                  <a:pt x="29273" y="1917700"/>
                </a:lnTo>
                <a:lnTo>
                  <a:pt x="29121" y="1917700"/>
                </a:lnTo>
                <a:lnTo>
                  <a:pt x="29895" y="1905000"/>
                </a:lnTo>
                <a:lnTo>
                  <a:pt x="68859" y="1905000"/>
                </a:lnTo>
                <a:lnTo>
                  <a:pt x="68872" y="1892300"/>
                </a:lnTo>
                <a:lnTo>
                  <a:pt x="69646" y="1879600"/>
                </a:lnTo>
                <a:lnTo>
                  <a:pt x="70475" y="1879600"/>
                </a:lnTo>
                <a:lnTo>
                  <a:pt x="71615" y="1803400"/>
                </a:lnTo>
                <a:lnTo>
                  <a:pt x="73844" y="1803400"/>
                </a:lnTo>
                <a:lnTo>
                  <a:pt x="73957" y="1739900"/>
                </a:lnTo>
                <a:lnTo>
                  <a:pt x="74002" y="1727200"/>
                </a:lnTo>
                <a:lnTo>
                  <a:pt x="82561" y="1727200"/>
                </a:lnTo>
                <a:lnTo>
                  <a:pt x="82994" y="1689100"/>
                </a:lnTo>
                <a:close/>
              </a:path>
              <a:path w="221615" h="1958975">
                <a:moveTo>
                  <a:pt x="61585" y="1943100"/>
                </a:moveTo>
                <a:lnTo>
                  <a:pt x="28168" y="1943100"/>
                </a:lnTo>
                <a:lnTo>
                  <a:pt x="28181" y="1955800"/>
                </a:lnTo>
                <a:lnTo>
                  <a:pt x="52987" y="1955800"/>
                </a:lnTo>
                <a:lnTo>
                  <a:pt x="61585" y="1943100"/>
                </a:lnTo>
                <a:close/>
              </a:path>
              <a:path w="221615" h="1958975">
                <a:moveTo>
                  <a:pt x="166287" y="1943100"/>
                </a:moveTo>
                <a:lnTo>
                  <a:pt x="78424" y="1943100"/>
                </a:lnTo>
                <a:lnTo>
                  <a:pt x="68297" y="1955800"/>
                </a:lnTo>
                <a:lnTo>
                  <a:pt x="156427" y="1955800"/>
                </a:lnTo>
                <a:lnTo>
                  <a:pt x="166287" y="1943100"/>
                </a:lnTo>
                <a:close/>
              </a:path>
              <a:path w="221615" h="1958975">
                <a:moveTo>
                  <a:pt x="39131" y="1917700"/>
                </a:moveTo>
                <a:lnTo>
                  <a:pt x="30326" y="1917700"/>
                </a:lnTo>
                <a:lnTo>
                  <a:pt x="30403" y="1943100"/>
                </a:lnTo>
                <a:lnTo>
                  <a:pt x="39001" y="1943100"/>
                </a:lnTo>
                <a:lnTo>
                  <a:pt x="38990" y="1930400"/>
                </a:lnTo>
                <a:lnTo>
                  <a:pt x="39131" y="1917700"/>
                </a:lnTo>
                <a:close/>
              </a:path>
              <a:path w="221615" h="1958975">
                <a:moveTo>
                  <a:pt x="67767" y="1905000"/>
                </a:moveTo>
                <a:lnTo>
                  <a:pt x="40119" y="1905000"/>
                </a:lnTo>
                <a:lnTo>
                  <a:pt x="39966" y="1943100"/>
                </a:lnTo>
                <a:lnTo>
                  <a:pt x="138493" y="1943100"/>
                </a:lnTo>
                <a:lnTo>
                  <a:pt x="136118" y="1930400"/>
                </a:lnTo>
                <a:lnTo>
                  <a:pt x="221602" y="1930400"/>
                </a:lnTo>
                <a:lnTo>
                  <a:pt x="201434" y="1917700"/>
                </a:lnTo>
                <a:lnTo>
                  <a:pt x="66128" y="1917700"/>
                </a:lnTo>
                <a:lnTo>
                  <a:pt x="67767" y="1905000"/>
                </a:lnTo>
                <a:close/>
              </a:path>
              <a:path w="221615" h="1958975">
                <a:moveTo>
                  <a:pt x="8331" y="1905000"/>
                </a:moveTo>
                <a:lnTo>
                  <a:pt x="7381" y="1905000"/>
                </a:lnTo>
                <a:lnTo>
                  <a:pt x="7050" y="1917700"/>
                </a:lnTo>
                <a:lnTo>
                  <a:pt x="7139" y="1930400"/>
                </a:lnTo>
                <a:lnTo>
                  <a:pt x="7902" y="1930400"/>
                </a:lnTo>
                <a:lnTo>
                  <a:pt x="8188" y="1917700"/>
                </a:lnTo>
                <a:lnTo>
                  <a:pt x="8326" y="1917700"/>
                </a:lnTo>
                <a:lnTo>
                  <a:pt x="8331" y="1905000"/>
                </a:lnTo>
                <a:close/>
              </a:path>
              <a:path w="221615" h="1958975">
                <a:moveTo>
                  <a:pt x="12071" y="1866900"/>
                </a:moveTo>
                <a:lnTo>
                  <a:pt x="11696" y="1879600"/>
                </a:lnTo>
                <a:lnTo>
                  <a:pt x="11560" y="1892300"/>
                </a:lnTo>
                <a:lnTo>
                  <a:pt x="11533" y="1917700"/>
                </a:lnTo>
                <a:lnTo>
                  <a:pt x="11873" y="1930400"/>
                </a:lnTo>
                <a:lnTo>
                  <a:pt x="12293" y="1930400"/>
                </a:lnTo>
                <a:lnTo>
                  <a:pt x="12988" y="1917700"/>
                </a:lnTo>
                <a:lnTo>
                  <a:pt x="15093" y="1917700"/>
                </a:lnTo>
                <a:lnTo>
                  <a:pt x="15646" y="1892300"/>
                </a:lnTo>
                <a:lnTo>
                  <a:pt x="12616" y="1892300"/>
                </a:lnTo>
                <a:lnTo>
                  <a:pt x="12314" y="1879600"/>
                </a:lnTo>
                <a:lnTo>
                  <a:pt x="12071" y="1866900"/>
                </a:lnTo>
                <a:close/>
              </a:path>
              <a:path w="221615" h="1958975">
                <a:moveTo>
                  <a:pt x="40119" y="1905000"/>
                </a:moveTo>
                <a:lnTo>
                  <a:pt x="29895" y="1905000"/>
                </a:lnTo>
                <a:lnTo>
                  <a:pt x="30194" y="1917700"/>
                </a:lnTo>
                <a:lnTo>
                  <a:pt x="39487" y="1917700"/>
                </a:lnTo>
                <a:lnTo>
                  <a:pt x="40119" y="1905000"/>
                </a:lnTo>
                <a:close/>
              </a:path>
              <a:path w="221615" h="1958975">
                <a:moveTo>
                  <a:pt x="70475" y="1879600"/>
                </a:moveTo>
                <a:lnTo>
                  <a:pt x="69646" y="1879600"/>
                </a:lnTo>
                <a:lnTo>
                  <a:pt x="70078" y="1905000"/>
                </a:lnTo>
                <a:lnTo>
                  <a:pt x="70247" y="1892300"/>
                </a:lnTo>
                <a:lnTo>
                  <a:pt x="70475" y="1879600"/>
                </a:lnTo>
                <a:close/>
              </a:path>
              <a:path w="221615" h="1958975">
                <a:moveTo>
                  <a:pt x="78694" y="1816100"/>
                </a:moveTo>
                <a:lnTo>
                  <a:pt x="77088" y="1816100"/>
                </a:lnTo>
                <a:lnTo>
                  <a:pt x="76334" y="1841500"/>
                </a:lnTo>
                <a:lnTo>
                  <a:pt x="75241" y="1854200"/>
                </a:lnTo>
                <a:lnTo>
                  <a:pt x="74367" y="1879600"/>
                </a:lnTo>
                <a:lnTo>
                  <a:pt x="74269" y="1905000"/>
                </a:lnTo>
                <a:lnTo>
                  <a:pt x="77393" y="1905000"/>
                </a:lnTo>
                <a:lnTo>
                  <a:pt x="77190" y="1892300"/>
                </a:lnTo>
                <a:lnTo>
                  <a:pt x="76657" y="1879600"/>
                </a:lnTo>
                <a:lnTo>
                  <a:pt x="78837" y="1879600"/>
                </a:lnTo>
                <a:lnTo>
                  <a:pt x="79159" y="1866900"/>
                </a:lnTo>
                <a:lnTo>
                  <a:pt x="78900" y="1828800"/>
                </a:lnTo>
                <a:lnTo>
                  <a:pt x="78694" y="1816100"/>
                </a:lnTo>
                <a:close/>
              </a:path>
              <a:path w="221615" h="1958975">
                <a:moveTo>
                  <a:pt x="78837" y="1879600"/>
                </a:moveTo>
                <a:lnTo>
                  <a:pt x="76657" y="1879600"/>
                </a:lnTo>
                <a:lnTo>
                  <a:pt x="77190" y="1892300"/>
                </a:lnTo>
                <a:lnTo>
                  <a:pt x="77990" y="1892300"/>
                </a:lnTo>
                <a:lnTo>
                  <a:pt x="78193" y="1905000"/>
                </a:lnTo>
                <a:lnTo>
                  <a:pt x="78837" y="1879600"/>
                </a:lnTo>
                <a:close/>
              </a:path>
              <a:path w="221615" h="1958975">
                <a:moveTo>
                  <a:pt x="14923" y="1778000"/>
                </a:moveTo>
                <a:lnTo>
                  <a:pt x="14490" y="1778000"/>
                </a:lnTo>
                <a:lnTo>
                  <a:pt x="14193" y="1803400"/>
                </a:lnTo>
                <a:lnTo>
                  <a:pt x="13717" y="1866900"/>
                </a:lnTo>
                <a:lnTo>
                  <a:pt x="13169" y="1892300"/>
                </a:lnTo>
                <a:lnTo>
                  <a:pt x="15646" y="1892300"/>
                </a:lnTo>
                <a:lnTo>
                  <a:pt x="15606" y="1841500"/>
                </a:lnTo>
                <a:lnTo>
                  <a:pt x="15330" y="1803400"/>
                </a:lnTo>
                <a:lnTo>
                  <a:pt x="14923" y="1778000"/>
                </a:lnTo>
                <a:close/>
              </a:path>
              <a:path w="221615" h="1958975">
                <a:moveTo>
                  <a:pt x="76657" y="1879600"/>
                </a:moveTo>
                <a:lnTo>
                  <a:pt x="77127" y="1892300"/>
                </a:lnTo>
                <a:lnTo>
                  <a:pt x="76657" y="1879600"/>
                </a:lnTo>
                <a:close/>
              </a:path>
              <a:path w="221615" h="1958975">
                <a:moveTo>
                  <a:pt x="10706" y="1828800"/>
                </a:moveTo>
                <a:lnTo>
                  <a:pt x="10507" y="1841500"/>
                </a:lnTo>
                <a:lnTo>
                  <a:pt x="10312" y="1879600"/>
                </a:lnTo>
                <a:lnTo>
                  <a:pt x="11532" y="1866900"/>
                </a:lnTo>
                <a:lnTo>
                  <a:pt x="12457" y="1854200"/>
                </a:lnTo>
                <a:lnTo>
                  <a:pt x="12407" y="1841500"/>
                </a:lnTo>
                <a:lnTo>
                  <a:pt x="10706" y="1828800"/>
                </a:lnTo>
                <a:close/>
              </a:path>
              <a:path w="221615" h="1958975">
                <a:moveTo>
                  <a:pt x="83210" y="1790700"/>
                </a:moveTo>
                <a:lnTo>
                  <a:pt x="82762" y="1803400"/>
                </a:lnTo>
                <a:lnTo>
                  <a:pt x="82663" y="1816100"/>
                </a:lnTo>
                <a:lnTo>
                  <a:pt x="82624" y="1866900"/>
                </a:lnTo>
                <a:lnTo>
                  <a:pt x="82689" y="1879600"/>
                </a:lnTo>
                <a:lnTo>
                  <a:pt x="83305" y="1854200"/>
                </a:lnTo>
                <a:lnTo>
                  <a:pt x="83621" y="1828800"/>
                </a:lnTo>
                <a:lnTo>
                  <a:pt x="83602" y="1803400"/>
                </a:lnTo>
                <a:lnTo>
                  <a:pt x="83210" y="1790700"/>
                </a:lnTo>
                <a:close/>
              </a:path>
              <a:path w="221615" h="1958975">
                <a:moveTo>
                  <a:pt x="9448" y="1485900"/>
                </a:moveTo>
                <a:lnTo>
                  <a:pt x="8871" y="1524000"/>
                </a:lnTo>
                <a:lnTo>
                  <a:pt x="8718" y="1562100"/>
                </a:lnTo>
                <a:lnTo>
                  <a:pt x="8626" y="1841500"/>
                </a:lnTo>
                <a:lnTo>
                  <a:pt x="8521" y="1866900"/>
                </a:lnTo>
                <a:lnTo>
                  <a:pt x="9373" y="1828800"/>
                </a:lnTo>
                <a:lnTo>
                  <a:pt x="9853" y="1778000"/>
                </a:lnTo>
                <a:lnTo>
                  <a:pt x="10082" y="1714500"/>
                </a:lnTo>
                <a:lnTo>
                  <a:pt x="10208" y="1574800"/>
                </a:lnTo>
                <a:lnTo>
                  <a:pt x="10439" y="1536700"/>
                </a:lnTo>
                <a:lnTo>
                  <a:pt x="13660" y="1536700"/>
                </a:lnTo>
                <a:lnTo>
                  <a:pt x="13845" y="1498600"/>
                </a:lnTo>
                <a:lnTo>
                  <a:pt x="9700" y="1498600"/>
                </a:lnTo>
                <a:lnTo>
                  <a:pt x="9448" y="1485900"/>
                </a:lnTo>
                <a:close/>
              </a:path>
              <a:path w="221615" h="1958975">
                <a:moveTo>
                  <a:pt x="73844" y="1803400"/>
                </a:moveTo>
                <a:lnTo>
                  <a:pt x="71615" y="1803400"/>
                </a:lnTo>
                <a:lnTo>
                  <a:pt x="72007" y="1816100"/>
                </a:lnTo>
                <a:lnTo>
                  <a:pt x="72112" y="1841500"/>
                </a:lnTo>
                <a:lnTo>
                  <a:pt x="72324" y="1854200"/>
                </a:lnTo>
                <a:lnTo>
                  <a:pt x="73037" y="1866900"/>
                </a:lnTo>
                <a:lnTo>
                  <a:pt x="73659" y="1841500"/>
                </a:lnTo>
                <a:lnTo>
                  <a:pt x="73844" y="1803400"/>
                </a:lnTo>
                <a:close/>
              </a:path>
              <a:path w="221615" h="1958975">
                <a:moveTo>
                  <a:pt x="77724" y="1727200"/>
                </a:moveTo>
                <a:lnTo>
                  <a:pt x="74002" y="1727200"/>
                </a:lnTo>
                <a:lnTo>
                  <a:pt x="74687" y="1752600"/>
                </a:lnTo>
                <a:lnTo>
                  <a:pt x="74872" y="1778000"/>
                </a:lnTo>
                <a:lnTo>
                  <a:pt x="74962" y="1816100"/>
                </a:lnTo>
                <a:lnTo>
                  <a:pt x="75095" y="1841500"/>
                </a:lnTo>
                <a:lnTo>
                  <a:pt x="75557" y="1828800"/>
                </a:lnTo>
                <a:lnTo>
                  <a:pt x="75796" y="1828800"/>
                </a:lnTo>
                <a:lnTo>
                  <a:pt x="76116" y="1816100"/>
                </a:lnTo>
                <a:lnTo>
                  <a:pt x="78694" y="1816100"/>
                </a:lnTo>
                <a:lnTo>
                  <a:pt x="78281" y="1790700"/>
                </a:lnTo>
                <a:lnTo>
                  <a:pt x="78168" y="1752600"/>
                </a:lnTo>
                <a:lnTo>
                  <a:pt x="77531" y="1752600"/>
                </a:lnTo>
                <a:lnTo>
                  <a:pt x="77724" y="1727200"/>
                </a:lnTo>
                <a:close/>
              </a:path>
              <a:path w="221615" h="1958975">
                <a:moveTo>
                  <a:pt x="80263" y="1752600"/>
                </a:moveTo>
                <a:lnTo>
                  <a:pt x="78168" y="1752600"/>
                </a:lnTo>
                <a:lnTo>
                  <a:pt x="78442" y="1765300"/>
                </a:lnTo>
                <a:lnTo>
                  <a:pt x="78619" y="1790700"/>
                </a:lnTo>
                <a:lnTo>
                  <a:pt x="79260" y="1828800"/>
                </a:lnTo>
                <a:lnTo>
                  <a:pt x="79753" y="1816100"/>
                </a:lnTo>
                <a:lnTo>
                  <a:pt x="79885" y="1765300"/>
                </a:lnTo>
                <a:lnTo>
                  <a:pt x="80263" y="1752600"/>
                </a:lnTo>
                <a:close/>
              </a:path>
              <a:path w="221615" h="1958975">
                <a:moveTo>
                  <a:pt x="81381" y="1498600"/>
                </a:moveTo>
                <a:lnTo>
                  <a:pt x="15100" y="1498600"/>
                </a:lnTo>
                <a:lnTo>
                  <a:pt x="15701" y="1549400"/>
                </a:lnTo>
                <a:lnTo>
                  <a:pt x="15980" y="1600200"/>
                </a:lnTo>
                <a:lnTo>
                  <a:pt x="16332" y="1714500"/>
                </a:lnTo>
                <a:lnTo>
                  <a:pt x="16786" y="1765300"/>
                </a:lnTo>
                <a:lnTo>
                  <a:pt x="17678" y="1803400"/>
                </a:lnTo>
                <a:lnTo>
                  <a:pt x="18409" y="1778000"/>
                </a:lnTo>
                <a:lnTo>
                  <a:pt x="18800" y="1739900"/>
                </a:lnTo>
                <a:lnTo>
                  <a:pt x="19208" y="1714500"/>
                </a:lnTo>
                <a:lnTo>
                  <a:pt x="20242" y="1714500"/>
                </a:lnTo>
                <a:lnTo>
                  <a:pt x="20445" y="1701800"/>
                </a:lnTo>
                <a:lnTo>
                  <a:pt x="20598" y="1701800"/>
                </a:lnTo>
                <a:lnTo>
                  <a:pt x="20700" y="1689100"/>
                </a:lnTo>
                <a:lnTo>
                  <a:pt x="83773" y="1689100"/>
                </a:lnTo>
                <a:lnTo>
                  <a:pt x="83892" y="1676400"/>
                </a:lnTo>
                <a:lnTo>
                  <a:pt x="84413" y="1574800"/>
                </a:lnTo>
                <a:lnTo>
                  <a:pt x="83527" y="1574800"/>
                </a:lnTo>
                <a:lnTo>
                  <a:pt x="83129" y="1562100"/>
                </a:lnTo>
                <a:lnTo>
                  <a:pt x="82674" y="1511300"/>
                </a:lnTo>
                <a:lnTo>
                  <a:pt x="81660" y="1511300"/>
                </a:lnTo>
                <a:lnTo>
                  <a:pt x="81381" y="1498600"/>
                </a:lnTo>
                <a:close/>
              </a:path>
              <a:path w="221615" h="1958975">
                <a:moveTo>
                  <a:pt x="13811" y="1752600"/>
                </a:moveTo>
                <a:lnTo>
                  <a:pt x="11910" y="1752600"/>
                </a:lnTo>
                <a:lnTo>
                  <a:pt x="11683" y="1790700"/>
                </a:lnTo>
                <a:lnTo>
                  <a:pt x="12905" y="1790700"/>
                </a:lnTo>
                <a:lnTo>
                  <a:pt x="13838" y="1765300"/>
                </a:lnTo>
                <a:lnTo>
                  <a:pt x="13811" y="1752600"/>
                </a:lnTo>
                <a:close/>
              </a:path>
              <a:path w="221615" h="1958975">
                <a:moveTo>
                  <a:pt x="82561" y="1727200"/>
                </a:moveTo>
                <a:lnTo>
                  <a:pt x="77724" y="1727200"/>
                </a:lnTo>
                <a:lnTo>
                  <a:pt x="77901" y="1752600"/>
                </a:lnTo>
                <a:lnTo>
                  <a:pt x="80263" y="1752600"/>
                </a:lnTo>
                <a:lnTo>
                  <a:pt x="80504" y="1765300"/>
                </a:lnTo>
                <a:lnTo>
                  <a:pt x="80651" y="1790700"/>
                </a:lnTo>
                <a:lnTo>
                  <a:pt x="81165" y="1790700"/>
                </a:lnTo>
                <a:lnTo>
                  <a:pt x="81660" y="1765300"/>
                </a:lnTo>
                <a:lnTo>
                  <a:pt x="82384" y="1765300"/>
                </a:lnTo>
                <a:lnTo>
                  <a:pt x="82561" y="1727200"/>
                </a:lnTo>
                <a:close/>
              </a:path>
              <a:path w="221615" h="1958975">
                <a:moveTo>
                  <a:pt x="82384" y="1765300"/>
                </a:moveTo>
                <a:lnTo>
                  <a:pt x="81660" y="1765300"/>
                </a:lnTo>
                <a:lnTo>
                  <a:pt x="81893" y="1778000"/>
                </a:lnTo>
                <a:lnTo>
                  <a:pt x="82245" y="1778000"/>
                </a:lnTo>
                <a:lnTo>
                  <a:pt x="82384" y="1765300"/>
                </a:lnTo>
                <a:close/>
              </a:path>
              <a:path w="221615" h="1958975">
                <a:moveTo>
                  <a:pt x="14099" y="1612900"/>
                </a:moveTo>
                <a:lnTo>
                  <a:pt x="12014" y="1612900"/>
                </a:lnTo>
                <a:lnTo>
                  <a:pt x="12880" y="1638300"/>
                </a:lnTo>
                <a:lnTo>
                  <a:pt x="13128" y="1663700"/>
                </a:lnTo>
                <a:lnTo>
                  <a:pt x="13195" y="1739900"/>
                </a:lnTo>
                <a:lnTo>
                  <a:pt x="14172" y="1689100"/>
                </a:lnTo>
                <a:lnTo>
                  <a:pt x="14099" y="1612900"/>
                </a:lnTo>
                <a:close/>
              </a:path>
              <a:path w="221615" h="1958975">
                <a:moveTo>
                  <a:pt x="20242" y="1714500"/>
                </a:moveTo>
                <a:lnTo>
                  <a:pt x="19208" y="1714500"/>
                </a:lnTo>
                <a:lnTo>
                  <a:pt x="19989" y="1727200"/>
                </a:lnTo>
                <a:lnTo>
                  <a:pt x="20242" y="1714500"/>
                </a:lnTo>
                <a:close/>
              </a:path>
              <a:path w="221615" h="1958975">
                <a:moveTo>
                  <a:pt x="83773" y="1689100"/>
                </a:moveTo>
                <a:lnTo>
                  <a:pt x="82994" y="1689100"/>
                </a:lnTo>
                <a:lnTo>
                  <a:pt x="83195" y="1701800"/>
                </a:lnTo>
                <a:lnTo>
                  <a:pt x="83338" y="1701800"/>
                </a:lnTo>
                <a:lnTo>
                  <a:pt x="83474" y="1714500"/>
                </a:lnTo>
                <a:lnTo>
                  <a:pt x="83654" y="1701800"/>
                </a:lnTo>
                <a:lnTo>
                  <a:pt x="83773" y="1689100"/>
                </a:lnTo>
                <a:close/>
              </a:path>
              <a:path w="221615" h="1958975">
                <a:moveTo>
                  <a:pt x="85394" y="1676400"/>
                </a:moveTo>
                <a:lnTo>
                  <a:pt x="84683" y="1689100"/>
                </a:lnTo>
                <a:lnTo>
                  <a:pt x="84429" y="1689100"/>
                </a:lnTo>
                <a:lnTo>
                  <a:pt x="84442" y="1701800"/>
                </a:lnTo>
                <a:lnTo>
                  <a:pt x="85890" y="1701800"/>
                </a:lnTo>
                <a:lnTo>
                  <a:pt x="85343" y="1689100"/>
                </a:lnTo>
                <a:lnTo>
                  <a:pt x="85394" y="1676400"/>
                </a:lnTo>
                <a:close/>
              </a:path>
              <a:path w="221615" h="1958975">
                <a:moveTo>
                  <a:pt x="13660" y="1536700"/>
                </a:moveTo>
                <a:lnTo>
                  <a:pt x="10439" y="1536700"/>
                </a:lnTo>
                <a:lnTo>
                  <a:pt x="11027" y="1562100"/>
                </a:lnTo>
                <a:lnTo>
                  <a:pt x="11055" y="1625600"/>
                </a:lnTo>
                <a:lnTo>
                  <a:pt x="11607" y="1651000"/>
                </a:lnTo>
                <a:lnTo>
                  <a:pt x="11937" y="1651000"/>
                </a:lnTo>
                <a:lnTo>
                  <a:pt x="12014" y="1612900"/>
                </a:lnTo>
                <a:lnTo>
                  <a:pt x="14099" y="1612900"/>
                </a:lnTo>
                <a:lnTo>
                  <a:pt x="13660" y="1536700"/>
                </a:lnTo>
                <a:close/>
              </a:path>
              <a:path w="221615" h="1958975">
                <a:moveTo>
                  <a:pt x="89818" y="1320800"/>
                </a:moveTo>
                <a:lnTo>
                  <a:pt x="6088" y="1320800"/>
                </a:lnTo>
                <a:lnTo>
                  <a:pt x="6607" y="1333500"/>
                </a:lnTo>
                <a:lnTo>
                  <a:pt x="6845" y="1358900"/>
                </a:lnTo>
                <a:lnTo>
                  <a:pt x="6127" y="1397000"/>
                </a:lnTo>
                <a:lnTo>
                  <a:pt x="2916" y="1397000"/>
                </a:lnTo>
                <a:lnTo>
                  <a:pt x="2070" y="1409700"/>
                </a:lnTo>
                <a:lnTo>
                  <a:pt x="2115" y="1447800"/>
                </a:lnTo>
                <a:lnTo>
                  <a:pt x="3005" y="1574800"/>
                </a:lnTo>
                <a:lnTo>
                  <a:pt x="3352" y="1612900"/>
                </a:lnTo>
                <a:lnTo>
                  <a:pt x="3648" y="1625600"/>
                </a:lnTo>
                <a:lnTo>
                  <a:pt x="4136" y="1600200"/>
                </a:lnTo>
                <a:lnTo>
                  <a:pt x="4696" y="1549400"/>
                </a:lnTo>
                <a:lnTo>
                  <a:pt x="5212" y="1511300"/>
                </a:lnTo>
                <a:lnTo>
                  <a:pt x="5562" y="1473200"/>
                </a:lnTo>
                <a:lnTo>
                  <a:pt x="5969" y="1447800"/>
                </a:lnTo>
                <a:lnTo>
                  <a:pt x="9005" y="1447800"/>
                </a:lnTo>
                <a:lnTo>
                  <a:pt x="9194" y="1397000"/>
                </a:lnTo>
                <a:lnTo>
                  <a:pt x="9395" y="1371600"/>
                </a:lnTo>
                <a:lnTo>
                  <a:pt x="90705" y="1371600"/>
                </a:lnTo>
                <a:lnTo>
                  <a:pt x="90511" y="1346200"/>
                </a:lnTo>
                <a:lnTo>
                  <a:pt x="89818" y="1320800"/>
                </a:lnTo>
                <a:close/>
              </a:path>
              <a:path w="221615" h="1958975">
                <a:moveTo>
                  <a:pt x="88607" y="1587500"/>
                </a:moveTo>
                <a:lnTo>
                  <a:pt x="87880" y="1600200"/>
                </a:lnTo>
                <a:lnTo>
                  <a:pt x="87733" y="1600200"/>
                </a:lnTo>
                <a:lnTo>
                  <a:pt x="87673" y="1612900"/>
                </a:lnTo>
                <a:lnTo>
                  <a:pt x="87210" y="1625600"/>
                </a:lnTo>
                <a:lnTo>
                  <a:pt x="87964" y="1612900"/>
                </a:lnTo>
                <a:lnTo>
                  <a:pt x="88357" y="1612900"/>
                </a:lnTo>
                <a:lnTo>
                  <a:pt x="88525" y="1600200"/>
                </a:lnTo>
                <a:lnTo>
                  <a:pt x="88607" y="1587500"/>
                </a:lnTo>
                <a:close/>
              </a:path>
              <a:path w="221615" h="1958975">
                <a:moveTo>
                  <a:pt x="84670" y="1460500"/>
                </a:moveTo>
                <a:lnTo>
                  <a:pt x="84177" y="1473200"/>
                </a:lnTo>
                <a:lnTo>
                  <a:pt x="84032" y="1511300"/>
                </a:lnTo>
                <a:lnTo>
                  <a:pt x="83920" y="1549400"/>
                </a:lnTo>
                <a:lnTo>
                  <a:pt x="83527" y="1574800"/>
                </a:lnTo>
                <a:lnTo>
                  <a:pt x="84413" y="1574800"/>
                </a:lnTo>
                <a:lnTo>
                  <a:pt x="84543" y="1549400"/>
                </a:lnTo>
                <a:lnTo>
                  <a:pt x="85264" y="1549400"/>
                </a:lnTo>
                <a:lnTo>
                  <a:pt x="85397" y="1524000"/>
                </a:lnTo>
                <a:lnTo>
                  <a:pt x="85598" y="1511300"/>
                </a:lnTo>
                <a:lnTo>
                  <a:pt x="87693" y="1511300"/>
                </a:lnTo>
                <a:lnTo>
                  <a:pt x="87662" y="1498600"/>
                </a:lnTo>
                <a:lnTo>
                  <a:pt x="85103" y="1498600"/>
                </a:lnTo>
                <a:lnTo>
                  <a:pt x="84878" y="1473200"/>
                </a:lnTo>
                <a:lnTo>
                  <a:pt x="84670" y="1460500"/>
                </a:lnTo>
                <a:close/>
              </a:path>
              <a:path w="221615" h="1958975">
                <a:moveTo>
                  <a:pt x="85264" y="1549400"/>
                </a:moveTo>
                <a:lnTo>
                  <a:pt x="84749" y="1549400"/>
                </a:lnTo>
                <a:lnTo>
                  <a:pt x="84827" y="1574800"/>
                </a:lnTo>
                <a:lnTo>
                  <a:pt x="85026" y="1574800"/>
                </a:lnTo>
                <a:lnTo>
                  <a:pt x="85197" y="1562100"/>
                </a:lnTo>
                <a:lnTo>
                  <a:pt x="85264" y="1549400"/>
                </a:lnTo>
                <a:close/>
              </a:path>
              <a:path w="221615" h="1958975">
                <a:moveTo>
                  <a:pt x="9005" y="1447800"/>
                </a:moveTo>
                <a:lnTo>
                  <a:pt x="5969" y="1447800"/>
                </a:lnTo>
                <a:lnTo>
                  <a:pt x="6526" y="1460500"/>
                </a:lnTo>
                <a:lnTo>
                  <a:pt x="7118" y="1485900"/>
                </a:lnTo>
                <a:lnTo>
                  <a:pt x="7632" y="1536700"/>
                </a:lnTo>
                <a:lnTo>
                  <a:pt x="7928" y="1562100"/>
                </a:lnTo>
                <a:lnTo>
                  <a:pt x="8223" y="1562100"/>
                </a:lnTo>
                <a:lnTo>
                  <a:pt x="8508" y="1536700"/>
                </a:lnTo>
                <a:lnTo>
                  <a:pt x="9005" y="1447800"/>
                </a:lnTo>
                <a:close/>
              </a:path>
              <a:path w="221615" h="1958975">
                <a:moveTo>
                  <a:pt x="88034" y="1549400"/>
                </a:moveTo>
                <a:lnTo>
                  <a:pt x="87518" y="1549400"/>
                </a:lnTo>
                <a:lnTo>
                  <a:pt x="87502" y="1562100"/>
                </a:lnTo>
                <a:lnTo>
                  <a:pt x="88034" y="1549400"/>
                </a:lnTo>
                <a:close/>
              </a:path>
              <a:path w="221615" h="1958975">
                <a:moveTo>
                  <a:pt x="88383" y="1536700"/>
                </a:moveTo>
                <a:lnTo>
                  <a:pt x="87420" y="1536700"/>
                </a:lnTo>
                <a:lnTo>
                  <a:pt x="87388" y="1549400"/>
                </a:lnTo>
                <a:lnTo>
                  <a:pt x="88374" y="1549400"/>
                </a:lnTo>
                <a:lnTo>
                  <a:pt x="88383" y="1536700"/>
                </a:lnTo>
                <a:close/>
              </a:path>
              <a:path w="221615" h="1958975">
                <a:moveTo>
                  <a:pt x="86645" y="1511300"/>
                </a:moveTo>
                <a:lnTo>
                  <a:pt x="86258" y="1511300"/>
                </a:lnTo>
                <a:lnTo>
                  <a:pt x="85813" y="1524000"/>
                </a:lnTo>
                <a:lnTo>
                  <a:pt x="86537" y="1524000"/>
                </a:lnTo>
                <a:lnTo>
                  <a:pt x="86645" y="1511300"/>
                </a:lnTo>
                <a:close/>
              </a:path>
              <a:path w="221615" h="1958975">
                <a:moveTo>
                  <a:pt x="82090" y="1485900"/>
                </a:moveTo>
                <a:lnTo>
                  <a:pt x="13906" y="1485900"/>
                </a:lnTo>
                <a:lnTo>
                  <a:pt x="14325" y="1498600"/>
                </a:lnTo>
                <a:lnTo>
                  <a:pt x="14643" y="1511300"/>
                </a:lnTo>
                <a:lnTo>
                  <a:pt x="15011" y="1511300"/>
                </a:lnTo>
                <a:lnTo>
                  <a:pt x="15100" y="1498600"/>
                </a:lnTo>
                <a:lnTo>
                  <a:pt x="81381" y="1498600"/>
                </a:lnTo>
                <a:lnTo>
                  <a:pt x="82090" y="1485900"/>
                </a:lnTo>
                <a:close/>
              </a:path>
              <a:path w="221615" h="1958975">
                <a:moveTo>
                  <a:pt x="82232" y="1498600"/>
                </a:moveTo>
                <a:lnTo>
                  <a:pt x="81521" y="1498600"/>
                </a:lnTo>
                <a:lnTo>
                  <a:pt x="81660" y="1511300"/>
                </a:lnTo>
                <a:lnTo>
                  <a:pt x="82674" y="1511300"/>
                </a:lnTo>
                <a:lnTo>
                  <a:pt x="82232" y="1498600"/>
                </a:lnTo>
                <a:close/>
              </a:path>
              <a:path w="221615" h="1958975">
                <a:moveTo>
                  <a:pt x="88934" y="1384300"/>
                </a:moveTo>
                <a:lnTo>
                  <a:pt x="11468" y="1384300"/>
                </a:lnTo>
                <a:lnTo>
                  <a:pt x="11810" y="1397000"/>
                </a:lnTo>
                <a:lnTo>
                  <a:pt x="10909" y="1485900"/>
                </a:lnTo>
                <a:lnTo>
                  <a:pt x="10422" y="1498600"/>
                </a:lnTo>
                <a:lnTo>
                  <a:pt x="13845" y="1498600"/>
                </a:lnTo>
                <a:lnTo>
                  <a:pt x="13906" y="1485900"/>
                </a:lnTo>
                <a:lnTo>
                  <a:pt x="82090" y="1485900"/>
                </a:lnTo>
                <a:lnTo>
                  <a:pt x="84216" y="1447800"/>
                </a:lnTo>
                <a:lnTo>
                  <a:pt x="85524" y="1435100"/>
                </a:lnTo>
                <a:lnTo>
                  <a:pt x="86613" y="1409700"/>
                </a:lnTo>
                <a:lnTo>
                  <a:pt x="87121" y="1409700"/>
                </a:lnTo>
                <a:lnTo>
                  <a:pt x="87249" y="1397000"/>
                </a:lnTo>
                <a:lnTo>
                  <a:pt x="88388" y="1397000"/>
                </a:lnTo>
                <a:lnTo>
                  <a:pt x="88934" y="1384300"/>
                </a:lnTo>
                <a:close/>
              </a:path>
              <a:path w="221615" h="1958975">
                <a:moveTo>
                  <a:pt x="86029" y="1447800"/>
                </a:moveTo>
                <a:lnTo>
                  <a:pt x="85710" y="1460500"/>
                </a:lnTo>
                <a:lnTo>
                  <a:pt x="85553" y="1473200"/>
                </a:lnTo>
                <a:lnTo>
                  <a:pt x="85382" y="1498600"/>
                </a:lnTo>
                <a:lnTo>
                  <a:pt x="87662" y="1498600"/>
                </a:lnTo>
                <a:lnTo>
                  <a:pt x="87631" y="1485900"/>
                </a:lnTo>
                <a:lnTo>
                  <a:pt x="86497" y="1485900"/>
                </a:lnTo>
                <a:lnTo>
                  <a:pt x="86201" y="1460500"/>
                </a:lnTo>
                <a:lnTo>
                  <a:pt x="86029" y="1447800"/>
                </a:lnTo>
                <a:close/>
              </a:path>
              <a:path w="221615" h="1958975">
                <a:moveTo>
                  <a:pt x="87426" y="1460500"/>
                </a:moveTo>
                <a:lnTo>
                  <a:pt x="86906" y="1473200"/>
                </a:lnTo>
                <a:lnTo>
                  <a:pt x="86715" y="1473200"/>
                </a:lnTo>
                <a:lnTo>
                  <a:pt x="86740" y="1485900"/>
                </a:lnTo>
                <a:lnTo>
                  <a:pt x="87631" y="1485900"/>
                </a:lnTo>
                <a:lnTo>
                  <a:pt x="87426" y="1460500"/>
                </a:lnTo>
                <a:close/>
              </a:path>
              <a:path w="221615" h="1958975">
                <a:moveTo>
                  <a:pt x="90970" y="1422400"/>
                </a:moveTo>
                <a:lnTo>
                  <a:pt x="89852" y="1422400"/>
                </a:lnTo>
                <a:lnTo>
                  <a:pt x="90792" y="1435100"/>
                </a:lnTo>
                <a:lnTo>
                  <a:pt x="90550" y="1447800"/>
                </a:lnTo>
                <a:lnTo>
                  <a:pt x="91922" y="1447800"/>
                </a:lnTo>
                <a:lnTo>
                  <a:pt x="91630" y="1435100"/>
                </a:lnTo>
                <a:lnTo>
                  <a:pt x="90970" y="1422400"/>
                </a:lnTo>
                <a:close/>
              </a:path>
              <a:path w="221615" h="1958975">
                <a:moveTo>
                  <a:pt x="90705" y="1371600"/>
                </a:moveTo>
                <a:lnTo>
                  <a:pt x="9395" y="1371600"/>
                </a:lnTo>
                <a:lnTo>
                  <a:pt x="9539" y="1384300"/>
                </a:lnTo>
                <a:lnTo>
                  <a:pt x="9685" y="1409700"/>
                </a:lnTo>
                <a:lnTo>
                  <a:pt x="9893" y="1435100"/>
                </a:lnTo>
                <a:lnTo>
                  <a:pt x="10604" y="1422400"/>
                </a:lnTo>
                <a:lnTo>
                  <a:pt x="10464" y="1422400"/>
                </a:lnTo>
                <a:lnTo>
                  <a:pt x="10845" y="1409700"/>
                </a:lnTo>
                <a:lnTo>
                  <a:pt x="11277" y="1384300"/>
                </a:lnTo>
                <a:lnTo>
                  <a:pt x="90418" y="1384300"/>
                </a:lnTo>
                <a:lnTo>
                  <a:pt x="90705" y="1371600"/>
                </a:lnTo>
                <a:close/>
              </a:path>
              <a:path w="221615" h="1958975">
                <a:moveTo>
                  <a:pt x="87121" y="1409700"/>
                </a:moveTo>
                <a:lnTo>
                  <a:pt x="86613" y="1409700"/>
                </a:lnTo>
                <a:lnTo>
                  <a:pt x="86632" y="1422400"/>
                </a:lnTo>
                <a:lnTo>
                  <a:pt x="86994" y="1422400"/>
                </a:lnTo>
                <a:lnTo>
                  <a:pt x="87121" y="1409700"/>
                </a:lnTo>
                <a:close/>
              </a:path>
              <a:path w="221615" h="1958975">
                <a:moveTo>
                  <a:pt x="90418" y="1384300"/>
                </a:moveTo>
                <a:lnTo>
                  <a:pt x="89852" y="1384300"/>
                </a:lnTo>
                <a:lnTo>
                  <a:pt x="89865" y="1397000"/>
                </a:lnTo>
                <a:lnTo>
                  <a:pt x="90131" y="1397000"/>
                </a:lnTo>
                <a:lnTo>
                  <a:pt x="90418" y="1384300"/>
                </a:lnTo>
                <a:close/>
              </a:path>
              <a:path w="221615" h="1958975">
                <a:moveTo>
                  <a:pt x="7360" y="1130300"/>
                </a:moveTo>
                <a:lnTo>
                  <a:pt x="4063" y="1130300"/>
                </a:lnTo>
                <a:lnTo>
                  <a:pt x="4501" y="1155700"/>
                </a:lnTo>
                <a:lnTo>
                  <a:pt x="5118" y="1219200"/>
                </a:lnTo>
                <a:lnTo>
                  <a:pt x="5359" y="1333500"/>
                </a:lnTo>
                <a:lnTo>
                  <a:pt x="5575" y="1333500"/>
                </a:lnTo>
                <a:lnTo>
                  <a:pt x="6088" y="1320800"/>
                </a:lnTo>
                <a:lnTo>
                  <a:pt x="89818" y="1320800"/>
                </a:lnTo>
                <a:lnTo>
                  <a:pt x="89471" y="1308100"/>
                </a:lnTo>
                <a:lnTo>
                  <a:pt x="88239" y="1308100"/>
                </a:lnTo>
                <a:lnTo>
                  <a:pt x="88379" y="1295400"/>
                </a:lnTo>
                <a:lnTo>
                  <a:pt x="13499" y="1295400"/>
                </a:lnTo>
                <a:lnTo>
                  <a:pt x="13359" y="1282700"/>
                </a:lnTo>
                <a:lnTo>
                  <a:pt x="10579" y="1282700"/>
                </a:lnTo>
                <a:lnTo>
                  <a:pt x="10744" y="1244600"/>
                </a:lnTo>
                <a:lnTo>
                  <a:pt x="10882" y="1193800"/>
                </a:lnTo>
                <a:lnTo>
                  <a:pt x="9385" y="1193800"/>
                </a:lnTo>
                <a:lnTo>
                  <a:pt x="9150" y="1168400"/>
                </a:lnTo>
                <a:lnTo>
                  <a:pt x="7668" y="1168400"/>
                </a:lnTo>
                <a:lnTo>
                  <a:pt x="7451" y="1155700"/>
                </a:lnTo>
                <a:lnTo>
                  <a:pt x="7360" y="1130300"/>
                </a:lnTo>
                <a:close/>
              </a:path>
              <a:path w="221615" h="1958975">
                <a:moveTo>
                  <a:pt x="86569" y="1155700"/>
                </a:moveTo>
                <a:lnTo>
                  <a:pt x="10985" y="1155700"/>
                </a:lnTo>
                <a:lnTo>
                  <a:pt x="12116" y="1168400"/>
                </a:lnTo>
                <a:lnTo>
                  <a:pt x="13082" y="1193800"/>
                </a:lnTo>
                <a:lnTo>
                  <a:pt x="13841" y="1206500"/>
                </a:lnTo>
                <a:lnTo>
                  <a:pt x="14350" y="1219200"/>
                </a:lnTo>
                <a:lnTo>
                  <a:pt x="13817" y="1295400"/>
                </a:lnTo>
                <a:lnTo>
                  <a:pt x="88379" y="1295400"/>
                </a:lnTo>
                <a:lnTo>
                  <a:pt x="88518" y="1282700"/>
                </a:lnTo>
                <a:lnTo>
                  <a:pt x="88801" y="1270000"/>
                </a:lnTo>
                <a:lnTo>
                  <a:pt x="89315" y="1257300"/>
                </a:lnTo>
                <a:lnTo>
                  <a:pt x="91215" y="1257300"/>
                </a:lnTo>
                <a:lnTo>
                  <a:pt x="91294" y="1244600"/>
                </a:lnTo>
                <a:lnTo>
                  <a:pt x="86829" y="1244600"/>
                </a:lnTo>
                <a:lnTo>
                  <a:pt x="86194" y="1219200"/>
                </a:lnTo>
                <a:lnTo>
                  <a:pt x="86772" y="1193800"/>
                </a:lnTo>
                <a:lnTo>
                  <a:pt x="86569" y="1155700"/>
                </a:lnTo>
                <a:close/>
              </a:path>
              <a:path w="221615" h="1958975">
                <a:moveTo>
                  <a:pt x="91215" y="1257300"/>
                </a:moveTo>
                <a:lnTo>
                  <a:pt x="89315" y="1257300"/>
                </a:lnTo>
                <a:lnTo>
                  <a:pt x="89958" y="1270000"/>
                </a:lnTo>
                <a:lnTo>
                  <a:pt x="90627" y="1295400"/>
                </a:lnTo>
                <a:lnTo>
                  <a:pt x="90880" y="1295400"/>
                </a:lnTo>
                <a:lnTo>
                  <a:pt x="91135" y="1270000"/>
                </a:lnTo>
                <a:lnTo>
                  <a:pt x="91215" y="1257300"/>
                </a:lnTo>
                <a:close/>
              </a:path>
              <a:path w="221615" h="1958975">
                <a:moveTo>
                  <a:pt x="12712" y="1206500"/>
                </a:moveTo>
                <a:lnTo>
                  <a:pt x="12269" y="1206500"/>
                </a:lnTo>
                <a:lnTo>
                  <a:pt x="11696" y="1231900"/>
                </a:lnTo>
                <a:lnTo>
                  <a:pt x="10909" y="1282700"/>
                </a:lnTo>
                <a:lnTo>
                  <a:pt x="13359" y="1282700"/>
                </a:lnTo>
                <a:lnTo>
                  <a:pt x="13219" y="1270000"/>
                </a:lnTo>
                <a:lnTo>
                  <a:pt x="13012" y="1244600"/>
                </a:lnTo>
                <a:lnTo>
                  <a:pt x="12915" y="1219200"/>
                </a:lnTo>
                <a:lnTo>
                  <a:pt x="12712" y="1206500"/>
                </a:lnTo>
                <a:close/>
              </a:path>
              <a:path w="221615" h="1958975">
                <a:moveTo>
                  <a:pt x="91733" y="1054100"/>
                </a:moveTo>
                <a:lnTo>
                  <a:pt x="87972" y="1054100"/>
                </a:lnTo>
                <a:lnTo>
                  <a:pt x="87547" y="1092200"/>
                </a:lnTo>
                <a:lnTo>
                  <a:pt x="87220" y="1143000"/>
                </a:lnTo>
                <a:lnTo>
                  <a:pt x="86983" y="1193800"/>
                </a:lnTo>
                <a:lnTo>
                  <a:pt x="86829" y="1244600"/>
                </a:lnTo>
                <a:lnTo>
                  <a:pt x="91294" y="1244600"/>
                </a:lnTo>
                <a:lnTo>
                  <a:pt x="91579" y="1193800"/>
                </a:lnTo>
                <a:lnTo>
                  <a:pt x="91704" y="1143000"/>
                </a:lnTo>
                <a:lnTo>
                  <a:pt x="91733" y="1054100"/>
                </a:lnTo>
                <a:close/>
              </a:path>
              <a:path w="221615" h="1958975">
                <a:moveTo>
                  <a:pt x="3572" y="1028700"/>
                </a:moveTo>
                <a:lnTo>
                  <a:pt x="3140" y="1054100"/>
                </a:lnTo>
                <a:lnTo>
                  <a:pt x="3056" y="1117600"/>
                </a:lnTo>
                <a:lnTo>
                  <a:pt x="3175" y="1193800"/>
                </a:lnTo>
                <a:lnTo>
                  <a:pt x="3556" y="1193800"/>
                </a:lnTo>
                <a:lnTo>
                  <a:pt x="3710" y="1155700"/>
                </a:lnTo>
                <a:lnTo>
                  <a:pt x="4063" y="1130300"/>
                </a:lnTo>
                <a:lnTo>
                  <a:pt x="7360" y="1130300"/>
                </a:lnTo>
                <a:lnTo>
                  <a:pt x="7315" y="1117600"/>
                </a:lnTo>
                <a:lnTo>
                  <a:pt x="7442" y="1117600"/>
                </a:lnTo>
                <a:lnTo>
                  <a:pt x="7365" y="1104900"/>
                </a:lnTo>
                <a:lnTo>
                  <a:pt x="6502" y="1104900"/>
                </a:lnTo>
                <a:lnTo>
                  <a:pt x="6608" y="1079500"/>
                </a:lnTo>
                <a:lnTo>
                  <a:pt x="6819" y="1054100"/>
                </a:lnTo>
                <a:lnTo>
                  <a:pt x="91733" y="1054100"/>
                </a:lnTo>
                <a:lnTo>
                  <a:pt x="91733" y="1041400"/>
                </a:lnTo>
                <a:lnTo>
                  <a:pt x="4444" y="1041400"/>
                </a:lnTo>
                <a:lnTo>
                  <a:pt x="3572" y="1028700"/>
                </a:lnTo>
                <a:close/>
              </a:path>
              <a:path w="221615" h="1958975">
                <a:moveTo>
                  <a:pt x="86583" y="1143000"/>
                </a:moveTo>
                <a:lnTo>
                  <a:pt x="9575" y="1143000"/>
                </a:lnTo>
                <a:lnTo>
                  <a:pt x="9385" y="1193800"/>
                </a:lnTo>
                <a:lnTo>
                  <a:pt x="10882" y="1193800"/>
                </a:lnTo>
                <a:lnTo>
                  <a:pt x="10985" y="1155700"/>
                </a:lnTo>
                <a:lnTo>
                  <a:pt x="86569" y="1155700"/>
                </a:lnTo>
                <a:lnTo>
                  <a:pt x="86583" y="1143000"/>
                </a:lnTo>
                <a:close/>
              </a:path>
              <a:path w="221615" h="1958975">
                <a:moveTo>
                  <a:pt x="87972" y="1054100"/>
                </a:moveTo>
                <a:lnTo>
                  <a:pt x="7376" y="1054100"/>
                </a:lnTo>
                <a:lnTo>
                  <a:pt x="7442" y="1117600"/>
                </a:lnTo>
                <a:lnTo>
                  <a:pt x="7315" y="1117600"/>
                </a:lnTo>
                <a:lnTo>
                  <a:pt x="8178" y="1130300"/>
                </a:lnTo>
                <a:lnTo>
                  <a:pt x="7950" y="1143000"/>
                </a:lnTo>
                <a:lnTo>
                  <a:pt x="7668" y="1168400"/>
                </a:lnTo>
                <a:lnTo>
                  <a:pt x="9150" y="1168400"/>
                </a:lnTo>
                <a:lnTo>
                  <a:pt x="8915" y="1143000"/>
                </a:lnTo>
                <a:lnTo>
                  <a:pt x="86583" y="1143000"/>
                </a:lnTo>
                <a:lnTo>
                  <a:pt x="86623" y="1104900"/>
                </a:lnTo>
                <a:lnTo>
                  <a:pt x="87972" y="1054100"/>
                </a:lnTo>
                <a:close/>
              </a:path>
              <a:path w="221615" h="1958975">
                <a:moveTo>
                  <a:pt x="40017" y="0"/>
                </a:moveTo>
                <a:lnTo>
                  <a:pt x="24887" y="0"/>
                </a:lnTo>
                <a:lnTo>
                  <a:pt x="18541" y="12700"/>
                </a:lnTo>
                <a:lnTo>
                  <a:pt x="12966" y="25400"/>
                </a:lnTo>
                <a:lnTo>
                  <a:pt x="10924" y="25400"/>
                </a:lnTo>
                <a:lnTo>
                  <a:pt x="9663" y="38100"/>
                </a:lnTo>
                <a:lnTo>
                  <a:pt x="8675" y="50800"/>
                </a:lnTo>
                <a:lnTo>
                  <a:pt x="7454" y="50800"/>
                </a:lnTo>
                <a:lnTo>
                  <a:pt x="3738" y="76200"/>
                </a:lnTo>
                <a:lnTo>
                  <a:pt x="2216" y="101600"/>
                </a:lnTo>
                <a:lnTo>
                  <a:pt x="1836" y="127000"/>
                </a:lnTo>
                <a:lnTo>
                  <a:pt x="1549" y="177800"/>
                </a:lnTo>
                <a:lnTo>
                  <a:pt x="963" y="215900"/>
                </a:lnTo>
                <a:lnTo>
                  <a:pt x="547" y="241300"/>
                </a:lnTo>
                <a:lnTo>
                  <a:pt x="215" y="292100"/>
                </a:lnTo>
                <a:lnTo>
                  <a:pt x="177" y="342900"/>
                </a:lnTo>
                <a:lnTo>
                  <a:pt x="658" y="381000"/>
                </a:lnTo>
                <a:lnTo>
                  <a:pt x="2768" y="469900"/>
                </a:lnTo>
                <a:lnTo>
                  <a:pt x="1727" y="482600"/>
                </a:lnTo>
                <a:lnTo>
                  <a:pt x="874" y="520700"/>
                </a:lnTo>
                <a:lnTo>
                  <a:pt x="277" y="558800"/>
                </a:lnTo>
                <a:lnTo>
                  <a:pt x="0" y="584200"/>
                </a:lnTo>
                <a:lnTo>
                  <a:pt x="2501" y="635000"/>
                </a:lnTo>
                <a:lnTo>
                  <a:pt x="2754" y="673100"/>
                </a:lnTo>
                <a:lnTo>
                  <a:pt x="2832" y="711200"/>
                </a:lnTo>
                <a:lnTo>
                  <a:pt x="2469" y="762000"/>
                </a:lnTo>
                <a:lnTo>
                  <a:pt x="2349" y="787400"/>
                </a:lnTo>
                <a:lnTo>
                  <a:pt x="2615" y="800100"/>
                </a:lnTo>
                <a:lnTo>
                  <a:pt x="2886" y="838200"/>
                </a:lnTo>
                <a:lnTo>
                  <a:pt x="3428" y="876300"/>
                </a:lnTo>
                <a:lnTo>
                  <a:pt x="4508" y="914400"/>
                </a:lnTo>
                <a:lnTo>
                  <a:pt x="4427" y="927100"/>
                </a:lnTo>
                <a:lnTo>
                  <a:pt x="4348" y="1016000"/>
                </a:lnTo>
                <a:lnTo>
                  <a:pt x="4444" y="1041400"/>
                </a:lnTo>
                <a:lnTo>
                  <a:pt x="90168" y="1041400"/>
                </a:lnTo>
                <a:lnTo>
                  <a:pt x="89827" y="1016000"/>
                </a:lnTo>
                <a:lnTo>
                  <a:pt x="90970" y="1003300"/>
                </a:lnTo>
                <a:lnTo>
                  <a:pt x="91732" y="1003300"/>
                </a:lnTo>
                <a:lnTo>
                  <a:pt x="91732" y="977900"/>
                </a:lnTo>
                <a:lnTo>
                  <a:pt x="92609" y="952500"/>
                </a:lnTo>
                <a:lnTo>
                  <a:pt x="93159" y="927100"/>
                </a:lnTo>
                <a:lnTo>
                  <a:pt x="93230" y="901700"/>
                </a:lnTo>
                <a:lnTo>
                  <a:pt x="92671" y="863600"/>
                </a:lnTo>
                <a:lnTo>
                  <a:pt x="92430" y="825500"/>
                </a:lnTo>
                <a:lnTo>
                  <a:pt x="92592" y="825500"/>
                </a:lnTo>
                <a:lnTo>
                  <a:pt x="92854" y="812800"/>
                </a:lnTo>
                <a:lnTo>
                  <a:pt x="93230" y="800100"/>
                </a:lnTo>
                <a:lnTo>
                  <a:pt x="95579" y="800100"/>
                </a:lnTo>
                <a:lnTo>
                  <a:pt x="96278" y="787400"/>
                </a:lnTo>
                <a:lnTo>
                  <a:pt x="96442" y="774700"/>
                </a:lnTo>
                <a:lnTo>
                  <a:pt x="96515" y="749300"/>
                </a:lnTo>
                <a:lnTo>
                  <a:pt x="96037" y="736600"/>
                </a:lnTo>
                <a:lnTo>
                  <a:pt x="94551" y="723900"/>
                </a:lnTo>
                <a:lnTo>
                  <a:pt x="95243" y="711200"/>
                </a:lnTo>
                <a:lnTo>
                  <a:pt x="95564" y="685800"/>
                </a:lnTo>
                <a:lnTo>
                  <a:pt x="95480" y="673100"/>
                </a:lnTo>
                <a:lnTo>
                  <a:pt x="94957" y="647700"/>
                </a:lnTo>
                <a:lnTo>
                  <a:pt x="93779" y="635000"/>
                </a:lnTo>
                <a:lnTo>
                  <a:pt x="93000" y="622300"/>
                </a:lnTo>
                <a:lnTo>
                  <a:pt x="92552" y="596900"/>
                </a:lnTo>
                <a:lnTo>
                  <a:pt x="92461" y="558800"/>
                </a:lnTo>
                <a:lnTo>
                  <a:pt x="92792" y="520700"/>
                </a:lnTo>
                <a:lnTo>
                  <a:pt x="92827" y="495300"/>
                </a:lnTo>
                <a:lnTo>
                  <a:pt x="92036" y="457200"/>
                </a:lnTo>
                <a:lnTo>
                  <a:pt x="91782" y="419100"/>
                </a:lnTo>
                <a:lnTo>
                  <a:pt x="91511" y="393700"/>
                </a:lnTo>
                <a:lnTo>
                  <a:pt x="91147" y="368300"/>
                </a:lnTo>
                <a:lnTo>
                  <a:pt x="90650" y="342900"/>
                </a:lnTo>
                <a:lnTo>
                  <a:pt x="89979" y="304800"/>
                </a:lnTo>
                <a:lnTo>
                  <a:pt x="87688" y="228600"/>
                </a:lnTo>
                <a:lnTo>
                  <a:pt x="85459" y="190500"/>
                </a:lnTo>
                <a:lnTo>
                  <a:pt x="82395" y="139700"/>
                </a:lnTo>
                <a:lnTo>
                  <a:pt x="78371" y="101600"/>
                </a:lnTo>
                <a:lnTo>
                  <a:pt x="66281" y="50800"/>
                </a:lnTo>
                <a:lnTo>
                  <a:pt x="49777" y="12700"/>
                </a:lnTo>
                <a:lnTo>
                  <a:pt x="40017" y="0"/>
                </a:lnTo>
                <a:close/>
              </a:path>
              <a:path w="221615" h="1958975">
                <a:moveTo>
                  <a:pt x="91732" y="1003300"/>
                </a:moveTo>
                <a:lnTo>
                  <a:pt x="90970" y="1003300"/>
                </a:lnTo>
                <a:lnTo>
                  <a:pt x="90614" y="1028700"/>
                </a:lnTo>
                <a:lnTo>
                  <a:pt x="90371" y="1041400"/>
                </a:lnTo>
                <a:lnTo>
                  <a:pt x="91733" y="1041400"/>
                </a:lnTo>
                <a:lnTo>
                  <a:pt x="91732" y="1003300"/>
                </a:lnTo>
                <a:close/>
              </a:path>
              <a:path w="221615" h="1958975">
                <a:moveTo>
                  <a:pt x="94360" y="812800"/>
                </a:moveTo>
                <a:lnTo>
                  <a:pt x="93805" y="812800"/>
                </a:lnTo>
                <a:lnTo>
                  <a:pt x="94098" y="825500"/>
                </a:lnTo>
                <a:lnTo>
                  <a:pt x="94360" y="812800"/>
                </a:lnTo>
                <a:close/>
              </a:path>
              <a:path w="221615" h="1958975">
                <a:moveTo>
                  <a:pt x="95024" y="800100"/>
                </a:moveTo>
                <a:lnTo>
                  <a:pt x="93230" y="800100"/>
                </a:lnTo>
                <a:lnTo>
                  <a:pt x="93507" y="812800"/>
                </a:lnTo>
                <a:lnTo>
                  <a:pt x="94617" y="812800"/>
                </a:lnTo>
                <a:lnTo>
                  <a:pt x="95024" y="800100"/>
                </a:lnTo>
                <a:close/>
              </a:path>
              <a:path w="221615" h="1958975">
                <a:moveTo>
                  <a:pt x="61046" y="1957137"/>
                </a:moveTo>
                <a:lnTo>
                  <a:pt x="32504" y="1957339"/>
                </a:lnTo>
                <a:lnTo>
                  <a:pt x="17142" y="1958023"/>
                </a:lnTo>
                <a:lnTo>
                  <a:pt x="37223" y="1958530"/>
                </a:lnTo>
                <a:lnTo>
                  <a:pt x="46604" y="1958412"/>
                </a:lnTo>
                <a:lnTo>
                  <a:pt x="56835" y="1958130"/>
                </a:lnTo>
                <a:lnTo>
                  <a:pt x="68081" y="1957933"/>
                </a:lnTo>
                <a:lnTo>
                  <a:pt x="77608" y="1957933"/>
                </a:lnTo>
                <a:lnTo>
                  <a:pt x="61046" y="1957137"/>
                </a:lnTo>
                <a:close/>
              </a:path>
              <a:path w="221615" h="1958975">
                <a:moveTo>
                  <a:pt x="77608" y="1957933"/>
                </a:moveTo>
                <a:lnTo>
                  <a:pt x="68081" y="1957933"/>
                </a:lnTo>
                <a:lnTo>
                  <a:pt x="80505" y="1958073"/>
                </a:lnTo>
                <a:lnTo>
                  <a:pt x="77608" y="19579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798300" y="54610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976100" y="5549900"/>
            <a:ext cx="355600" cy="292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992609" y="54991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017844" y="5959271"/>
            <a:ext cx="283590" cy="96777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407900" y="6654800"/>
            <a:ext cx="482600" cy="444500"/>
          </a:xfrm>
          <a:custGeom>
            <a:avLst/>
            <a:gdLst/>
            <a:ahLst/>
            <a:cxnLst/>
            <a:rect l="l" t="t" r="r" b="b"/>
            <a:pathLst>
              <a:path w="482600" h="444500">
                <a:moveTo>
                  <a:pt x="3307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330707" y="444500"/>
                </a:lnTo>
                <a:lnTo>
                  <a:pt x="378740" y="436757"/>
                </a:lnTo>
                <a:lnTo>
                  <a:pt x="420439" y="415197"/>
                </a:lnTo>
                <a:lnTo>
                  <a:pt x="453310" y="382322"/>
                </a:lnTo>
                <a:lnTo>
                  <a:pt x="474862" y="340633"/>
                </a:lnTo>
                <a:lnTo>
                  <a:pt x="482600" y="292633"/>
                </a:lnTo>
                <a:lnTo>
                  <a:pt x="482600" y="151866"/>
                </a:lnTo>
                <a:lnTo>
                  <a:pt x="474862" y="103866"/>
                </a:lnTo>
                <a:lnTo>
                  <a:pt x="453310" y="62177"/>
                </a:lnTo>
                <a:lnTo>
                  <a:pt x="420439" y="29302"/>
                </a:lnTo>
                <a:lnTo>
                  <a:pt x="378740" y="7742"/>
                </a:lnTo>
                <a:lnTo>
                  <a:pt x="330707" y="0"/>
                </a:lnTo>
                <a:close/>
              </a:path>
            </a:pathLst>
          </a:custGeom>
          <a:solidFill>
            <a:srgbClr val="DAB3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740400" y="6692900"/>
            <a:ext cx="7005320" cy="1196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2570"/>
              </a:lnSpc>
            </a:pPr>
            <a:r>
              <a:rPr sz="2200" spc="-5" dirty="0">
                <a:latin typeface="Courier New"/>
                <a:cs typeface="Courier New"/>
              </a:rPr>
              <a:t>p</a:t>
            </a:r>
            <a:endParaRPr sz="2200">
              <a:latin typeface="Courier New"/>
              <a:cs typeface="Courier New"/>
            </a:endParaRPr>
          </a:p>
          <a:p>
            <a:pPr marL="12700" marR="2801620">
              <a:lnSpc>
                <a:spcPts val="3400"/>
              </a:lnSpc>
              <a:spcBef>
                <a:spcPts val="10"/>
              </a:spcBef>
            </a:pPr>
            <a:r>
              <a:rPr sz="2800" i="1" spc="-204" dirty="0">
                <a:solidFill>
                  <a:srgbClr val="F8F5F1"/>
                </a:solidFill>
                <a:latin typeface="Arial"/>
                <a:cs typeface="Arial"/>
              </a:rPr>
              <a:t>The </a:t>
            </a:r>
            <a:r>
              <a:rPr sz="2800" i="1" spc="-135" dirty="0">
                <a:solidFill>
                  <a:srgbClr val="F8F5F1"/>
                </a:solidFill>
                <a:latin typeface="Arial"/>
                <a:cs typeface="Arial"/>
              </a:rPr>
              <a:t>price </a:t>
            </a:r>
            <a:r>
              <a:rPr sz="2800" i="1" spc="15" dirty="0">
                <a:solidFill>
                  <a:srgbClr val="F8F5F1"/>
                </a:solidFill>
                <a:latin typeface="Arial"/>
                <a:cs typeface="Arial"/>
              </a:rPr>
              <a:t>will </a:t>
            </a:r>
            <a:r>
              <a:rPr sz="2800" i="1" spc="-210" dirty="0">
                <a:solidFill>
                  <a:srgbClr val="F8F5F1"/>
                </a:solidFill>
                <a:latin typeface="Arial"/>
                <a:cs typeface="Arial"/>
              </a:rPr>
              <a:t>be </a:t>
            </a:r>
            <a:r>
              <a:rPr sz="2800" i="1" spc="-155" dirty="0">
                <a:solidFill>
                  <a:srgbClr val="F8F5F1"/>
                </a:solidFill>
                <a:latin typeface="Arial"/>
                <a:cs typeface="Arial"/>
              </a:rPr>
              <a:t>appended</a:t>
            </a:r>
            <a:r>
              <a:rPr sz="2800" i="1" spc="-43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45" dirty="0">
                <a:solidFill>
                  <a:srgbClr val="F8F5F1"/>
                </a:solidFill>
                <a:latin typeface="Arial"/>
                <a:cs typeface="Arial"/>
              </a:rPr>
              <a:t>to  </a:t>
            </a:r>
            <a:r>
              <a:rPr sz="2800" i="1" spc="-25" dirty="0">
                <a:solidFill>
                  <a:srgbClr val="F8F5F1"/>
                </a:solidFill>
                <a:latin typeface="Arial"/>
                <a:cs typeface="Arial"/>
              </a:rPr>
              <a:t>both </a:t>
            </a:r>
            <a:r>
              <a:rPr sz="2800" i="1" spc="-75" dirty="0">
                <a:solidFill>
                  <a:srgbClr val="F8F5F1"/>
                </a:solidFill>
                <a:latin typeface="Arial"/>
                <a:cs typeface="Arial"/>
              </a:rPr>
              <a:t>.vacation</a:t>
            </a:r>
            <a:r>
              <a:rPr sz="2800" i="1" spc="-39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20" dirty="0">
                <a:solidFill>
                  <a:srgbClr val="F8F5F1"/>
                </a:solidFill>
                <a:latin typeface="Arial"/>
                <a:cs typeface="Arial"/>
              </a:rPr>
              <a:t>elements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649200" y="5511800"/>
            <a:ext cx="27076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BEBEB"/>
                </a:solidFill>
                <a:latin typeface="Courier New"/>
                <a:cs typeface="Courier New"/>
              </a:rPr>
              <a:t>class="vacation"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0756900" y="2425700"/>
            <a:ext cx="876300" cy="444500"/>
          </a:xfrm>
          <a:custGeom>
            <a:avLst/>
            <a:gdLst/>
            <a:ahLst/>
            <a:cxnLst/>
            <a:rect l="l" t="t" r="r" b="b"/>
            <a:pathLst>
              <a:path w="876300" h="444500">
                <a:moveTo>
                  <a:pt x="724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724433" y="444500"/>
                </a:lnTo>
                <a:lnTo>
                  <a:pt x="772433" y="436757"/>
                </a:lnTo>
                <a:lnTo>
                  <a:pt x="814122" y="415197"/>
                </a:lnTo>
                <a:lnTo>
                  <a:pt x="846997" y="382322"/>
                </a:lnTo>
                <a:lnTo>
                  <a:pt x="868557" y="340633"/>
                </a:lnTo>
                <a:lnTo>
                  <a:pt x="876300" y="292633"/>
                </a:lnTo>
                <a:lnTo>
                  <a:pt x="876300" y="151866"/>
                </a:lnTo>
                <a:lnTo>
                  <a:pt x="868557" y="103866"/>
                </a:lnTo>
                <a:lnTo>
                  <a:pt x="846997" y="62177"/>
                </a:lnTo>
                <a:lnTo>
                  <a:pt x="814122" y="29302"/>
                </a:lnTo>
                <a:lnTo>
                  <a:pt x="772433" y="7742"/>
                </a:lnTo>
                <a:lnTo>
                  <a:pt x="724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909300" y="2514600"/>
            <a:ext cx="571500" cy="2921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0930890" y="2463800"/>
            <a:ext cx="5283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div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1798300" y="2476500"/>
            <a:ext cx="237236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BEBEB"/>
                </a:solidFill>
                <a:latin typeface="Courier New"/>
                <a:cs typeface="Courier New"/>
              </a:rPr>
              <a:t>id="vacations"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0925784" y="2962071"/>
            <a:ext cx="245351" cy="4000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940800" y="4343400"/>
            <a:ext cx="3048000" cy="16256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984805" y="4344441"/>
            <a:ext cx="2968239" cy="154381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915400" y="6057900"/>
            <a:ext cx="2984500" cy="5461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950782" y="6073764"/>
            <a:ext cx="2913837" cy="4772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660900" y="5778500"/>
            <a:ext cx="4189095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spc="-220" dirty="0">
                <a:solidFill>
                  <a:srgbClr val="F8F5F1"/>
                </a:solidFill>
                <a:latin typeface="Arial"/>
                <a:cs typeface="Arial"/>
              </a:rPr>
              <a:t>Every </a:t>
            </a:r>
            <a:r>
              <a:rPr sz="2800" i="1" spc="10" dirty="0">
                <a:solidFill>
                  <a:srgbClr val="F8F5F1"/>
                </a:solidFill>
                <a:latin typeface="Arial"/>
                <a:cs typeface="Arial"/>
              </a:rPr>
              <a:t>button </a:t>
            </a:r>
            <a:r>
              <a:rPr sz="2800" i="1" spc="15" dirty="0">
                <a:solidFill>
                  <a:srgbClr val="F8F5F1"/>
                </a:solidFill>
                <a:latin typeface="Arial"/>
                <a:cs typeface="Arial"/>
              </a:rPr>
              <a:t>will </a:t>
            </a:r>
            <a:r>
              <a:rPr sz="2800" i="1" spc="-210" dirty="0">
                <a:solidFill>
                  <a:srgbClr val="F8F5F1"/>
                </a:solidFill>
                <a:latin typeface="Arial"/>
                <a:cs typeface="Arial"/>
              </a:rPr>
              <a:t>be</a:t>
            </a:r>
            <a:r>
              <a:rPr sz="2800" i="1" spc="-57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60" dirty="0">
                <a:solidFill>
                  <a:srgbClr val="F8F5F1"/>
                </a:solidFill>
                <a:latin typeface="Arial"/>
                <a:cs typeface="Arial"/>
              </a:rPr>
              <a:t>removed</a:t>
            </a:r>
            <a:endParaRPr sz="28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0028186" y="6954443"/>
            <a:ext cx="1879896" cy="49762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813800" y="1778000"/>
            <a:ext cx="1244600" cy="10668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940800" y="1866900"/>
            <a:ext cx="990600" cy="8128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58800" y="3911600"/>
            <a:ext cx="9372600" cy="457200"/>
          </a:xfrm>
          <a:custGeom>
            <a:avLst/>
            <a:gdLst/>
            <a:ahLst/>
            <a:cxnLst/>
            <a:rect l="l" t="t" r="r" b="b"/>
            <a:pathLst>
              <a:path w="9372600" h="457200">
                <a:moveTo>
                  <a:pt x="0" y="0"/>
                </a:moveTo>
                <a:lnTo>
                  <a:pt x="9372600" y="0"/>
                </a:lnTo>
                <a:lnTo>
                  <a:pt x="9372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FE2700">
              <a:alpha val="30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714500" y="2971800"/>
            <a:ext cx="7922259" cy="1352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04">
              <a:lnSpc>
                <a:spcPct val="100000"/>
              </a:lnSpc>
            </a:pPr>
            <a:r>
              <a:rPr sz="2800" spc="-5" dirty="0">
                <a:solidFill>
                  <a:srgbClr val="FBDE2D"/>
                </a:solidFill>
                <a:latin typeface="Courier New"/>
                <a:cs typeface="Courier New"/>
              </a:rPr>
              <a:t>var 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price </a:t>
            </a:r>
            <a:r>
              <a:rPr sz="2800" spc="-5" dirty="0">
                <a:solidFill>
                  <a:srgbClr val="FBDE2D"/>
                </a:solidFill>
                <a:latin typeface="Courier New"/>
                <a:cs typeface="Courier New"/>
              </a:rPr>
              <a:t>= 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800" spc="-5" dirty="0">
                <a:solidFill>
                  <a:srgbClr val="7F90AA"/>
                </a:solidFill>
                <a:latin typeface="Courier New"/>
                <a:cs typeface="Courier New"/>
              </a:rPr>
              <a:t>&lt;p&gt;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From</a:t>
            </a:r>
            <a:r>
              <a:rPr sz="2800" spc="4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$399.99</a:t>
            </a:r>
            <a:r>
              <a:rPr sz="2800" spc="-5" dirty="0">
                <a:solidFill>
                  <a:srgbClr val="7F90AA"/>
                </a:solidFill>
                <a:latin typeface="Courier New"/>
                <a:cs typeface="Courier New"/>
              </a:rPr>
              <a:t>&lt;/p&gt;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');</a:t>
            </a:r>
            <a:endParaRPr sz="2800">
              <a:latin typeface="Courier New"/>
              <a:cs typeface="Courier New"/>
            </a:endParaRPr>
          </a:p>
          <a:p>
            <a:pPr marL="14604">
              <a:lnSpc>
                <a:spcPct val="100000"/>
              </a:lnSpc>
              <a:spcBef>
                <a:spcPts val="240"/>
              </a:spcBef>
            </a:pP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800" spc="-5" dirty="0">
                <a:solidFill>
                  <a:srgbClr val="FF6400"/>
                </a:solidFill>
                <a:latin typeface="Courier New"/>
                <a:cs typeface="Courier New"/>
              </a:rPr>
              <a:t>.vacation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append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(price);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800" spc="-5" dirty="0">
                <a:solidFill>
                  <a:srgbClr val="FF6400"/>
                </a:solidFill>
                <a:latin typeface="Courier New"/>
                <a:cs typeface="Courier New"/>
              </a:rPr>
              <a:t>button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remove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();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63600" y="4318000"/>
            <a:ext cx="1084580" cy="933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0">
              <a:lnSpc>
                <a:spcPct val="100000"/>
              </a:lnSpc>
            </a:pP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39"/>
              </a:spcBef>
            </a:pP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2407900" y="6083300"/>
            <a:ext cx="1320800" cy="444500"/>
          </a:xfrm>
          <a:custGeom>
            <a:avLst/>
            <a:gdLst/>
            <a:ahLst/>
            <a:cxnLst/>
            <a:rect l="l" t="t" r="r" b="b"/>
            <a:pathLst>
              <a:path w="1320800" h="444500">
                <a:moveTo>
                  <a:pt x="11689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168907" y="444500"/>
                </a:lnTo>
                <a:lnTo>
                  <a:pt x="1216940" y="436757"/>
                </a:lnTo>
                <a:lnTo>
                  <a:pt x="1258639" y="415197"/>
                </a:lnTo>
                <a:lnTo>
                  <a:pt x="1291510" y="382322"/>
                </a:lnTo>
                <a:lnTo>
                  <a:pt x="1313062" y="340633"/>
                </a:lnTo>
                <a:lnTo>
                  <a:pt x="1320800" y="292633"/>
                </a:lnTo>
                <a:lnTo>
                  <a:pt x="1320800" y="151866"/>
                </a:lnTo>
                <a:lnTo>
                  <a:pt x="1313062" y="103866"/>
                </a:lnTo>
                <a:lnTo>
                  <a:pt x="1291510" y="62177"/>
                </a:lnTo>
                <a:lnTo>
                  <a:pt x="1258639" y="29302"/>
                </a:lnTo>
                <a:lnTo>
                  <a:pt x="1216940" y="7742"/>
                </a:lnTo>
                <a:lnTo>
                  <a:pt x="11689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547600" y="6172200"/>
            <a:ext cx="1041400" cy="2921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407900" y="4343400"/>
            <a:ext cx="1320800" cy="444500"/>
          </a:xfrm>
          <a:custGeom>
            <a:avLst/>
            <a:gdLst/>
            <a:ahLst/>
            <a:cxnLst/>
            <a:rect l="l" t="t" r="r" b="b"/>
            <a:pathLst>
              <a:path w="1320800" h="444500">
                <a:moveTo>
                  <a:pt x="11689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168907" y="444500"/>
                </a:lnTo>
                <a:lnTo>
                  <a:pt x="1216940" y="436757"/>
                </a:lnTo>
                <a:lnTo>
                  <a:pt x="1258639" y="415197"/>
                </a:lnTo>
                <a:lnTo>
                  <a:pt x="1291510" y="382322"/>
                </a:lnTo>
                <a:lnTo>
                  <a:pt x="1313062" y="340633"/>
                </a:lnTo>
                <a:lnTo>
                  <a:pt x="1320800" y="292633"/>
                </a:lnTo>
                <a:lnTo>
                  <a:pt x="1320800" y="151866"/>
                </a:lnTo>
                <a:lnTo>
                  <a:pt x="1313062" y="103866"/>
                </a:lnTo>
                <a:lnTo>
                  <a:pt x="1291510" y="62177"/>
                </a:lnTo>
                <a:lnTo>
                  <a:pt x="1258639" y="29302"/>
                </a:lnTo>
                <a:lnTo>
                  <a:pt x="1216940" y="7742"/>
                </a:lnTo>
                <a:lnTo>
                  <a:pt x="11689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547600" y="4432300"/>
            <a:ext cx="1041400" cy="2921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2407900" y="4343400"/>
            <a:ext cx="1320800" cy="444500"/>
          </a:xfrm>
          <a:custGeom>
            <a:avLst/>
            <a:gdLst/>
            <a:ahLst/>
            <a:cxnLst/>
            <a:rect l="l" t="t" r="r" b="b"/>
            <a:pathLst>
              <a:path w="1320800" h="444500">
                <a:moveTo>
                  <a:pt x="11689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168907" y="444500"/>
                </a:lnTo>
                <a:lnTo>
                  <a:pt x="1216940" y="436757"/>
                </a:lnTo>
                <a:lnTo>
                  <a:pt x="1258639" y="415197"/>
                </a:lnTo>
                <a:lnTo>
                  <a:pt x="1291510" y="382322"/>
                </a:lnTo>
                <a:lnTo>
                  <a:pt x="1313062" y="340633"/>
                </a:lnTo>
                <a:lnTo>
                  <a:pt x="1320800" y="292633"/>
                </a:lnTo>
                <a:lnTo>
                  <a:pt x="1320800" y="151866"/>
                </a:lnTo>
                <a:lnTo>
                  <a:pt x="1313062" y="103866"/>
                </a:lnTo>
                <a:lnTo>
                  <a:pt x="1291510" y="62177"/>
                </a:lnTo>
                <a:lnTo>
                  <a:pt x="1258639" y="29302"/>
                </a:lnTo>
                <a:lnTo>
                  <a:pt x="1216940" y="7742"/>
                </a:lnTo>
                <a:lnTo>
                  <a:pt x="1168907" y="0"/>
                </a:lnTo>
                <a:close/>
              </a:path>
            </a:pathLst>
          </a:custGeom>
          <a:solidFill>
            <a:srgbClr val="DAB3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12552680" y="4170608"/>
            <a:ext cx="1031240" cy="1113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62900"/>
              </a:lnSpc>
            </a:pPr>
            <a:r>
              <a:rPr sz="2200" spc="-5" dirty="0">
                <a:latin typeface="Courier New"/>
                <a:cs typeface="Courier New"/>
              </a:rPr>
              <a:t>button  p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2407900" y="6083300"/>
            <a:ext cx="1320800" cy="444500"/>
          </a:xfrm>
          <a:custGeom>
            <a:avLst/>
            <a:gdLst/>
            <a:ahLst/>
            <a:cxnLst/>
            <a:rect l="l" t="t" r="r" b="b"/>
            <a:pathLst>
              <a:path w="1320800" h="444500">
                <a:moveTo>
                  <a:pt x="11689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168907" y="444500"/>
                </a:lnTo>
                <a:lnTo>
                  <a:pt x="1216940" y="436757"/>
                </a:lnTo>
                <a:lnTo>
                  <a:pt x="1258639" y="415197"/>
                </a:lnTo>
                <a:lnTo>
                  <a:pt x="1291510" y="382322"/>
                </a:lnTo>
                <a:lnTo>
                  <a:pt x="1313062" y="340633"/>
                </a:lnTo>
                <a:lnTo>
                  <a:pt x="1320800" y="292633"/>
                </a:lnTo>
                <a:lnTo>
                  <a:pt x="1320800" y="151866"/>
                </a:lnTo>
                <a:lnTo>
                  <a:pt x="1313062" y="103866"/>
                </a:lnTo>
                <a:lnTo>
                  <a:pt x="1291510" y="62177"/>
                </a:lnTo>
                <a:lnTo>
                  <a:pt x="1258639" y="29302"/>
                </a:lnTo>
                <a:lnTo>
                  <a:pt x="1216940" y="7742"/>
                </a:lnTo>
                <a:lnTo>
                  <a:pt x="1168907" y="0"/>
                </a:lnTo>
                <a:close/>
              </a:path>
            </a:pathLst>
          </a:custGeom>
          <a:solidFill>
            <a:srgbClr val="DAB3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12552680" y="6121400"/>
            <a:ext cx="10312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latin typeface="Courier New"/>
                <a:cs typeface="Courier New"/>
              </a:rPr>
              <a:t>button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9957041" y="5042734"/>
            <a:ext cx="1944553" cy="190350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290327" y="8373428"/>
            <a:ext cx="659447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225" dirty="0">
                <a:solidFill>
                  <a:srgbClr val="7999AF"/>
                </a:solidFill>
                <a:latin typeface="Arial"/>
                <a:cs typeface="Arial"/>
              </a:rPr>
              <a:t>3.3 </a:t>
            </a:r>
            <a:r>
              <a:rPr sz="4200" b="1" spc="45" dirty="0">
                <a:solidFill>
                  <a:srgbClr val="7999AF"/>
                </a:solidFill>
                <a:latin typeface="Calibri"/>
                <a:cs typeface="Calibri"/>
              </a:rPr>
              <a:t>Refactor Using</a:t>
            </a:r>
            <a:r>
              <a:rPr sz="4200" b="1" spc="-254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50" dirty="0">
                <a:solidFill>
                  <a:srgbClr val="7999AF"/>
                </a:solidFill>
                <a:latin typeface="Calibri"/>
                <a:cs typeface="Calibri"/>
              </a:rPr>
              <a:t>Traversing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0" y="7086600"/>
            <a:ext cx="9423400" cy="86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3400" y="7086600"/>
            <a:ext cx="9372600" cy="812800"/>
          </a:xfrm>
          <a:custGeom>
            <a:avLst/>
            <a:gdLst/>
            <a:ahLst/>
            <a:cxnLst/>
            <a:rect l="l" t="t" r="r" b="b"/>
            <a:pathLst>
              <a:path w="9372600" h="812800">
                <a:moveTo>
                  <a:pt x="92763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16508"/>
                </a:lnTo>
                <a:lnTo>
                  <a:pt x="7567" y="753987"/>
                </a:lnTo>
                <a:lnTo>
                  <a:pt x="28204" y="784594"/>
                </a:lnTo>
                <a:lnTo>
                  <a:pt x="58815" y="805232"/>
                </a:lnTo>
                <a:lnTo>
                  <a:pt x="96291" y="812798"/>
                </a:lnTo>
                <a:lnTo>
                  <a:pt x="9276314" y="812798"/>
                </a:lnTo>
                <a:lnTo>
                  <a:pt x="9313788" y="805231"/>
                </a:lnTo>
                <a:lnTo>
                  <a:pt x="9344395" y="784594"/>
                </a:lnTo>
                <a:lnTo>
                  <a:pt x="9365032" y="753987"/>
                </a:lnTo>
                <a:lnTo>
                  <a:pt x="9372600" y="716508"/>
                </a:lnTo>
                <a:lnTo>
                  <a:pt x="9372600" y="96291"/>
                </a:lnTo>
                <a:lnTo>
                  <a:pt x="9365032" y="58812"/>
                </a:lnTo>
                <a:lnTo>
                  <a:pt x="9344394" y="28205"/>
                </a:lnTo>
                <a:lnTo>
                  <a:pt x="9313787" y="7567"/>
                </a:lnTo>
                <a:lnTo>
                  <a:pt x="92763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38200" y="7277100"/>
            <a:ext cx="3652520" cy="450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(this).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remove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();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58800" y="495300"/>
            <a:ext cx="7048500" cy="81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165" dirty="0"/>
              <a:t>An </a:t>
            </a:r>
            <a:r>
              <a:rPr spc="-55" dirty="0"/>
              <a:t>Introduction </a:t>
            </a:r>
            <a:r>
              <a:rPr spc="95" dirty="0"/>
              <a:t>to</a:t>
            </a:r>
            <a:r>
              <a:rPr spc="-710" dirty="0"/>
              <a:t> </a:t>
            </a:r>
            <a:r>
              <a:rPr spc="-50" dirty="0"/>
              <a:t>$(this)</a:t>
            </a:r>
          </a:p>
        </p:txBody>
      </p:sp>
      <p:sp>
        <p:nvSpPr>
          <p:cNvPr id="7" name="object 7"/>
          <p:cNvSpPr/>
          <p:nvPr/>
        </p:nvSpPr>
        <p:spPr>
          <a:xfrm>
            <a:off x="8788400" y="6997700"/>
            <a:ext cx="1244600" cy="1066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915400" y="7086600"/>
            <a:ext cx="990600" cy="812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3400" y="1866900"/>
            <a:ext cx="9423400" cy="3594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8800" y="1866900"/>
            <a:ext cx="9372600" cy="3543300"/>
          </a:xfrm>
          <a:custGeom>
            <a:avLst/>
            <a:gdLst/>
            <a:ahLst/>
            <a:cxnLst/>
            <a:rect l="l" t="t" r="r" b="b"/>
            <a:pathLst>
              <a:path w="9372600" h="3543300">
                <a:moveTo>
                  <a:pt x="92763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3447008"/>
                </a:lnTo>
                <a:lnTo>
                  <a:pt x="7567" y="3484487"/>
                </a:lnTo>
                <a:lnTo>
                  <a:pt x="28203" y="3515094"/>
                </a:lnTo>
                <a:lnTo>
                  <a:pt x="58810" y="3535732"/>
                </a:lnTo>
                <a:lnTo>
                  <a:pt x="96291" y="3543300"/>
                </a:lnTo>
                <a:lnTo>
                  <a:pt x="9276308" y="3543300"/>
                </a:lnTo>
                <a:lnTo>
                  <a:pt x="9313787" y="3535732"/>
                </a:lnTo>
                <a:lnTo>
                  <a:pt x="9344394" y="3515094"/>
                </a:lnTo>
                <a:lnTo>
                  <a:pt x="9365032" y="3484487"/>
                </a:lnTo>
                <a:lnTo>
                  <a:pt x="9372600" y="3447008"/>
                </a:lnTo>
                <a:lnTo>
                  <a:pt x="9372600" y="96291"/>
                </a:lnTo>
                <a:lnTo>
                  <a:pt x="9365032" y="58812"/>
                </a:lnTo>
                <a:lnTo>
                  <a:pt x="9344394" y="28205"/>
                </a:lnTo>
                <a:lnTo>
                  <a:pt x="9313787" y="7567"/>
                </a:lnTo>
                <a:lnTo>
                  <a:pt x="92763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8800" y="3454400"/>
            <a:ext cx="9372600" cy="914400"/>
          </a:xfrm>
          <a:custGeom>
            <a:avLst/>
            <a:gdLst/>
            <a:ahLst/>
            <a:cxnLst/>
            <a:rect l="l" t="t" r="r" b="b"/>
            <a:pathLst>
              <a:path w="9372600" h="914400">
                <a:moveTo>
                  <a:pt x="0" y="0"/>
                </a:moveTo>
                <a:lnTo>
                  <a:pt x="9372600" y="0"/>
                </a:lnTo>
                <a:lnTo>
                  <a:pt x="93726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FE2700">
              <a:alpha val="30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426700" y="1384300"/>
            <a:ext cx="5410200" cy="6794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452100" y="1384300"/>
            <a:ext cx="5359400" cy="6743700"/>
          </a:xfrm>
          <a:custGeom>
            <a:avLst/>
            <a:gdLst/>
            <a:ahLst/>
            <a:cxnLst/>
            <a:rect l="l" t="t" r="r" b="b"/>
            <a:pathLst>
              <a:path w="5359400" h="6743700">
                <a:moveTo>
                  <a:pt x="52631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647408"/>
                </a:lnTo>
                <a:lnTo>
                  <a:pt x="7568" y="6684889"/>
                </a:lnTo>
                <a:lnTo>
                  <a:pt x="28206" y="6715496"/>
                </a:lnTo>
                <a:lnTo>
                  <a:pt x="58818" y="6736132"/>
                </a:lnTo>
                <a:lnTo>
                  <a:pt x="96291" y="6743698"/>
                </a:lnTo>
                <a:lnTo>
                  <a:pt x="5263140" y="6743698"/>
                </a:lnTo>
                <a:lnTo>
                  <a:pt x="5300626" y="6736131"/>
                </a:lnTo>
                <a:lnTo>
                  <a:pt x="5331222" y="6715495"/>
                </a:lnTo>
                <a:lnTo>
                  <a:pt x="5351841" y="6684888"/>
                </a:lnTo>
                <a:lnTo>
                  <a:pt x="5359400" y="6647408"/>
                </a:lnTo>
                <a:lnTo>
                  <a:pt x="5359400" y="96291"/>
                </a:lnTo>
                <a:lnTo>
                  <a:pt x="5351841" y="58812"/>
                </a:lnTo>
                <a:lnTo>
                  <a:pt x="5331221" y="28205"/>
                </a:lnTo>
                <a:lnTo>
                  <a:pt x="5300624" y="7567"/>
                </a:lnTo>
                <a:lnTo>
                  <a:pt x="52631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239500" y="31242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417300" y="3213100"/>
            <a:ext cx="393700" cy="292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1433809" y="31623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ul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655300" y="1663700"/>
            <a:ext cx="2146300" cy="533400"/>
          </a:xfrm>
          <a:custGeom>
            <a:avLst/>
            <a:gdLst/>
            <a:ahLst/>
            <a:cxnLst/>
            <a:rect l="l" t="t" r="r" b="b"/>
            <a:pathLst>
              <a:path w="2146300" h="533400">
                <a:moveTo>
                  <a:pt x="1994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381533"/>
                </a:lnTo>
                <a:lnTo>
                  <a:pt x="7742" y="429533"/>
                </a:lnTo>
                <a:lnTo>
                  <a:pt x="29302" y="471222"/>
                </a:lnTo>
                <a:lnTo>
                  <a:pt x="62177" y="504097"/>
                </a:lnTo>
                <a:lnTo>
                  <a:pt x="103866" y="525657"/>
                </a:lnTo>
                <a:lnTo>
                  <a:pt x="151866" y="533400"/>
                </a:lnTo>
                <a:lnTo>
                  <a:pt x="1994433" y="533400"/>
                </a:lnTo>
                <a:lnTo>
                  <a:pt x="2042453" y="525657"/>
                </a:lnTo>
                <a:lnTo>
                  <a:pt x="2084144" y="504097"/>
                </a:lnTo>
                <a:lnTo>
                  <a:pt x="2117012" y="471222"/>
                </a:lnTo>
                <a:lnTo>
                  <a:pt x="2138562" y="429533"/>
                </a:lnTo>
                <a:lnTo>
                  <a:pt x="2146300" y="381533"/>
                </a:lnTo>
                <a:lnTo>
                  <a:pt x="2146300" y="151866"/>
                </a:lnTo>
                <a:lnTo>
                  <a:pt x="2138562" y="103866"/>
                </a:lnTo>
                <a:lnTo>
                  <a:pt x="2117012" y="62177"/>
                </a:lnTo>
                <a:lnTo>
                  <a:pt x="2084144" y="29302"/>
                </a:lnTo>
                <a:lnTo>
                  <a:pt x="2042453" y="7742"/>
                </a:lnTo>
                <a:lnTo>
                  <a:pt x="1994433" y="0"/>
                </a:lnTo>
                <a:close/>
              </a:path>
            </a:pathLst>
          </a:custGeom>
          <a:solidFill>
            <a:srgbClr val="273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036300" y="1816100"/>
            <a:ext cx="1397000" cy="2794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408795" y="3606751"/>
            <a:ext cx="283536" cy="3111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798300" y="36957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976100" y="3784600"/>
            <a:ext cx="355600" cy="2921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1992609" y="37338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407900" y="4343400"/>
            <a:ext cx="1320800" cy="444500"/>
          </a:xfrm>
          <a:custGeom>
            <a:avLst/>
            <a:gdLst/>
            <a:ahLst/>
            <a:cxnLst/>
            <a:rect l="l" t="t" r="r" b="b"/>
            <a:pathLst>
              <a:path w="1320800" h="444500">
                <a:moveTo>
                  <a:pt x="11689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168907" y="444500"/>
                </a:lnTo>
                <a:lnTo>
                  <a:pt x="1216940" y="436757"/>
                </a:lnTo>
                <a:lnTo>
                  <a:pt x="1258639" y="415197"/>
                </a:lnTo>
                <a:lnTo>
                  <a:pt x="1291510" y="382322"/>
                </a:lnTo>
                <a:lnTo>
                  <a:pt x="1313062" y="340633"/>
                </a:lnTo>
                <a:lnTo>
                  <a:pt x="1320800" y="292633"/>
                </a:lnTo>
                <a:lnTo>
                  <a:pt x="1320800" y="151866"/>
                </a:lnTo>
                <a:lnTo>
                  <a:pt x="1313062" y="103866"/>
                </a:lnTo>
                <a:lnTo>
                  <a:pt x="1291510" y="62177"/>
                </a:lnTo>
                <a:lnTo>
                  <a:pt x="1258639" y="29302"/>
                </a:lnTo>
                <a:lnTo>
                  <a:pt x="1216940" y="7742"/>
                </a:lnTo>
                <a:lnTo>
                  <a:pt x="1168907" y="0"/>
                </a:lnTo>
                <a:close/>
              </a:path>
            </a:pathLst>
          </a:custGeom>
          <a:solidFill>
            <a:srgbClr val="DAB3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017844" y="4193971"/>
            <a:ext cx="283590" cy="96777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407900" y="4889500"/>
            <a:ext cx="482600" cy="444500"/>
          </a:xfrm>
          <a:custGeom>
            <a:avLst/>
            <a:gdLst/>
            <a:ahLst/>
            <a:cxnLst/>
            <a:rect l="l" t="t" r="r" b="b"/>
            <a:pathLst>
              <a:path w="482600" h="444500">
                <a:moveTo>
                  <a:pt x="3307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330707" y="444500"/>
                </a:lnTo>
                <a:lnTo>
                  <a:pt x="378740" y="436757"/>
                </a:lnTo>
                <a:lnTo>
                  <a:pt x="420439" y="415197"/>
                </a:lnTo>
                <a:lnTo>
                  <a:pt x="453310" y="382322"/>
                </a:lnTo>
                <a:lnTo>
                  <a:pt x="474862" y="340633"/>
                </a:lnTo>
                <a:lnTo>
                  <a:pt x="482600" y="292633"/>
                </a:lnTo>
                <a:lnTo>
                  <a:pt x="482600" y="151866"/>
                </a:lnTo>
                <a:lnTo>
                  <a:pt x="474862" y="103866"/>
                </a:lnTo>
                <a:lnTo>
                  <a:pt x="453310" y="62177"/>
                </a:lnTo>
                <a:lnTo>
                  <a:pt x="420439" y="29302"/>
                </a:lnTo>
                <a:lnTo>
                  <a:pt x="378740" y="7742"/>
                </a:lnTo>
                <a:lnTo>
                  <a:pt x="330707" y="0"/>
                </a:lnTo>
                <a:close/>
              </a:path>
            </a:pathLst>
          </a:custGeom>
          <a:solidFill>
            <a:srgbClr val="DAB3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2552680" y="4170608"/>
            <a:ext cx="1031240" cy="1113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62900"/>
              </a:lnSpc>
            </a:pPr>
            <a:r>
              <a:rPr sz="2200" spc="-5" dirty="0">
                <a:latin typeface="Courier New"/>
                <a:cs typeface="Courier New"/>
              </a:rPr>
              <a:t>button  p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1408117" y="3717239"/>
            <a:ext cx="221615" cy="1958975"/>
          </a:xfrm>
          <a:custGeom>
            <a:avLst/>
            <a:gdLst/>
            <a:ahLst/>
            <a:cxnLst/>
            <a:rect l="l" t="t" r="r" b="b"/>
            <a:pathLst>
              <a:path w="221615" h="1958975">
                <a:moveTo>
                  <a:pt x="82994" y="1689100"/>
                </a:moveTo>
                <a:lnTo>
                  <a:pt x="20700" y="1689100"/>
                </a:lnTo>
                <a:lnTo>
                  <a:pt x="22237" y="1701800"/>
                </a:lnTo>
                <a:lnTo>
                  <a:pt x="22707" y="1701800"/>
                </a:lnTo>
                <a:lnTo>
                  <a:pt x="21197" y="1765300"/>
                </a:lnTo>
                <a:lnTo>
                  <a:pt x="18834" y="1816100"/>
                </a:lnTo>
                <a:lnTo>
                  <a:pt x="16899" y="1866900"/>
                </a:lnTo>
                <a:lnTo>
                  <a:pt x="16675" y="1917700"/>
                </a:lnTo>
                <a:lnTo>
                  <a:pt x="16392" y="1930400"/>
                </a:lnTo>
                <a:lnTo>
                  <a:pt x="16192" y="1943100"/>
                </a:lnTo>
                <a:lnTo>
                  <a:pt x="16052" y="1955800"/>
                </a:lnTo>
                <a:lnTo>
                  <a:pt x="26390" y="1955800"/>
                </a:lnTo>
                <a:lnTo>
                  <a:pt x="26555" y="1943100"/>
                </a:lnTo>
                <a:lnTo>
                  <a:pt x="29949" y="1943100"/>
                </a:lnTo>
                <a:lnTo>
                  <a:pt x="29635" y="1930400"/>
                </a:lnTo>
                <a:lnTo>
                  <a:pt x="29273" y="1917700"/>
                </a:lnTo>
                <a:lnTo>
                  <a:pt x="29121" y="1917700"/>
                </a:lnTo>
                <a:lnTo>
                  <a:pt x="29895" y="1905000"/>
                </a:lnTo>
                <a:lnTo>
                  <a:pt x="68859" y="1905000"/>
                </a:lnTo>
                <a:lnTo>
                  <a:pt x="68872" y="1892300"/>
                </a:lnTo>
                <a:lnTo>
                  <a:pt x="69646" y="1879600"/>
                </a:lnTo>
                <a:lnTo>
                  <a:pt x="70475" y="1879600"/>
                </a:lnTo>
                <a:lnTo>
                  <a:pt x="71615" y="1803400"/>
                </a:lnTo>
                <a:lnTo>
                  <a:pt x="73844" y="1803400"/>
                </a:lnTo>
                <a:lnTo>
                  <a:pt x="73957" y="1739900"/>
                </a:lnTo>
                <a:lnTo>
                  <a:pt x="74002" y="1727200"/>
                </a:lnTo>
                <a:lnTo>
                  <a:pt x="82561" y="1727200"/>
                </a:lnTo>
                <a:lnTo>
                  <a:pt x="82994" y="1689100"/>
                </a:lnTo>
                <a:close/>
              </a:path>
              <a:path w="221615" h="1958975">
                <a:moveTo>
                  <a:pt x="61585" y="1943100"/>
                </a:moveTo>
                <a:lnTo>
                  <a:pt x="28168" y="1943100"/>
                </a:lnTo>
                <a:lnTo>
                  <a:pt x="28181" y="1955800"/>
                </a:lnTo>
                <a:lnTo>
                  <a:pt x="52987" y="1955800"/>
                </a:lnTo>
                <a:lnTo>
                  <a:pt x="61585" y="1943100"/>
                </a:lnTo>
                <a:close/>
              </a:path>
              <a:path w="221615" h="1958975">
                <a:moveTo>
                  <a:pt x="166287" y="1943100"/>
                </a:moveTo>
                <a:lnTo>
                  <a:pt x="78424" y="1943100"/>
                </a:lnTo>
                <a:lnTo>
                  <a:pt x="68297" y="1955800"/>
                </a:lnTo>
                <a:lnTo>
                  <a:pt x="156427" y="1955800"/>
                </a:lnTo>
                <a:lnTo>
                  <a:pt x="166287" y="1943100"/>
                </a:lnTo>
                <a:close/>
              </a:path>
              <a:path w="221615" h="1958975">
                <a:moveTo>
                  <a:pt x="39131" y="1917700"/>
                </a:moveTo>
                <a:lnTo>
                  <a:pt x="30326" y="1917700"/>
                </a:lnTo>
                <a:lnTo>
                  <a:pt x="30403" y="1943100"/>
                </a:lnTo>
                <a:lnTo>
                  <a:pt x="39001" y="1943100"/>
                </a:lnTo>
                <a:lnTo>
                  <a:pt x="38990" y="1930400"/>
                </a:lnTo>
                <a:lnTo>
                  <a:pt x="39131" y="1917700"/>
                </a:lnTo>
                <a:close/>
              </a:path>
              <a:path w="221615" h="1958975">
                <a:moveTo>
                  <a:pt x="67767" y="1905000"/>
                </a:moveTo>
                <a:lnTo>
                  <a:pt x="40119" y="1905000"/>
                </a:lnTo>
                <a:lnTo>
                  <a:pt x="39966" y="1943100"/>
                </a:lnTo>
                <a:lnTo>
                  <a:pt x="138493" y="1943100"/>
                </a:lnTo>
                <a:lnTo>
                  <a:pt x="136118" y="1930400"/>
                </a:lnTo>
                <a:lnTo>
                  <a:pt x="221602" y="1930400"/>
                </a:lnTo>
                <a:lnTo>
                  <a:pt x="201434" y="1917700"/>
                </a:lnTo>
                <a:lnTo>
                  <a:pt x="66128" y="1917700"/>
                </a:lnTo>
                <a:lnTo>
                  <a:pt x="67767" y="1905000"/>
                </a:lnTo>
                <a:close/>
              </a:path>
              <a:path w="221615" h="1958975">
                <a:moveTo>
                  <a:pt x="8331" y="1905000"/>
                </a:moveTo>
                <a:lnTo>
                  <a:pt x="7381" y="1905000"/>
                </a:lnTo>
                <a:lnTo>
                  <a:pt x="7050" y="1917700"/>
                </a:lnTo>
                <a:lnTo>
                  <a:pt x="7139" y="1930400"/>
                </a:lnTo>
                <a:lnTo>
                  <a:pt x="7902" y="1930400"/>
                </a:lnTo>
                <a:lnTo>
                  <a:pt x="8188" y="1917700"/>
                </a:lnTo>
                <a:lnTo>
                  <a:pt x="8326" y="1917700"/>
                </a:lnTo>
                <a:lnTo>
                  <a:pt x="8331" y="1905000"/>
                </a:lnTo>
                <a:close/>
              </a:path>
              <a:path w="221615" h="1958975">
                <a:moveTo>
                  <a:pt x="12071" y="1866900"/>
                </a:moveTo>
                <a:lnTo>
                  <a:pt x="11696" y="1879600"/>
                </a:lnTo>
                <a:lnTo>
                  <a:pt x="11560" y="1892300"/>
                </a:lnTo>
                <a:lnTo>
                  <a:pt x="11533" y="1917700"/>
                </a:lnTo>
                <a:lnTo>
                  <a:pt x="11873" y="1930400"/>
                </a:lnTo>
                <a:lnTo>
                  <a:pt x="12293" y="1930400"/>
                </a:lnTo>
                <a:lnTo>
                  <a:pt x="12988" y="1917700"/>
                </a:lnTo>
                <a:lnTo>
                  <a:pt x="15093" y="1917700"/>
                </a:lnTo>
                <a:lnTo>
                  <a:pt x="15646" y="1892300"/>
                </a:lnTo>
                <a:lnTo>
                  <a:pt x="12616" y="1892300"/>
                </a:lnTo>
                <a:lnTo>
                  <a:pt x="12314" y="1879600"/>
                </a:lnTo>
                <a:lnTo>
                  <a:pt x="12071" y="1866900"/>
                </a:lnTo>
                <a:close/>
              </a:path>
              <a:path w="221615" h="1958975">
                <a:moveTo>
                  <a:pt x="40119" y="1905000"/>
                </a:moveTo>
                <a:lnTo>
                  <a:pt x="29895" y="1905000"/>
                </a:lnTo>
                <a:lnTo>
                  <a:pt x="30194" y="1917700"/>
                </a:lnTo>
                <a:lnTo>
                  <a:pt x="39487" y="1917700"/>
                </a:lnTo>
                <a:lnTo>
                  <a:pt x="40119" y="1905000"/>
                </a:lnTo>
                <a:close/>
              </a:path>
              <a:path w="221615" h="1958975">
                <a:moveTo>
                  <a:pt x="70475" y="1879600"/>
                </a:moveTo>
                <a:lnTo>
                  <a:pt x="69646" y="1879600"/>
                </a:lnTo>
                <a:lnTo>
                  <a:pt x="70078" y="1905000"/>
                </a:lnTo>
                <a:lnTo>
                  <a:pt x="70247" y="1892300"/>
                </a:lnTo>
                <a:lnTo>
                  <a:pt x="70475" y="1879600"/>
                </a:lnTo>
                <a:close/>
              </a:path>
              <a:path w="221615" h="1958975">
                <a:moveTo>
                  <a:pt x="78694" y="1816100"/>
                </a:moveTo>
                <a:lnTo>
                  <a:pt x="77088" y="1816100"/>
                </a:lnTo>
                <a:lnTo>
                  <a:pt x="76334" y="1841500"/>
                </a:lnTo>
                <a:lnTo>
                  <a:pt x="75241" y="1854200"/>
                </a:lnTo>
                <a:lnTo>
                  <a:pt x="74367" y="1879600"/>
                </a:lnTo>
                <a:lnTo>
                  <a:pt x="74269" y="1905000"/>
                </a:lnTo>
                <a:lnTo>
                  <a:pt x="77393" y="1905000"/>
                </a:lnTo>
                <a:lnTo>
                  <a:pt x="77190" y="1892300"/>
                </a:lnTo>
                <a:lnTo>
                  <a:pt x="76657" y="1879600"/>
                </a:lnTo>
                <a:lnTo>
                  <a:pt x="78837" y="1879600"/>
                </a:lnTo>
                <a:lnTo>
                  <a:pt x="79159" y="1866900"/>
                </a:lnTo>
                <a:lnTo>
                  <a:pt x="78900" y="1828800"/>
                </a:lnTo>
                <a:lnTo>
                  <a:pt x="78694" y="1816100"/>
                </a:lnTo>
                <a:close/>
              </a:path>
              <a:path w="221615" h="1958975">
                <a:moveTo>
                  <a:pt x="78837" y="1879600"/>
                </a:moveTo>
                <a:lnTo>
                  <a:pt x="76657" y="1879600"/>
                </a:lnTo>
                <a:lnTo>
                  <a:pt x="77190" y="1892300"/>
                </a:lnTo>
                <a:lnTo>
                  <a:pt x="77990" y="1892300"/>
                </a:lnTo>
                <a:lnTo>
                  <a:pt x="78193" y="1905000"/>
                </a:lnTo>
                <a:lnTo>
                  <a:pt x="78837" y="1879600"/>
                </a:lnTo>
                <a:close/>
              </a:path>
              <a:path w="221615" h="1958975">
                <a:moveTo>
                  <a:pt x="14923" y="1778000"/>
                </a:moveTo>
                <a:lnTo>
                  <a:pt x="14490" y="1778000"/>
                </a:lnTo>
                <a:lnTo>
                  <a:pt x="14193" y="1803400"/>
                </a:lnTo>
                <a:lnTo>
                  <a:pt x="13717" y="1866900"/>
                </a:lnTo>
                <a:lnTo>
                  <a:pt x="13169" y="1892300"/>
                </a:lnTo>
                <a:lnTo>
                  <a:pt x="15646" y="1892300"/>
                </a:lnTo>
                <a:lnTo>
                  <a:pt x="15606" y="1841500"/>
                </a:lnTo>
                <a:lnTo>
                  <a:pt x="15330" y="1803400"/>
                </a:lnTo>
                <a:lnTo>
                  <a:pt x="14923" y="1778000"/>
                </a:lnTo>
                <a:close/>
              </a:path>
              <a:path w="221615" h="1958975">
                <a:moveTo>
                  <a:pt x="76657" y="1879600"/>
                </a:moveTo>
                <a:lnTo>
                  <a:pt x="77127" y="1892300"/>
                </a:lnTo>
                <a:lnTo>
                  <a:pt x="76657" y="1879600"/>
                </a:lnTo>
                <a:close/>
              </a:path>
              <a:path w="221615" h="1958975">
                <a:moveTo>
                  <a:pt x="10706" y="1828800"/>
                </a:moveTo>
                <a:lnTo>
                  <a:pt x="10507" y="1841500"/>
                </a:lnTo>
                <a:lnTo>
                  <a:pt x="10312" y="1879600"/>
                </a:lnTo>
                <a:lnTo>
                  <a:pt x="11532" y="1866900"/>
                </a:lnTo>
                <a:lnTo>
                  <a:pt x="12457" y="1854200"/>
                </a:lnTo>
                <a:lnTo>
                  <a:pt x="12407" y="1841500"/>
                </a:lnTo>
                <a:lnTo>
                  <a:pt x="10706" y="1828800"/>
                </a:lnTo>
                <a:close/>
              </a:path>
              <a:path w="221615" h="1958975">
                <a:moveTo>
                  <a:pt x="83210" y="1790700"/>
                </a:moveTo>
                <a:lnTo>
                  <a:pt x="82762" y="1803400"/>
                </a:lnTo>
                <a:lnTo>
                  <a:pt x="82663" y="1816100"/>
                </a:lnTo>
                <a:lnTo>
                  <a:pt x="82624" y="1866900"/>
                </a:lnTo>
                <a:lnTo>
                  <a:pt x="82689" y="1879600"/>
                </a:lnTo>
                <a:lnTo>
                  <a:pt x="83305" y="1854200"/>
                </a:lnTo>
                <a:lnTo>
                  <a:pt x="83621" y="1828800"/>
                </a:lnTo>
                <a:lnTo>
                  <a:pt x="83602" y="1803400"/>
                </a:lnTo>
                <a:lnTo>
                  <a:pt x="83210" y="1790700"/>
                </a:lnTo>
                <a:close/>
              </a:path>
              <a:path w="221615" h="1958975">
                <a:moveTo>
                  <a:pt x="9448" y="1485900"/>
                </a:moveTo>
                <a:lnTo>
                  <a:pt x="8871" y="1524000"/>
                </a:lnTo>
                <a:lnTo>
                  <a:pt x="8718" y="1562100"/>
                </a:lnTo>
                <a:lnTo>
                  <a:pt x="8626" y="1841500"/>
                </a:lnTo>
                <a:lnTo>
                  <a:pt x="8521" y="1866900"/>
                </a:lnTo>
                <a:lnTo>
                  <a:pt x="9373" y="1828800"/>
                </a:lnTo>
                <a:lnTo>
                  <a:pt x="9853" y="1778000"/>
                </a:lnTo>
                <a:lnTo>
                  <a:pt x="10082" y="1714500"/>
                </a:lnTo>
                <a:lnTo>
                  <a:pt x="10208" y="1574800"/>
                </a:lnTo>
                <a:lnTo>
                  <a:pt x="10439" y="1536700"/>
                </a:lnTo>
                <a:lnTo>
                  <a:pt x="13660" y="1536700"/>
                </a:lnTo>
                <a:lnTo>
                  <a:pt x="13845" y="1498600"/>
                </a:lnTo>
                <a:lnTo>
                  <a:pt x="9700" y="1498600"/>
                </a:lnTo>
                <a:lnTo>
                  <a:pt x="9448" y="1485900"/>
                </a:lnTo>
                <a:close/>
              </a:path>
              <a:path w="221615" h="1958975">
                <a:moveTo>
                  <a:pt x="73844" y="1803400"/>
                </a:moveTo>
                <a:lnTo>
                  <a:pt x="71615" y="1803400"/>
                </a:lnTo>
                <a:lnTo>
                  <a:pt x="72007" y="1816100"/>
                </a:lnTo>
                <a:lnTo>
                  <a:pt x="72112" y="1841500"/>
                </a:lnTo>
                <a:lnTo>
                  <a:pt x="72324" y="1854200"/>
                </a:lnTo>
                <a:lnTo>
                  <a:pt x="73037" y="1866900"/>
                </a:lnTo>
                <a:lnTo>
                  <a:pt x="73659" y="1841500"/>
                </a:lnTo>
                <a:lnTo>
                  <a:pt x="73844" y="1803400"/>
                </a:lnTo>
                <a:close/>
              </a:path>
              <a:path w="221615" h="1958975">
                <a:moveTo>
                  <a:pt x="77724" y="1727200"/>
                </a:moveTo>
                <a:lnTo>
                  <a:pt x="74002" y="1727200"/>
                </a:lnTo>
                <a:lnTo>
                  <a:pt x="74687" y="1752600"/>
                </a:lnTo>
                <a:lnTo>
                  <a:pt x="74872" y="1778000"/>
                </a:lnTo>
                <a:lnTo>
                  <a:pt x="74962" y="1816100"/>
                </a:lnTo>
                <a:lnTo>
                  <a:pt x="75095" y="1841500"/>
                </a:lnTo>
                <a:lnTo>
                  <a:pt x="75557" y="1828800"/>
                </a:lnTo>
                <a:lnTo>
                  <a:pt x="75796" y="1828800"/>
                </a:lnTo>
                <a:lnTo>
                  <a:pt x="76116" y="1816100"/>
                </a:lnTo>
                <a:lnTo>
                  <a:pt x="78694" y="1816100"/>
                </a:lnTo>
                <a:lnTo>
                  <a:pt x="78281" y="1790700"/>
                </a:lnTo>
                <a:lnTo>
                  <a:pt x="78168" y="1752600"/>
                </a:lnTo>
                <a:lnTo>
                  <a:pt x="77531" y="1752600"/>
                </a:lnTo>
                <a:lnTo>
                  <a:pt x="77724" y="1727200"/>
                </a:lnTo>
                <a:close/>
              </a:path>
              <a:path w="221615" h="1958975">
                <a:moveTo>
                  <a:pt x="80263" y="1752600"/>
                </a:moveTo>
                <a:lnTo>
                  <a:pt x="78168" y="1752600"/>
                </a:lnTo>
                <a:lnTo>
                  <a:pt x="78442" y="1765300"/>
                </a:lnTo>
                <a:lnTo>
                  <a:pt x="78619" y="1790700"/>
                </a:lnTo>
                <a:lnTo>
                  <a:pt x="79260" y="1828800"/>
                </a:lnTo>
                <a:lnTo>
                  <a:pt x="79753" y="1816100"/>
                </a:lnTo>
                <a:lnTo>
                  <a:pt x="79885" y="1765300"/>
                </a:lnTo>
                <a:lnTo>
                  <a:pt x="80263" y="1752600"/>
                </a:lnTo>
                <a:close/>
              </a:path>
              <a:path w="221615" h="1958975">
                <a:moveTo>
                  <a:pt x="81381" y="1498600"/>
                </a:moveTo>
                <a:lnTo>
                  <a:pt x="15100" y="1498600"/>
                </a:lnTo>
                <a:lnTo>
                  <a:pt x="15701" y="1549400"/>
                </a:lnTo>
                <a:lnTo>
                  <a:pt x="15980" y="1600200"/>
                </a:lnTo>
                <a:lnTo>
                  <a:pt x="16332" y="1714500"/>
                </a:lnTo>
                <a:lnTo>
                  <a:pt x="16786" y="1765300"/>
                </a:lnTo>
                <a:lnTo>
                  <a:pt x="17678" y="1803400"/>
                </a:lnTo>
                <a:lnTo>
                  <a:pt x="18409" y="1778000"/>
                </a:lnTo>
                <a:lnTo>
                  <a:pt x="18800" y="1739900"/>
                </a:lnTo>
                <a:lnTo>
                  <a:pt x="19208" y="1714500"/>
                </a:lnTo>
                <a:lnTo>
                  <a:pt x="20242" y="1714500"/>
                </a:lnTo>
                <a:lnTo>
                  <a:pt x="20445" y="1701800"/>
                </a:lnTo>
                <a:lnTo>
                  <a:pt x="20598" y="1701800"/>
                </a:lnTo>
                <a:lnTo>
                  <a:pt x="20700" y="1689100"/>
                </a:lnTo>
                <a:lnTo>
                  <a:pt x="83773" y="1689100"/>
                </a:lnTo>
                <a:lnTo>
                  <a:pt x="83892" y="1676400"/>
                </a:lnTo>
                <a:lnTo>
                  <a:pt x="84413" y="1574800"/>
                </a:lnTo>
                <a:lnTo>
                  <a:pt x="83527" y="1574800"/>
                </a:lnTo>
                <a:lnTo>
                  <a:pt x="83129" y="1562100"/>
                </a:lnTo>
                <a:lnTo>
                  <a:pt x="82674" y="1511300"/>
                </a:lnTo>
                <a:lnTo>
                  <a:pt x="81660" y="1511300"/>
                </a:lnTo>
                <a:lnTo>
                  <a:pt x="81381" y="1498600"/>
                </a:lnTo>
                <a:close/>
              </a:path>
              <a:path w="221615" h="1958975">
                <a:moveTo>
                  <a:pt x="13811" y="1752600"/>
                </a:moveTo>
                <a:lnTo>
                  <a:pt x="11910" y="1752600"/>
                </a:lnTo>
                <a:lnTo>
                  <a:pt x="11683" y="1790700"/>
                </a:lnTo>
                <a:lnTo>
                  <a:pt x="12905" y="1790700"/>
                </a:lnTo>
                <a:lnTo>
                  <a:pt x="13838" y="1765300"/>
                </a:lnTo>
                <a:lnTo>
                  <a:pt x="13811" y="1752600"/>
                </a:lnTo>
                <a:close/>
              </a:path>
              <a:path w="221615" h="1958975">
                <a:moveTo>
                  <a:pt x="82561" y="1727200"/>
                </a:moveTo>
                <a:lnTo>
                  <a:pt x="77724" y="1727200"/>
                </a:lnTo>
                <a:lnTo>
                  <a:pt x="77901" y="1752600"/>
                </a:lnTo>
                <a:lnTo>
                  <a:pt x="80263" y="1752600"/>
                </a:lnTo>
                <a:lnTo>
                  <a:pt x="80504" y="1765300"/>
                </a:lnTo>
                <a:lnTo>
                  <a:pt x="80651" y="1790700"/>
                </a:lnTo>
                <a:lnTo>
                  <a:pt x="81165" y="1790700"/>
                </a:lnTo>
                <a:lnTo>
                  <a:pt x="81660" y="1765300"/>
                </a:lnTo>
                <a:lnTo>
                  <a:pt x="82384" y="1765300"/>
                </a:lnTo>
                <a:lnTo>
                  <a:pt x="82561" y="1727200"/>
                </a:lnTo>
                <a:close/>
              </a:path>
              <a:path w="221615" h="1958975">
                <a:moveTo>
                  <a:pt x="82384" y="1765300"/>
                </a:moveTo>
                <a:lnTo>
                  <a:pt x="81660" y="1765300"/>
                </a:lnTo>
                <a:lnTo>
                  <a:pt x="81893" y="1778000"/>
                </a:lnTo>
                <a:lnTo>
                  <a:pt x="82245" y="1778000"/>
                </a:lnTo>
                <a:lnTo>
                  <a:pt x="82384" y="1765300"/>
                </a:lnTo>
                <a:close/>
              </a:path>
              <a:path w="221615" h="1958975">
                <a:moveTo>
                  <a:pt x="14099" y="1612900"/>
                </a:moveTo>
                <a:lnTo>
                  <a:pt x="12014" y="1612900"/>
                </a:lnTo>
                <a:lnTo>
                  <a:pt x="12880" y="1638300"/>
                </a:lnTo>
                <a:lnTo>
                  <a:pt x="13128" y="1663700"/>
                </a:lnTo>
                <a:lnTo>
                  <a:pt x="13195" y="1739900"/>
                </a:lnTo>
                <a:lnTo>
                  <a:pt x="14172" y="1689100"/>
                </a:lnTo>
                <a:lnTo>
                  <a:pt x="14099" y="1612900"/>
                </a:lnTo>
                <a:close/>
              </a:path>
              <a:path w="221615" h="1958975">
                <a:moveTo>
                  <a:pt x="20242" y="1714500"/>
                </a:moveTo>
                <a:lnTo>
                  <a:pt x="19208" y="1714500"/>
                </a:lnTo>
                <a:lnTo>
                  <a:pt x="19989" y="1727200"/>
                </a:lnTo>
                <a:lnTo>
                  <a:pt x="20242" y="1714500"/>
                </a:lnTo>
                <a:close/>
              </a:path>
              <a:path w="221615" h="1958975">
                <a:moveTo>
                  <a:pt x="83773" y="1689100"/>
                </a:moveTo>
                <a:lnTo>
                  <a:pt x="82994" y="1689100"/>
                </a:lnTo>
                <a:lnTo>
                  <a:pt x="83195" y="1701800"/>
                </a:lnTo>
                <a:lnTo>
                  <a:pt x="83338" y="1701800"/>
                </a:lnTo>
                <a:lnTo>
                  <a:pt x="83474" y="1714500"/>
                </a:lnTo>
                <a:lnTo>
                  <a:pt x="83654" y="1701800"/>
                </a:lnTo>
                <a:lnTo>
                  <a:pt x="83773" y="1689100"/>
                </a:lnTo>
                <a:close/>
              </a:path>
              <a:path w="221615" h="1958975">
                <a:moveTo>
                  <a:pt x="85394" y="1676400"/>
                </a:moveTo>
                <a:lnTo>
                  <a:pt x="84683" y="1689100"/>
                </a:lnTo>
                <a:lnTo>
                  <a:pt x="84429" y="1689100"/>
                </a:lnTo>
                <a:lnTo>
                  <a:pt x="84442" y="1701800"/>
                </a:lnTo>
                <a:lnTo>
                  <a:pt x="85890" y="1701800"/>
                </a:lnTo>
                <a:lnTo>
                  <a:pt x="85343" y="1689100"/>
                </a:lnTo>
                <a:lnTo>
                  <a:pt x="85394" y="1676400"/>
                </a:lnTo>
                <a:close/>
              </a:path>
              <a:path w="221615" h="1958975">
                <a:moveTo>
                  <a:pt x="13660" y="1536700"/>
                </a:moveTo>
                <a:lnTo>
                  <a:pt x="10439" y="1536700"/>
                </a:lnTo>
                <a:lnTo>
                  <a:pt x="11027" y="1562100"/>
                </a:lnTo>
                <a:lnTo>
                  <a:pt x="11055" y="1625600"/>
                </a:lnTo>
                <a:lnTo>
                  <a:pt x="11607" y="1651000"/>
                </a:lnTo>
                <a:lnTo>
                  <a:pt x="11937" y="1651000"/>
                </a:lnTo>
                <a:lnTo>
                  <a:pt x="12014" y="1612900"/>
                </a:lnTo>
                <a:lnTo>
                  <a:pt x="14099" y="1612900"/>
                </a:lnTo>
                <a:lnTo>
                  <a:pt x="13660" y="1536700"/>
                </a:lnTo>
                <a:close/>
              </a:path>
              <a:path w="221615" h="1958975">
                <a:moveTo>
                  <a:pt x="89818" y="1320800"/>
                </a:moveTo>
                <a:lnTo>
                  <a:pt x="6088" y="1320800"/>
                </a:lnTo>
                <a:lnTo>
                  <a:pt x="6607" y="1333500"/>
                </a:lnTo>
                <a:lnTo>
                  <a:pt x="6845" y="1358900"/>
                </a:lnTo>
                <a:lnTo>
                  <a:pt x="6127" y="1397000"/>
                </a:lnTo>
                <a:lnTo>
                  <a:pt x="2916" y="1397000"/>
                </a:lnTo>
                <a:lnTo>
                  <a:pt x="2070" y="1409700"/>
                </a:lnTo>
                <a:lnTo>
                  <a:pt x="2115" y="1447800"/>
                </a:lnTo>
                <a:lnTo>
                  <a:pt x="3005" y="1574800"/>
                </a:lnTo>
                <a:lnTo>
                  <a:pt x="3352" y="1612900"/>
                </a:lnTo>
                <a:lnTo>
                  <a:pt x="3648" y="1625600"/>
                </a:lnTo>
                <a:lnTo>
                  <a:pt x="4136" y="1600200"/>
                </a:lnTo>
                <a:lnTo>
                  <a:pt x="4696" y="1549400"/>
                </a:lnTo>
                <a:lnTo>
                  <a:pt x="5212" y="1511300"/>
                </a:lnTo>
                <a:lnTo>
                  <a:pt x="5562" y="1473200"/>
                </a:lnTo>
                <a:lnTo>
                  <a:pt x="5969" y="1447800"/>
                </a:lnTo>
                <a:lnTo>
                  <a:pt x="9005" y="1447800"/>
                </a:lnTo>
                <a:lnTo>
                  <a:pt x="9194" y="1397000"/>
                </a:lnTo>
                <a:lnTo>
                  <a:pt x="9395" y="1371600"/>
                </a:lnTo>
                <a:lnTo>
                  <a:pt x="90705" y="1371600"/>
                </a:lnTo>
                <a:lnTo>
                  <a:pt x="90511" y="1346200"/>
                </a:lnTo>
                <a:lnTo>
                  <a:pt x="89818" y="1320800"/>
                </a:lnTo>
                <a:close/>
              </a:path>
              <a:path w="221615" h="1958975">
                <a:moveTo>
                  <a:pt x="88607" y="1587500"/>
                </a:moveTo>
                <a:lnTo>
                  <a:pt x="87880" y="1600200"/>
                </a:lnTo>
                <a:lnTo>
                  <a:pt x="87733" y="1600200"/>
                </a:lnTo>
                <a:lnTo>
                  <a:pt x="87673" y="1612900"/>
                </a:lnTo>
                <a:lnTo>
                  <a:pt x="87210" y="1625600"/>
                </a:lnTo>
                <a:lnTo>
                  <a:pt x="87964" y="1612900"/>
                </a:lnTo>
                <a:lnTo>
                  <a:pt x="88357" y="1612900"/>
                </a:lnTo>
                <a:lnTo>
                  <a:pt x="88525" y="1600200"/>
                </a:lnTo>
                <a:lnTo>
                  <a:pt x="88607" y="1587500"/>
                </a:lnTo>
                <a:close/>
              </a:path>
              <a:path w="221615" h="1958975">
                <a:moveTo>
                  <a:pt x="84670" y="1460500"/>
                </a:moveTo>
                <a:lnTo>
                  <a:pt x="84177" y="1473200"/>
                </a:lnTo>
                <a:lnTo>
                  <a:pt x="84032" y="1511300"/>
                </a:lnTo>
                <a:lnTo>
                  <a:pt x="83920" y="1549400"/>
                </a:lnTo>
                <a:lnTo>
                  <a:pt x="83527" y="1574800"/>
                </a:lnTo>
                <a:lnTo>
                  <a:pt x="84413" y="1574800"/>
                </a:lnTo>
                <a:lnTo>
                  <a:pt x="84543" y="1549400"/>
                </a:lnTo>
                <a:lnTo>
                  <a:pt x="85264" y="1549400"/>
                </a:lnTo>
                <a:lnTo>
                  <a:pt x="85397" y="1524000"/>
                </a:lnTo>
                <a:lnTo>
                  <a:pt x="85598" y="1511300"/>
                </a:lnTo>
                <a:lnTo>
                  <a:pt x="87693" y="1511300"/>
                </a:lnTo>
                <a:lnTo>
                  <a:pt x="87662" y="1498600"/>
                </a:lnTo>
                <a:lnTo>
                  <a:pt x="85103" y="1498600"/>
                </a:lnTo>
                <a:lnTo>
                  <a:pt x="84878" y="1473200"/>
                </a:lnTo>
                <a:lnTo>
                  <a:pt x="84670" y="1460500"/>
                </a:lnTo>
                <a:close/>
              </a:path>
              <a:path w="221615" h="1958975">
                <a:moveTo>
                  <a:pt x="85264" y="1549400"/>
                </a:moveTo>
                <a:lnTo>
                  <a:pt x="84749" y="1549400"/>
                </a:lnTo>
                <a:lnTo>
                  <a:pt x="84827" y="1574800"/>
                </a:lnTo>
                <a:lnTo>
                  <a:pt x="85026" y="1574800"/>
                </a:lnTo>
                <a:lnTo>
                  <a:pt x="85197" y="1562100"/>
                </a:lnTo>
                <a:lnTo>
                  <a:pt x="85264" y="1549400"/>
                </a:lnTo>
                <a:close/>
              </a:path>
              <a:path w="221615" h="1958975">
                <a:moveTo>
                  <a:pt x="9005" y="1447800"/>
                </a:moveTo>
                <a:lnTo>
                  <a:pt x="5969" y="1447800"/>
                </a:lnTo>
                <a:lnTo>
                  <a:pt x="6526" y="1460500"/>
                </a:lnTo>
                <a:lnTo>
                  <a:pt x="7118" y="1485900"/>
                </a:lnTo>
                <a:lnTo>
                  <a:pt x="7632" y="1536700"/>
                </a:lnTo>
                <a:lnTo>
                  <a:pt x="7928" y="1562100"/>
                </a:lnTo>
                <a:lnTo>
                  <a:pt x="8223" y="1562100"/>
                </a:lnTo>
                <a:lnTo>
                  <a:pt x="8508" y="1536700"/>
                </a:lnTo>
                <a:lnTo>
                  <a:pt x="9005" y="1447800"/>
                </a:lnTo>
                <a:close/>
              </a:path>
              <a:path w="221615" h="1958975">
                <a:moveTo>
                  <a:pt x="88034" y="1549400"/>
                </a:moveTo>
                <a:lnTo>
                  <a:pt x="87518" y="1549400"/>
                </a:lnTo>
                <a:lnTo>
                  <a:pt x="87502" y="1562100"/>
                </a:lnTo>
                <a:lnTo>
                  <a:pt x="88034" y="1549400"/>
                </a:lnTo>
                <a:close/>
              </a:path>
              <a:path w="221615" h="1958975">
                <a:moveTo>
                  <a:pt x="88383" y="1536700"/>
                </a:moveTo>
                <a:lnTo>
                  <a:pt x="87420" y="1536700"/>
                </a:lnTo>
                <a:lnTo>
                  <a:pt x="87388" y="1549400"/>
                </a:lnTo>
                <a:lnTo>
                  <a:pt x="88374" y="1549400"/>
                </a:lnTo>
                <a:lnTo>
                  <a:pt x="88383" y="1536700"/>
                </a:lnTo>
                <a:close/>
              </a:path>
              <a:path w="221615" h="1958975">
                <a:moveTo>
                  <a:pt x="86645" y="1511300"/>
                </a:moveTo>
                <a:lnTo>
                  <a:pt x="86258" y="1511300"/>
                </a:lnTo>
                <a:lnTo>
                  <a:pt x="85813" y="1524000"/>
                </a:lnTo>
                <a:lnTo>
                  <a:pt x="86537" y="1524000"/>
                </a:lnTo>
                <a:lnTo>
                  <a:pt x="86645" y="1511300"/>
                </a:lnTo>
                <a:close/>
              </a:path>
              <a:path w="221615" h="1958975">
                <a:moveTo>
                  <a:pt x="82090" y="1485900"/>
                </a:moveTo>
                <a:lnTo>
                  <a:pt x="13906" y="1485900"/>
                </a:lnTo>
                <a:lnTo>
                  <a:pt x="14325" y="1498600"/>
                </a:lnTo>
                <a:lnTo>
                  <a:pt x="14643" y="1511300"/>
                </a:lnTo>
                <a:lnTo>
                  <a:pt x="15011" y="1511300"/>
                </a:lnTo>
                <a:lnTo>
                  <a:pt x="15100" y="1498600"/>
                </a:lnTo>
                <a:lnTo>
                  <a:pt x="81381" y="1498600"/>
                </a:lnTo>
                <a:lnTo>
                  <a:pt x="82090" y="1485900"/>
                </a:lnTo>
                <a:close/>
              </a:path>
              <a:path w="221615" h="1958975">
                <a:moveTo>
                  <a:pt x="82232" y="1498600"/>
                </a:moveTo>
                <a:lnTo>
                  <a:pt x="81521" y="1498600"/>
                </a:lnTo>
                <a:lnTo>
                  <a:pt x="81660" y="1511300"/>
                </a:lnTo>
                <a:lnTo>
                  <a:pt x="82674" y="1511300"/>
                </a:lnTo>
                <a:lnTo>
                  <a:pt x="82232" y="1498600"/>
                </a:lnTo>
                <a:close/>
              </a:path>
              <a:path w="221615" h="1958975">
                <a:moveTo>
                  <a:pt x="88934" y="1384300"/>
                </a:moveTo>
                <a:lnTo>
                  <a:pt x="11468" y="1384300"/>
                </a:lnTo>
                <a:lnTo>
                  <a:pt x="11810" y="1397000"/>
                </a:lnTo>
                <a:lnTo>
                  <a:pt x="10909" y="1485900"/>
                </a:lnTo>
                <a:lnTo>
                  <a:pt x="10422" y="1498600"/>
                </a:lnTo>
                <a:lnTo>
                  <a:pt x="13845" y="1498600"/>
                </a:lnTo>
                <a:lnTo>
                  <a:pt x="13906" y="1485900"/>
                </a:lnTo>
                <a:lnTo>
                  <a:pt x="82090" y="1485900"/>
                </a:lnTo>
                <a:lnTo>
                  <a:pt x="84216" y="1447800"/>
                </a:lnTo>
                <a:lnTo>
                  <a:pt x="85524" y="1435100"/>
                </a:lnTo>
                <a:lnTo>
                  <a:pt x="86613" y="1409700"/>
                </a:lnTo>
                <a:lnTo>
                  <a:pt x="87121" y="1409700"/>
                </a:lnTo>
                <a:lnTo>
                  <a:pt x="87249" y="1397000"/>
                </a:lnTo>
                <a:lnTo>
                  <a:pt x="88388" y="1397000"/>
                </a:lnTo>
                <a:lnTo>
                  <a:pt x="88934" y="1384300"/>
                </a:lnTo>
                <a:close/>
              </a:path>
              <a:path w="221615" h="1958975">
                <a:moveTo>
                  <a:pt x="86029" y="1447800"/>
                </a:moveTo>
                <a:lnTo>
                  <a:pt x="85710" y="1460500"/>
                </a:lnTo>
                <a:lnTo>
                  <a:pt x="85553" y="1473200"/>
                </a:lnTo>
                <a:lnTo>
                  <a:pt x="85382" y="1498600"/>
                </a:lnTo>
                <a:lnTo>
                  <a:pt x="87662" y="1498600"/>
                </a:lnTo>
                <a:lnTo>
                  <a:pt x="87631" y="1485900"/>
                </a:lnTo>
                <a:lnTo>
                  <a:pt x="86497" y="1485900"/>
                </a:lnTo>
                <a:lnTo>
                  <a:pt x="86201" y="1460500"/>
                </a:lnTo>
                <a:lnTo>
                  <a:pt x="86029" y="1447800"/>
                </a:lnTo>
                <a:close/>
              </a:path>
              <a:path w="221615" h="1958975">
                <a:moveTo>
                  <a:pt x="87426" y="1460500"/>
                </a:moveTo>
                <a:lnTo>
                  <a:pt x="86906" y="1473200"/>
                </a:lnTo>
                <a:lnTo>
                  <a:pt x="86715" y="1473200"/>
                </a:lnTo>
                <a:lnTo>
                  <a:pt x="86740" y="1485900"/>
                </a:lnTo>
                <a:lnTo>
                  <a:pt x="87631" y="1485900"/>
                </a:lnTo>
                <a:lnTo>
                  <a:pt x="87426" y="1460500"/>
                </a:lnTo>
                <a:close/>
              </a:path>
              <a:path w="221615" h="1958975">
                <a:moveTo>
                  <a:pt x="90970" y="1422400"/>
                </a:moveTo>
                <a:lnTo>
                  <a:pt x="89852" y="1422400"/>
                </a:lnTo>
                <a:lnTo>
                  <a:pt x="90792" y="1435100"/>
                </a:lnTo>
                <a:lnTo>
                  <a:pt x="90550" y="1447800"/>
                </a:lnTo>
                <a:lnTo>
                  <a:pt x="91922" y="1447800"/>
                </a:lnTo>
                <a:lnTo>
                  <a:pt x="91630" y="1435100"/>
                </a:lnTo>
                <a:lnTo>
                  <a:pt x="90970" y="1422400"/>
                </a:lnTo>
                <a:close/>
              </a:path>
              <a:path w="221615" h="1958975">
                <a:moveTo>
                  <a:pt x="90705" y="1371600"/>
                </a:moveTo>
                <a:lnTo>
                  <a:pt x="9395" y="1371600"/>
                </a:lnTo>
                <a:lnTo>
                  <a:pt x="9539" y="1384300"/>
                </a:lnTo>
                <a:lnTo>
                  <a:pt x="9685" y="1409700"/>
                </a:lnTo>
                <a:lnTo>
                  <a:pt x="9893" y="1435100"/>
                </a:lnTo>
                <a:lnTo>
                  <a:pt x="10604" y="1422400"/>
                </a:lnTo>
                <a:lnTo>
                  <a:pt x="10464" y="1422400"/>
                </a:lnTo>
                <a:lnTo>
                  <a:pt x="10845" y="1409700"/>
                </a:lnTo>
                <a:lnTo>
                  <a:pt x="11277" y="1384300"/>
                </a:lnTo>
                <a:lnTo>
                  <a:pt x="90418" y="1384300"/>
                </a:lnTo>
                <a:lnTo>
                  <a:pt x="90705" y="1371600"/>
                </a:lnTo>
                <a:close/>
              </a:path>
              <a:path w="221615" h="1958975">
                <a:moveTo>
                  <a:pt x="87121" y="1409700"/>
                </a:moveTo>
                <a:lnTo>
                  <a:pt x="86613" y="1409700"/>
                </a:lnTo>
                <a:lnTo>
                  <a:pt x="86632" y="1422400"/>
                </a:lnTo>
                <a:lnTo>
                  <a:pt x="86994" y="1422400"/>
                </a:lnTo>
                <a:lnTo>
                  <a:pt x="87121" y="1409700"/>
                </a:lnTo>
                <a:close/>
              </a:path>
              <a:path w="221615" h="1958975">
                <a:moveTo>
                  <a:pt x="90418" y="1384300"/>
                </a:moveTo>
                <a:lnTo>
                  <a:pt x="89852" y="1384300"/>
                </a:lnTo>
                <a:lnTo>
                  <a:pt x="89865" y="1397000"/>
                </a:lnTo>
                <a:lnTo>
                  <a:pt x="90131" y="1397000"/>
                </a:lnTo>
                <a:lnTo>
                  <a:pt x="90418" y="1384300"/>
                </a:lnTo>
                <a:close/>
              </a:path>
              <a:path w="221615" h="1958975">
                <a:moveTo>
                  <a:pt x="7360" y="1130300"/>
                </a:moveTo>
                <a:lnTo>
                  <a:pt x="4063" y="1130300"/>
                </a:lnTo>
                <a:lnTo>
                  <a:pt x="4501" y="1155700"/>
                </a:lnTo>
                <a:lnTo>
                  <a:pt x="5118" y="1219200"/>
                </a:lnTo>
                <a:lnTo>
                  <a:pt x="5359" y="1333500"/>
                </a:lnTo>
                <a:lnTo>
                  <a:pt x="5575" y="1333500"/>
                </a:lnTo>
                <a:lnTo>
                  <a:pt x="6088" y="1320800"/>
                </a:lnTo>
                <a:lnTo>
                  <a:pt x="89818" y="1320800"/>
                </a:lnTo>
                <a:lnTo>
                  <a:pt x="89471" y="1308100"/>
                </a:lnTo>
                <a:lnTo>
                  <a:pt x="88239" y="1308100"/>
                </a:lnTo>
                <a:lnTo>
                  <a:pt x="88379" y="1295400"/>
                </a:lnTo>
                <a:lnTo>
                  <a:pt x="13499" y="1295400"/>
                </a:lnTo>
                <a:lnTo>
                  <a:pt x="13359" y="1282700"/>
                </a:lnTo>
                <a:lnTo>
                  <a:pt x="10579" y="1282700"/>
                </a:lnTo>
                <a:lnTo>
                  <a:pt x="10744" y="1244600"/>
                </a:lnTo>
                <a:lnTo>
                  <a:pt x="10882" y="1193800"/>
                </a:lnTo>
                <a:lnTo>
                  <a:pt x="9385" y="1193800"/>
                </a:lnTo>
                <a:lnTo>
                  <a:pt x="9150" y="1168400"/>
                </a:lnTo>
                <a:lnTo>
                  <a:pt x="7668" y="1168400"/>
                </a:lnTo>
                <a:lnTo>
                  <a:pt x="7451" y="1155700"/>
                </a:lnTo>
                <a:lnTo>
                  <a:pt x="7360" y="1130300"/>
                </a:lnTo>
                <a:close/>
              </a:path>
              <a:path w="221615" h="1958975">
                <a:moveTo>
                  <a:pt x="86569" y="1155700"/>
                </a:moveTo>
                <a:lnTo>
                  <a:pt x="10985" y="1155700"/>
                </a:lnTo>
                <a:lnTo>
                  <a:pt x="12116" y="1168400"/>
                </a:lnTo>
                <a:lnTo>
                  <a:pt x="13082" y="1193800"/>
                </a:lnTo>
                <a:lnTo>
                  <a:pt x="13841" y="1206500"/>
                </a:lnTo>
                <a:lnTo>
                  <a:pt x="14350" y="1219200"/>
                </a:lnTo>
                <a:lnTo>
                  <a:pt x="13817" y="1295400"/>
                </a:lnTo>
                <a:lnTo>
                  <a:pt x="88379" y="1295400"/>
                </a:lnTo>
                <a:lnTo>
                  <a:pt x="88518" y="1282700"/>
                </a:lnTo>
                <a:lnTo>
                  <a:pt x="88801" y="1270000"/>
                </a:lnTo>
                <a:lnTo>
                  <a:pt x="89315" y="1257300"/>
                </a:lnTo>
                <a:lnTo>
                  <a:pt x="91215" y="1257300"/>
                </a:lnTo>
                <a:lnTo>
                  <a:pt x="91294" y="1244600"/>
                </a:lnTo>
                <a:lnTo>
                  <a:pt x="86829" y="1244600"/>
                </a:lnTo>
                <a:lnTo>
                  <a:pt x="86194" y="1219200"/>
                </a:lnTo>
                <a:lnTo>
                  <a:pt x="86772" y="1193800"/>
                </a:lnTo>
                <a:lnTo>
                  <a:pt x="86569" y="1155700"/>
                </a:lnTo>
                <a:close/>
              </a:path>
              <a:path w="221615" h="1958975">
                <a:moveTo>
                  <a:pt x="91215" y="1257300"/>
                </a:moveTo>
                <a:lnTo>
                  <a:pt x="89315" y="1257300"/>
                </a:lnTo>
                <a:lnTo>
                  <a:pt x="89958" y="1270000"/>
                </a:lnTo>
                <a:lnTo>
                  <a:pt x="90627" y="1295400"/>
                </a:lnTo>
                <a:lnTo>
                  <a:pt x="90880" y="1295400"/>
                </a:lnTo>
                <a:lnTo>
                  <a:pt x="91135" y="1270000"/>
                </a:lnTo>
                <a:lnTo>
                  <a:pt x="91215" y="1257300"/>
                </a:lnTo>
                <a:close/>
              </a:path>
              <a:path w="221615" h="1958975">
                <a:moveTo>
                  <a:pt x="12712" y="1206500"/>
                </a:moveTo>
                <a:lnTo>
                  <a:pt x="12269" y="1206500"/>
                </a:lnTo>
                <a:lnTo>
                  <a:pt x="11696" y="1231900"/>
                </a:lnTo>
                <a:lnTo>
                  <a:pt x="10909" y="1282700"/>
                </a:lnTo>
                <a:lnTo>
                  <a:pt x="13359" y="1282700"/>
                </a:lnTo>
                <a:lnTo>
                  <a:pt x="13219" y="1270000"/>
                </a:lnTo>
                <a:lnTo>
                  <a:pt x="13012" y="1244600"/>
                </a:lnTo>
                <a:lnTo>
                  <a:pt x="12915" y="1219200"/>
                </a:lnTo>
                <a:lnTo>
                  <a:pt x="12712" y="1206500"/>
                </a:lnTo>
                <a:close/>
              </a:path>
              <a:path w="221615" h="1958975">
                <a:moveTo>
                  <a:pt x="91733" y="1054100"/>
                </a:moveTo>
                <a:lnTo>
                  <a:pt x="87972" y="1054100"/>
                </a:lnTo>
                <a:lnTo>
                  <a:pt x="87547" y="1092200"/>
                </a:lnTo>
                <a:lnTo>
                  <a:pt x="87220" y="1143000"/>
                </a:lnTo>
                <a:lnTo>
                  <a:pt x="86983" y="1193800"/>
                </a:lnTo>
                <a:lnTo>
                  <a:pt x="86829" y="1244600"/>
                </a:lnTo>
                <a:lnTo>
                  <a:pt x="91294" y="1244600"/>
                </a:lnTo>
                <a:lnTo>
                  <a:pt x="91579" y="1193800"/>
                </a:lnTo>
                <a:lnTo>
                  <a:pt x="91704" y="1143000"/>
                </a:lnTo>
                <a:lnTo>
                  <a:pt x="91733" y="1054100"/>
                </a:lnTo>
                <a:close/>
              </a:path>
              <a:path w="221615" h="1958975">
                <a:moveTo>
                  <a:pt x="3572" y="1028700"/>
                </a:moveTo>
                <a:lnTo>
                  <a:pt x="3140" y="1054100"/>
                </a:lnTo>
                <a:lnTo>
                  <a:pt x="3056" y="1117600"/>
                </a:lnTo>
                <a:lnTo>
                  <a:pt x="3175" y="1193800"/>
                </a:lnTo>
                <a:lnTo>
                  <a:pt x="3556" y="1193800"/>
                </a:lnTo>
                <a:lnTo>
                  <a:pt x="3710" y="1155700"/>
                </a:lnTo>
                <a:lnTo>
                  <a:pt x="4063" y="1130300"/>
                </a:lnTo>
                <a:lnTo>
                  <a:pt x="7360" y="1130300"/>
                </a:lnTo>
                <a:lnTo>
                  <a:pt x="7315" y="1117600"/>
                </a:lnTo>
                <a:lnTo>
                  <a:pt x="7442" y="1117600"/>
                </a:lnTo>
                <a:lnTo>
                  <a:pt x="7365" y="1104900"/>
                </a:lnTo>
                <a:lnTo>
                  <a:pt x="6502" y="1104900"/>
                </a:lnTo>
                <a:lnTo>
                  <a:pt x="6608" y="1079500"/>
                </a:lnTo>
                <a:lnTo>
                  <a:pt x="6819" y="1054100"/>
                </a:lnTo>
                <a:lnTo>
                  <a:pt x="91733" y="1054100"/>
                </a:lnTo>
                <a:lnTo>
                  <a:pt x="91733" y="1041400"/>
                </a:lnTo>
                <a:lnTo>
                  <a:pt x="4444" y="1041400"/>
                </a:lnTo>
                <a:lnTo>
                  <a:pt x="3572" y="1028700"/>
                </a:lnTo>
                <a:close/>
              </a:path>
              <a:path w="221615" h="1958975">
                <a:moveTo>
                  <a:pt x="86583" y="1143000"/>
                </a:moveTo>
                <a:lnTo>
                  <a:pt x="9575" y="1143000"/>
                </a:lnTo>
                <a:lnTo>
                  <a:pt x="9385" y="1193800"/>
                </a:lnTo>
                <a:lnTo>
                  <a:pt x="10882" y="1193800"/>
                </a:lnTo>
                <a:lnTo>
                  <a:pt x="10985" y="1155700"/>
                </a:lnTo>
                <a:lnTo>
                  <a:pt x="86569" y="1155700"/>
                </a:lnTo>
                <a:lnTo>
                  <a:pt x="86583" y="1143000"/>
                </a:lnTo>
                <a:close/>
              </a:path>
              <a:path w="221615" h="1958975">
                <a:moveTo>
                  <a:pt x="87972" y="1054100"/>
                </a:moveTo>
                <a:lnTo>
                  <a:pt x="7376" y="1054100"/>
                </a:lnTo>
                <a:lnTo>
                  <a:pt x="7442" y="1117600"/>
                </a:lnTo>
                <a:lnTo>
                  <a:pt x="7315" y="1117600"/>
                </a:lnTo>
                <a:lnTo>
                  <a:pt x="8178" y="1130300"/>
                </a:lnTo>
                <a:lnTo>
                  <a:pt x="7950" y="1143000"/>
                </a:lnTo>
                <a:lnTo>
                  <a:pt x="7668" y="1168400"/>
                </a:lnTo>
                <a:lnTo>
                  <a:pt x="9150" y="1168400"/>
                </a:lnTo>
                <a:lnTo>
                  <a:pt x="8915" y="1143000"/>
                </a:lnTo>
                <a:lnTo>
                  <a:pt x="86583" y="1143000"/>
                </a:lnTo>
                <a:lnTo>
                  <a:pt x="86623" y="1104900"/>
                </a:lnTo>
                <a:lnTo>
                  <a:pt x="87972" y="1054100"/>
                </a:lnTo>
                <a:close/>
              </a:path>
              <a:path w="221615" h="1958975">
                <a:moveTo>
                  <a:pt x="40017" y="0"/>
                </a:moveTo>
                <a:lnTo>
                  <a:pt x="24887" y="0"/>
                </a:lnTo>
                <a:lnTo>
                  <a:pt x="18541" y="12700"/>
                </a:lnTo>
                <a:lnTo>
                  <a:pt x="12966" y="25400"/>
                </a:lnTo>
                <a:lnTo>
                  <a:pt x="10924" y="25400"/>
                </a:lnTo>
                <a:lnTo>
                  <a:pt x="9663" y="38100"/>
                </a:lnTo>
                <a:lnTo>
                  <a:pt x="8675" y="50800"/>
                </a:lnTo>
                <a:lnTo>
                  <a:pt x="7454" y="50800"/>
                </a:lnTo>
                <a:lnTo>
                  <a:pt x="3738" y="76200"/>
                </a:lnTo>
                <a:lnTo>
                  <a:pt x="2216" y="101600"/>
                </a:lnTo>
                <a:lnTo>
                  <a:pt x="1836" y="127000"/>
                </a:lnTo>
                <a:lnTo>
                  <a:pt x="1549" y="177800"/>
                </a:lnTo>
                <a:lnTo>
                  <a:pt x="963" y="215900"/>
                </a:lnTo>
                <a:lnTo>
                  <a:pt x="547" y="241300"/>
                </a:lnTo>
                <a:lnTo>
                  <a:pt x="215" y="292100"/>
                </a:lnTo>
                <a:lnTo>
                  <a:pt x="177" y="342900"/>
                </a:lnTo>
                <a:lnTo>
                  <a:pt x="658" y="381000"/>
                </a:lnTo>
                <a:lnTo>
                  <a:pt x="2768" y="469900"/>
                </a:lnTo>
                <a:lnTo>
                  <a:pt x="1727" y="482600"/>
                </a:lnTo>
                <a:lnTo>
                  <a:pt x="874" y="520700"/>
                </a:lnTo>
                <a:lnTo>
                  <a:pt x="277" y="558800"/>
                </a:lnTo>
                <a:lnTo>
                  <a:pt x="0" y="584200"/>
                </a:lnTo>
                <a:lnTo>
                  <a:pt x="2501" y="635000"/>
                </a:lnTo>
                <a:lnTo>
                  <a:pt x="2754" y="673100"/>
                </a:lnTo>
                <a:lnTo>
                  <a:pt x="2832" y="711200"/>
                </a:lnTo>
                <a:lnTo>
                  <a:pt x="2469" y="762000"/>
                </a:lnTo>
                <a:lnTo>
                  <a:pt x="2349" y="787400"/>
                </a:lnTo>
                <a:lnTo>
                  <a:pt x="2615" y="800100"/>
                </a:lnTo>
                <a:lnTo>
                  <a:pt x="2886" y="838200"/>
                </a:lnTo>
                <a:lnTo>
                  <a:pt x="3428" y="876300"/>
                </a:lnTo>
                <a:lnTo>
                  <a:pt x="4508" y="914400"/>
                </a:lnTo>
                <a:lnTo>
                  <a:pt x="4427" y="927100"/>
                </a:lnTo>
                <a:lnTo>
                  <a:pt x="4348" y="1016000"/>
                </a:lnTo>
                <a:lnTo>
                  <a:pt x="4444" y="1041400"/>
                </a:lnTo>
                <a:lnTo>
                  <a:pt x="90168" y="1041400"/>
                </a:lnTo>
                <a:lnTo>
                  <a:pt x="89827" y="1016000"/>
                </a:lnTo>
                <a:lnTo>
                  <a:pt x="90970" y="1003300"/>
                </a:lnTo>
                <a:lnTo>
                  <a:pt x="91732" y="1003300"/>
                </a:lnTo>
                <a:lnTo>
                  <a:pt x="91732" y="977900"/>
                </a:lnTo>
                <a:lnTo>
                  <a:pt x="92609" y="952500"/>
                </a:lnTo>
                <a:lnTo>
                  <a:pt x="93159" y="927100"/>
                </a:lnTo>
                <a:lnTo>
                  <a:pt x="93230" y="901700"/>
                </a:lnTo>
                <a:lnTo>
                  <a:pt x="92671" y="863600"/>
                </a:lnTo>
                <a:lnTo>
                  <a:pt x="92430" y="825500"/>
                </a:lnTo>
                <a:lnTo>
                  <a:pt x="92592" y="825500"/>
                </a:lnTo>
                <a:lnTo>
                  <a:pt x="92854" y="812800"/>
                </a:lnTo>
                <a:lnTo>
                  <a:pt x="93230" y="800100"/>
                </a:lnTo>
                <a:lnTo>
                  <a:pt x="95579" y="800100"/>
                </a:lnTo>
                <a:lnTo>
                  <a:pt x="96278" y="787400"/>
                </a:lnTo>
                <a:lnTo>
                  <a:pt x="96442" y="774700"/>
                </a:lnTo>
                <a:lnTo>
                  <a:pt x="96515" y="749300"/>
                </a:lnTo>
                <a:lnTo>
                  <a:pt x="96037" y="736600"/>
                </a:lnTo>
                <a:lnTo>
                  <a:pt x="94551" y="723900"/>
                </a:lnTo>
                <a:lnTo>
                  <a:pt x="95243" y="711200"/>
                </a:lnTo>
                <a:lnTo>
                  <a:pt x="95564" y="685800"/>
                </a:lnTo>
                <a:lnTo>
                  <a:pt x="95480" y="673100"/>
                </a:lnTo>
                <a:lnTo>
                  <a:pt x="94957" y="647700"/>
                </a:lnTo>
                <a:lnTo>
                  <a:pt x="93779" y="635000"/>
                </a:lnTo>
                <a:lnTo>
                  <a:pt x="93000" y="622300"/>
                </a:lnTo>
                <a:lnTo>
                  <a:pt x="92552" y="596900"/>
                </a:lnTo>
                <a:lnTo>
                  <a:pt x="92461" y="558800"/>
                </a:lnTo>
                <a:lnTo>
                  <a:pt x="92792" y="520700"/>
                </a:lnTo>
                <a:lnTo>
                  <a:pt x="92827" y="495300"/>
                </a:lnTo>
                <a:lnTo>
                  <a:pt x="92036" y="457200"/>
                </a:lnTo>
                <a:lnTo>
                  <a:pt x="91782" y="419100"/>
                </a:lnTo>
                <a:lnTo>
                  <a:pt x="91511" y="393700"/>
                </a:lnTo>
                <a:lnTo>
                  <a:pt x="91147" y="368300"/>
                </a:lnTo>
                <a:lnTo>
                  <a:pt x="90650" y="342900"/>
                </a:lnTo>
                <a:lnTo>
                  <a:pt x="89979" y="304800"/>
                </a:lnTo>
                <a:lnTo>
                  <a:pt x="87688" y="228600"/>
                </a:lnTo>
                <a:lnTo>
                  <a:pt x="85459" y="190500"/>
                </a:lnTo>
                <a:lnTo>
                  <a:pt x="82395" y="139700"/>
                </a:lnTo>
                <a:lnTo>
                  <a:pt x="78371" y="101600"/>
                </a:lnTo>
                <a:lnTo>
                  <a:pt x="66281" y="50800"/>
                </a:lnTo>
                <a:lnTo>
                  <a:pt x="49777" y="12700"/>
                </a:lnTo>
                <a:lnTo>
                  <a:pt x="40017" y="0"/>
                </a:lnTo>
                <a:close/>
              </a:path>
              <a:path w="221615" h="1958975">
                <a:moveTo>
                  <a:pt x="91732" y="1003300"/>
                </a:moveTo>
                <a:lnTo>
                  <a:pt x="90970" y="1003300"/>
                </a:lnTo>
                <a:lnTo>
                  <a:pt x="90614" y="1028700"/>
                </a:lnTo>
                <a:lnTo>
                  <a:pt x="90371" y="1041400"/>
                </a:lnTo>
                <a:lnTo>
                  <a:pt x="91733" y="1041400"/>
                </a:lnTo>
                <a:lnTo>
                  <a:pt x="91732" y="1003300"/>
                </a:lnTo>
                <a:close/>
              </a:path>
              <a:path w="221615" h="1958975">
                <a:moveTo>
                  <a:pt x="94360" y="812800"/>
                </a:moveTo>
                <a:lnTo>
                  <a:pt x="93805" y="812800"/>
                </a:lnTo>
                <a:lnTo>
                  <a:pt x="94098" y="825500"/>
                </a:lnTo>
                <a:lnTo>
                  <a:pt x="94360" y="812800"/>
                </a:lnTo>
                <a:close/>
              </a:path>
              <a:path w="221615" h="1958975">
                <a:moveTo>
                  <a:pt x="95024" y="800100"/>
                </a:moveTo>
                <a:lnTo>
                  <a:pt x="93230" y="800100"/>
                </a:lnTo>
                <a:lnTo>
                  <a:pt x="93507" y="812800"/>
                </a:lnTo>
                <a:lnTo>
                  <a:pt x="94617" y="812800"/>
                </a:lnTo>
                <a:lnTo>
                  <a:pt x="95024" y="800100"/>
                </a:lnTo>
                <a:close/>
              </a:path>
              <a:path w="221615" h="1958975">
                <a:moveTo>
                  <a:pt x="61046" y="1957137"/>
                </a:moveTo>
                <a:lnTo>
                  <a:pt x="32504" y="1957339"/>
                </a:lnTo>
                <a:lnTo>
                  <a:pt x="17142" y="1958023"/>
                </a:lnTo>
                <a:lnTo>
                  <a:pt x="37223" y="1958530"/>
                </a:lnTo>
                <a:lnTo>
                  <a:pt x="46604" y="1958412"/>
                </a:lnTo>
                <a:lnTo>
                  <a:pt x="56835" y="1958130"/>
                </a:lnTo>
                <a:lnTo>
                  <a:pt x="68081" y="1957933"/>
                </a:lnTo>
                <a:lnTo>
                  <a:pt x="77608" y="1957933"/>
                </a:lnTo>
                <a:lnTo>
                  <a:pt x="61046" y="1957137"/>
                </a:lnTo>
                <a:close/>
              </a:path>
              <a:path w="221615" h="1958975">
                <a:moveTo>
                  <a:pt x="77608" y="1957933"/>
                </a:moveTo>
                <a:lnTo>
                  <a:pt x="68081" y="1957933"/>
                </a:lnTo>
                <a:lnTo>
                  <a:pt x="80505" y="1958073"/>
                </a:lnTo>
                <a:lnTo>
                  <a:pt x="77608" y="19579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798300" y="54610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976100" y="5549900"/>
            <a:ext cx="355600" cy="2921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1992609" y="54991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407900" y="6083300"/>
            <a:ext cx="1320800" cy="444500"/>
          </a:xfrm>
          <a:custGeom>
            <a:avLst/>
            <a:gdLst/>
            <a:ahLst/>
            <a:cxnLst/>
            <a:rect l="l" t="t" r="r" b="b"/>
            <a:pathLst>
              <a:path w="1320800" h="444500">
                <a:moveTo>
                  <a:pt x="11689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168907" y="444500"/>
                </a:lnTo>
                <a:lnTo>
                  <a:pt x="1216940" y="436757"/>
                </a:lnTo>
                <a:lnTo>
                  <a:pt x="1258639" y="415197"/>
                </a:lnTo>
                <a:lnTo>
                  <a:pt x="1291510" y="382322"/>
                </a:lnTo>
                <a:lnTo>
                  <a:pt x="1313062" y="340633"/>
                </a:lnTo>
                <a:lnTo>
                  <a:pt x="1320800" y="292633"/>
                </a:lnTo>
                <a:lnTo>
                  <a:pt x="1320800" y="151866"/>
                </a:lnTo>
                <a:lnTo>
                  <a:pt x="1313062" y="103866"/>
                </a:lnTo>
                <a:lnTo>
                  <a:pt x="1291510" y="62177"/>
                </a:lnTo>
                <a:lnTo>
                  <a:pt x="1258639" y="29302"/>
                </a:lnTo>
                <a:lnTo>
                  <a:pt x="1216940" y="7742"/>
                </a:lnTo>
                <a:lnTo>
                  <a:pt x="11689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547600" y="6172200"/>
            <a:ext cx="1041400" cy="2921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2552680" y="6121400"/>
            <a:ext cx="10312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button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2017844" y="5959271"/>
            <a:ext cx="283590" cy="96777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407900" y="6654800"/>
            <a:ext cx="482600" cy="444500"/>
          </a:xfrm>
          <a:custGeom>
            <a:avLst/>
            <a:gdLst/>
            <a:ahLst/>
            <a:cxnLst/>
            <a:rect l="l" t="t" r="r" b="b"/>
            <a:pathLst>
              <a:path w="482600" h="444500">
                <a:moveTo>
                  <a:pt x="3307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330707" y="444500"/>
                </a:lnTo>
                <a:lnTo>
                  <a:pt x="378740" y="436757"/>
                </a:lnTo>
                <a:lnTo>
                  <a:pt x="420439" y="415197"/>
                </a:lnTo>
                <a:lnTo>
                  <a:pt x="453310" y="382322"/>
                </a:lnTo>
                <a:lnTo>
                  <a:pt x="474862" y="340633"/>
                </a:lnTo>
                <a:lnTo>
                  <a:pt x="482600" y="292633"/>
                </a:lnTo>
                <a:lnTo>
                  <a:pt x="482600" y="151866"/>
                </a:lnTo>
                <a:lnTo>
                  <a:pt x="474862" y="103866"/>
                </a:lnTo>
                <a:lnTo>
                  <a:pt x="453310" y="62177"/>
                </a:lnTo>
                <a:lnTo>
                  <a:pt x="420439" y="29302"/>
                </a:lnTo>
                <a:lnTo>
                  <a:pt x="378740" y="7742"/>
                </a:lnTo>
                <a:lnTo>
                  <a:pt x="330707" y="0"/>
                </a:lnTo>
                <a:close/>
              </a:path>
            </a:pathLst>
          </a:custGeom>
          <a:solidFill>
            <a:srgbClr val="DAB3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2552680" y="6692900"/>
            <a:ext cx="1930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latin typeface="Courier New"/>
                <a:cs typeface="Courier New"/>
              </a:rPr>
              <a:t>p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0756900" y="2425700"/>
            <a:ext cx="876300" cy="444500"/>
          </a:xfrm>
          <a:custGeom>
            <a:avLst/>
            <a:gdLst/>
            <a:ahLst/>
            <a:cxnLst/>
            <a:rect l="l" t="t" r="r" b="b"/>
            <a:pathLst>
              <a:path w="876300" h="444500">
                <a:moveTo>
                  <a:pt x="724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724433" y="444500"/>
                </a:lnTo>
                <a:lnTo>
                  <a:pt x="772433" y="436757"/>
                </a:lnTo>
                <a:lnTo>
                  <a:pt x="814122" y="415197"/>
                </a:lnTo>
                <a:lnTo>
                  <a:pt x="846997" y="382322"/>
                </a:lnTo>
                <a:lnTo>
                  <a:pt x="868557" y="340633"/>
                </a:lnTo>
                <a:lnTo>
                  <a:pt x="876300" y="292633"/>
                </a:lnTo>
                <a:lnTo>
                  <a:pt x="876300" y="151866"/>
                </a:lnTo>
                <a:lnTo>
                  <a:pt x="868557" y="103866"/>
                </a:lnTo>
                <a:lnTo>
                  <a:pt x="846997" y="62177"/>
                </a:lnTo>
                <a:lnTo>
                  <a:pt x="814122" y="29302"/>
                </a:lnTo>
                <a:lnTo>
                  <a:pt x="772433" y="7742"/>
                </a:lnTo>
                <a:lnTo>
                  <a:pt x="724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909300" y="2514600"/>
            <a:ext cx="571500" cy="2921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0930890" y="2463800"/>
            <a:ext cx="5283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div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0925784" y="2962071"/>
            <a:ext cx="245351" cy="4000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4889500" y="4743450"/>
            <a:ext cx="4493895" cy="4165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i="1" spc="75" dirty="0">
                <a:solidFill>
                  <a:srgbClr val="F8F5F1"/>
                </a:solidFill>
                <a:latin typeface="Arial"/>
                <a:cs typeface="Arial"/>
              </a:rPr>
              <a:t>If</a:t>
            </a:r>
            <a:r>
              <a:rPr sz="2600" i="1" spc="-17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600" i="1" spc="-110" dirty="0">
                <a:solidFill>
                  <a:srgbClr val="F8F5F1"/>
                </a:solidFill>
                <a:latin typeface="Arial"/>
                <a:cs typeface="Arial"/>
              </a:rPr>
              <a:t>clicked,</a:t>
            </a:r>
            <a:r>
              <a:rPr sz="2600" i="1" spc="-17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600" i="1" spc="-40" dirty="0">
                <a:solidFill>
                  <a:srgbClr val="F8F5F1"/>
                </a:solidFill>
                <a:latin typeface="Arial"/>
                <a:cs typeface="Arial"/>
              </a:rPr>
              <a:t>the</a:t>
            </a:r>
            <a:r>
              <a:rPr sz="2600" i="1" spc="-17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600" i="1" spc="10" dirty="0">
                <a:solidFill>
                  <a:srgbClr val="F8F5F1"/>
                </a:solidFill>
                <a:latin typeface="Arial"/>
                <a:cs typeface="Arial"/>
              </a:rPr>
              <a:t>button</a:t>
            </a:r>
            <a:r>
              <a:rPr sz="2600" i="1" spc="-17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600" i="1" spc="10" dirty="0">
                <a:solidFill>
                  <a:srgbClr val="F8F5F1"/>
                </a:solidFill>
                <a:latin typeface="Arial"/>
                <a:cs typeface="Arial"/>
              </a:rPr>
              <a:t>will</a:t>
            </a:r>
            <a:r>
              <a:rPr sz="2600" i="1" spc="-17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600" i="1" spc="-195" dirty="0">
                <a:solidFill>
                  <a:srgbClr val="F8F5F1"/>
                </a:solidFill>
                <a:latin typeface="Arial"/>
                <a:cs typeface="Arial"/>
              </a:rPr>
              <a:t>be</a:t>
            </a:r>
            <a:r>
              <a:rPr sz="2600" i="1" spc="-17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600" i="1" spc="60" dirty="0">
                <a:solidFill>
                  <a:srgbClr val="F8F5F1"/>
                </a:solidFill>
                <a:latin typeface="Arial"/>
                <a:cs typeface="Arial"/>
              </a:rPr>
              <a:t>‘</a:t>
            </a:r>
            <a:r>
              <a:rPr sz="2600" b="1" i="1" spc="60" dirty="0">
                <a:solidFill>
                  <a:srgbClr val="F8F5F1"/>
                </a:solidFill>
                <a:latin typeface="Calibri"/>
                <a:cs typeface="Calibri"/>
              </a:rPr>
              <a:t>this</a:t>
            </a:r>
            <a:r>
              <a:rPr sz="2600" i="1" spc="60" dirty="0">
                <a:solidFill>
                  <a:srgbClr val="F8F5F1"/>
                </a:solidFill>
                <a:latin typeface="Arial"/>
                <a:cs typeface="Arial"/>
              </a:rPr>
              <a:t>’</a:t>
            </a:r>
            <a:endParaRPr sz="26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9398000" y="4318000"/>
            <a:ext cx="2628900" cy="8763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444596" y="4322076"/>
            <a:ext cx="2540771" cy="81824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08000" y="5600700"/>
            <a:ext cx="9423400" cy="86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33400" y="5600700"/>
            <a:ext cx="9372600" cy="812800"/>
          </a:xfrm>
          <a:custGeom>
            <a:avLst/>
            <a:gdLst/>
            <a:ahLst/>
            <a:cxnLst/>
            <a:rect l="l" t="t" r="r" b="b"/>
            <a:pathLst>
              <a:path w="9372600" h="812800">
                <a:moveTo>
                  <a:pt x="92763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16508"/>
                </a:lnTo>
                <a:lnTo>
                  <a:pt x="7567" y="753987"/>
                </a:lnTo>
                <a:lnTo>
                  <a:pt x="28203" y="784594"/>
                </a:lnTo>
                <a:lnTo>
                  <a:pt x="58810" y="805232"/>
                </a:lnTo>
                <a:lnTo>
                  <a:pt x="96291" y="812800"/>
                </a:lnTo>
                <a:lnTo>
                  <a:pt x="9276308" y="812800"/>
                </a:lnTo>
                <a:lnTo>
                  <a:pt x="9313787" y="805232"/>
                </a:lnTo>
                <a:lnTo>
                  <a:pt x="9344394" y="784594"/>
                </a:lnTo>
                <a:lnTo>
                  <a:pt x="9365032" y="753987"/>
                </a:lnTo>
                <a:lnTo>
                  <a:pt x="9372600" y="716508"/>
                </a:lnTo>
                <a:lnTo>
                  <a:pt x="9372600" y="96291"/>
                </a:lnTo>
                <a:lnTo>
                  <a:pt x="9365032" y="58812"/>
                </a:lnTo>
                <a:lnTo>
                  <a:pt x="9344394" y="28205"/>
                </a:lnTo>
                <a:lnTo>
                  <a:pt x="9313787" y="7567"/>
                </a:lnTo>
                <a:lnTo>
                  <a:pt x="92763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838200" y="5791200"/>
            <a:ext cx="3012440" cy="450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this.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remove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();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788400" y="5511800"/>
            <a:ext cx="1244600" cy="10668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915400" y="5600700"/>
            <a:ext cx="990600" cy="8128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4623616" y="6400800"/>
            <a:ext cx="5219065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i="1" spc="-25" dirty="0">
                <a:solidFill>
                  <a:srgbClr val="F8F5F1"/>
                </a:solidFill>
                <a:latin typeface="Arial"/>
                <a:cs typeface="Arial"/>
              </a:rPr>
              <a:t>Not </a:t>
            </a:r>
            <a:r>
              <a:rPr sz="2400" i="1" spc="-105" dirty="0">
                <a:solidFill>
                  <a:srgbClr val="F8F5F1"/>
                </a:solidFill>
                <a:latin typeface="Arial"/>
                <a:cs typeface="Arial"/>
              </a:rPr>
              <a:t>a </a:t>
            </a:r>
            <a:r>
              <a:rPr sz="2400" i="1" spc="-145" dirty="0">
                <a:solidFill>
                  <a:srgbClr val="F8F5F1"/>
                </a:solidFill>
                <a:latin typeface="Arial"/>
                <a:cs typeface="Arial"/>
              </a:rPr>
              <a:t>jQuery </a:t>
            </a:r>
            <a:r>
              <a:rPr sz="2400" i="1" spc="-75" dirty="0">
                <a:solidFill>
                  <a:srgbClr val="F8F5F1"/>
                </a:solidFill>
                <a:latin typeface="Arial"/>
                <a:cs typeface="Arial"/>
              </a:rPr>
              <a:t>object, </a:t>
            </a:r>
            <a:r>
              <a:rPr sz="2400" i="1" spc="-175" dirty="0">
                <a:solidFill>
                  <a:srgbClr val="F8F5F1"/>
                </a:solidFill>
                <a:latin typeface="Arial"/>
                <a:cs typeface="Arial"/>
              </a:rPr>
              <a:t>needs </a:t>
            </a:r>
            <a:r>
              <a:rPr sz="2400" i="1" spc="40" dirty="0">
                <a:solidFill>
                  <a:srgbClr val="F8F5F1"/>
                </a:solidFill>
                <a:latin typeface="Arial"/>
                <a:cs typeface="Arial"/>
              </a:rPr>
              <a:t>to</a:t>
            </a:r>
            <a:r>
              <a:rPr sz="2400" i="1" spc="-39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180" dirty="0">
                <a:solidFill>
                  <a:srgbClr val="F8F5F1"/>
                </a:solidFill>
                <a:latin typeface="Arial"/>
                <a:cs typeface="Arial"/>
              </a:rPr>
              <a:t>be </a:t>
            </a:r>
            <a:r>
              <a:rPr sz="2400" i="1" spc="-114" dirty="0">
                <a:solidFill>
                  <a:srgbClr val="F8F5F1"/>
                </a:solidFill>
                <a:latin typeface="Arial"/>
                <a:cs typeface="Arial"/>
              </a:rPr>
              <a:t>converted</a:t>
            </a:r>
            <a:endParaRPr sz="240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8813800" y="1778000"/>
            <a:ext cx="1244600" cy="10668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940800" y="1866900"/>
            <a:ext cx="990600" cy="8128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863600" y="1447800"/>
            <a:ext cx="11548110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52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application.js</a:t>
            </a:r>
            <a:endParaRPr sz="2200">
              <a:latin typeface="Calibri"/>
              <a:cs typeface="Calibri"/>
            </a:endParaRPr>
          </a:p>
          <a:p>
            <a:pPr marR="5080" algn="r">
              <a:lnSpc>
                <a:spcPts val="24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DOCUMENT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ts val="3240"/>
              </a:lnSpc>
            </a:pP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document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.ready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8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800" spc="3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90327" y="8373428"/>
            <a:ext cx="659447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225" dirty="0">
                <a:solidFill>
                  <a:srgbClr val="7999AF"/>
                </a:solidFill>
                <a:latin typeface="Arial"/>
                <a:cs typeface="Arial"/>
              </a:rPr>
              <a:t>3.3 </a:t>
            </a:r>
            <a:r>
              <a:rPr sz="4200" b="1" spc="45" dirty="0">
                <a:solidFill>
                  <a:srgbClr val="7999AF"/>
                </a:solidFill>
                <a:latin typeface="Calibri"/>
                <a:cs typeface="Calibri"/>
              </a:rPr>
              <a:t>Refactor Using</a:t>
            </a:r>
            <a:r>
              <a:rPr sz="4200" b="1" spc="-254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50" dirty="0">
                <a:solidFill>
                  <a:srgbClr val="7999AF"/>
                </a:solidFill>
                <a:latin typeface="Calibri"/>
                <a:cs typeface="Calibri"/>
              </a:rPr>
              <a:t>Traversing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290319" y="2514600"/>
            <a:ext cx="7706359" cy="450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800" spc="-5" dirty="0">
                <a:solidFill>
                  <a:srgbClr val="FF6400"/>
                </a:solidFill>
                <a:latin typeface="Courier New"/>
                <a:cs typeface="Courier New"/>
              </a:rPr>
              <a:t>button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on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800" spc="-5" dirty="0">
                <a:solidFill>
                  <a:srgbClr val="61CE3C"/>
                </a:solidFill>
                <a:latin typeface="Courier New"/>
                <a:cs typeface="Courier New"/>
              </a:rPr>
              <a:t>'click'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, </a:t>
            </a:r>
            <a:r>
              <a:rPr sz="28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800" spc="5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714500" y="2971800"/>
            <a:ext cx="7922259" cy="1352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04">
              <a:lnSpc>
                <a:spcPct val="100000"/>
              </a:lnSpc>
            </a:pPr>
            <a:r>
              <a:rPr sz="2800" spc="-5" dirty="0">
                <a:solidFill>
                  <a:srgbClr val="FBDE2D"/>
                </a:solidFill>
                <a:latin typeface="Courier New"/>
                <a:cs typeface="Courier New"/>
              </a:rPr>
              <a:t>var 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price </a:t>
            </a:r>
            <a:r>
              <a:rPr sz="2800" spc="-5" dirty="0">
                <a:solidFill>
                  <a:srgbClr val="FBDE2D"/>
                </a:solidFill>
                <a:latin typeface="Courier New"/>
                <a:cs typeface="Courier New"/>
              </a:rPr>
              <a:t>= 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800" spc="-5" dirty="0">
                <a:solidFill>
                  <a:srgbClr val="7F90AA"/>
                </a:solidFill>
                <a:latin typeface="Courier New"/>
                <a:cs typeface="Courier New"/>
              </a:rPr>
              <a:t>&lt;p&gt;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From</a:t>
            </a:r>
            <a:r>
              <a:rPr sz="2800" spc="4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$399.99</a:t>
            </a:r>
            <a:r>
              <a:rPr sz="2800" spc="-5" dirty="0">
                <a:solidFill>
                  <a:srgbClr val="7F90AA"/>
                </a:solidFill>
                <a:latin typeface="Courier New"/>
                <a:cs typeface="Courier New"/>
              </a:rPr>
              <a:t>&lt;/p&gt;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');</a:t>
            </a:r>
            <a:endParaRPr sz="2800">
              <a:latin typeface="Courier New"/>
              <a:cs typeface="Courier New"/>
            </a:endParaRPr>
          </a:p>
          <a:p>
            <a:pPr marL="14604">
              <a:lnSpc>
                <a:spcPct val="100000"/>
              </a:lnSpc>
              <a:spcBef>
                <a:spcPts val="240"/>
              </a:spcBef>
            </a:pP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800" spc="-5" dirty="0">
                <a:solidFill>
                  <a:srgbClr val="FF6400"/>
                </a:solidFill>
                <a:latin typeface="Courier New"/>
                <a:cs typeface="Courier New"/>
              </a:rPr>
              <a:t>.vacation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append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(price);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800" spc="-5" dirty="0">
                <a:solidFill>
                  <a:srgbClr val="FF6400"/>
                </a:solidFill>
                <a:latin typeface="Courier New"/>
                <a:cs typeface="Courier New"/>
              </a:rPr>
              <a:t>button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remove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();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63600" y="4318000"/>
            <a:ext cx="1084580" cy="933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0">
              <a:lnSpc>
                <a:spcPct val="100000"/>
              </a:lnSpc>
            </a:pP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39"/>
              </a:spcBef>
            </a:pP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1798300" y="2476500"/>
            <a:ext cx="237236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BEBEB"/>
                </a:solidFill>
                <a:latin typeface="Courier New"/>
                <a:cs typeface="Courier New"/>
              </a:rPr>
              <a:t>id="vacations"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2649200" y="3746500"/>
            <a:ext cx="27076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BEBEB"/>
                </a:solidFill>
                <a:latin typeface="Courier New"/>
                <a:cs typeface="Courier New"/>
              </a:rPr>
              <a:t>class="vacation"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2649200" y="5511800"/>
            <a:ext cx="27076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BEBEB"/>
                </a:solidFill>
                <a:latin typeface="Courier New"/>
                <a:cs typeface="Courier New"/>
              </a:rPr>
              <a:t>class="vacation"</a:t>
            </a:r>
            <a:endParaRPr sz="22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1866900"/>
            <a:ext cx="9423400" cy="3594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8800" y="1866900"/>
            <a:ext cx="9372600" cy="3543300"/>
          </a:xfrm>
          <a:custGeom>
            <a:avLst/>
            <a:gdLst/>
            <a:ahLst/>
            <a:cxnLst/>
            <a:rect l="l" t="t" r="r" b="b"/>
            <a:pathLst>
              <a:path w="9372600" h="3543300">
                <a:moveTo>
                  <a:pt x="92763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3447008"/>
                </a:lnTo>
                <a:lnTo>
                  <a:pt x="7567" y="3484487"/>
                </a:lnTo>
                <a:lnTo>
                  <a:pt x="28203" y="3515094"/>
                </a:lnTo>
                <a:lnTo>
                  <a:pt x="58810" y="3535732"/>
                </a:lnTo>
                <a:lnTo>
                  <a:pt x="96291" y="3543300"/>
                </a:lnTo>
                <a:lnTo>
                  <a:pt x="9276308" y="3543300"/>
                </a:lnTo>
                <a:lnTo>
                  <a:pt x="9313787" y="3535732"/>
                </a:lnTo>
                <a:lnTo>
                  <a:pt x="9344394" y="3515094"/>
                </a:lnTo>
                <a:lnTo>
                  <a:pt x="9365032" y="3484487"/>
                </a:lnTo>
                <a:lnTo>
                  <a:pt x="9372600" y="3447008"/>
                </a:lnTo>
                <a:lnTo>
                  <a:pt x="9372600" y="96291"/>
                </a:lnTo>
                <a:lnTo>
                  <a:pt x="9365032" y="58812"/>
                </a:lnTo>
                <a:lnTo>
                  <a:pt x="9344394" y="28205"/>
                </a:lnTo>
                <a:lnTo>
                  <a:pt x="9313787" y="7567"/>
                </a:lnTo>
                <a:lnTo>
                  <a:pt x="92763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8800" y="3454400"/>
            <a:ext cx="9372600" cy="457200"/>
          </a:xfrm>
          <a:custGeom>
            <a:avLst/>
            <a:gdLst/>
            <a:ahLst/>
            <a:cxnLst/>
            <a:rect l="l" t="t" r="r" b="b"/>
            <a:pathLst>
              <a:path w="9372600" h="457200">
                <a:moveTo>
                  <a:pt x="0" y="0"/>
                </a:moveTo>
                <a:lnTo>
                  <a:pt x="9372600" y="0"/>
                </a:lnTo>
                <a:lnTo>
                  <a:pt x="9372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FE2700">
              <a:alpha val="30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8800" y="3911600"/>
            <a:ext cx="9372600" cy="457200"/>
          </a:xfrm>
          <a:custGeom>
            <a:avLst/>
            <a:gdLst/>
            <a:ahLst/>
            <a:cxnLst/>
            <a:rect l="l" t="t" r="r" b="b"/>
            <a:pathLst>
              <a:path w="9372600" h="457200">
                <a:moveTo>
                  <a:pt x="0" y="0"/>
                </a:moveTo>
                <a:lnTo>
                  <a:pt x="9372600" y="0"/>
                </a:lnTo>
                <a:lnTo>
                  <a:pt x="9372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B49100">
              <a:alpha val="30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8800" y="495300"/>
            <a:ext cx="7048500" cy="81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165" dirty="0"/>
              <a:t>An </a:t>
            </a:r>
            <a:r>
              <a:rPr spc="-55" dirty="0"/>
              <a:t>Introduction </a:t>
            </a:r>
            <a:r>
              <a:rPr spc="95" dirty="0"/>
              <a:t>to</a:t>
            </a:r>
            <a:r>
              <a:rPr spc="-710" dirty="0"/>
              <a:t> </a:t>
            </a:r>
            <a:r>
              <a:rPr spc="-50" dirty="0"/>
              <a:t>$(this)</a:t>
            </a:r>
          </a:p>
        </p:txBody>
      </p:sp>
      <p:sp>
        <p:nvSpPr>
          <p:cNvPr id="8" name="object 8"/>
          <p:cNvSpPr/>
          <p:nvPr/>
        </p:nvSpPr>
        <p:spPr>
          <a:xfrm>
            <a:off x="10426700" y="1384300"/>
            <a:ext cx="5410200" cy="6794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452100" y="1384300"/>
            <a:ext cx="5359400" cy="6743700"/>
          </a:xfrm>
          <a:custGeom>
            <a:avLst/>
            <a:gdLst/>
            <a:ahLst/>
            <a:cxnLst/>
            <a:rect l="l" t="t" r="r" b="b"/>
            <a:pathLst>
              <a:path w="5359400" h="6743700">
                <a:moveTo>
                  <a:pt x="52631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6647408"/>
                </a:lnTo>
                <a:lnTo>
                  <a:pt x="7568" y="6684889"/>
                </a:lnTo>
                <a:lnTo>
                  <a:pt x="28206" y="6715496"/>
                </a:lnTo>
                <a:lnTo>
                  <a:pt x="58818" y="6736132"/>
                </a:lnTo>
                <a:lnTo>
                  <a:pt x="96291" y="6743698"/>
                </a:lnTo>
                <a:lnTo>
                  <a:pt x="5263140" y="6743698"/>
                </a:lnTo>
                <a:lnTo>
                  <a:pt x="5300626" y="6736131"/>
                </a:lnTo>
                <a:lnTo>
                  <a:pt x="5331222" y="6715495"/>
                </a:lnTo>
                <a:lnTo>
                  <a:pt x="5351841" y="6684888"/>
                </a:lnTo>
                <a:lnTo>
                  <a:pt x="5359400" y="6647408"/>
                </a:lnTo>
                <a:lnTo>
                  <a:pt x="5359400" y="96291"/>
                </a:lnTo>
                <a:lnTo>
                  <a:pt x="5351841" y="58812"/>
                </a:lnTo>
                <a:lnTo>
                  <a:pt x="5331221" y="28205"/>
                </a:lnTo>
                <a:lnTo>
                  <a:pt x="5300624" y="7567"/>
                </a:lnTo>
                <a:lnTo>
                  <a:pt x="52631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239500" y="31242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417300" y="3213100"/>
            <a:ext cx="393700" cy="292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1433809" y="31623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ul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655300" y="1663700"/>
            <a:ext cx="2146300" cy="533400"/>
          </a:xfrm>
          <a:custGeom>
            <a:avLst/>
            <a:gdLst/>
            <a:ahLst/>
            <a:cxnLst/>
            <a:rect l="l" t="t" r="r" b="b"/>
            <a:pathLst>
              <a:path w="2146300" h="533400">
                <a:moveTo>
                  <a:pt x="1994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381533"/>
                </a:lnTo>
                <a:lnTo>
                  <a:pt x="7742" y="429533"/>
                </a:lnTo>
                <a:lnTo>
                  <a:pt x="29302" y="471222"/>
                </a:lnTo>
                <a:lnTo>
                  <a:pt x="62177" y="504097"/>
                </a:lnTo>
                <a:lnTo>
                  <a:pt x="103866" y="525657"/>
                </a:lnTo>
                <a:lnTo>
                  <a:pt x="151866" y="533400"/>
                </a:lnTo>
                <a:lnTo>
                  <a:pt x="1994433" y="533400"/>
                </a:lnTo>
                <a:lnTo>
                  <a:pt x="2042453" y="525657"/>
                </a:lnTo>
                <a:lnTo>
                  <a:pt x="2084144" y="504097"/>
                </a:lnTo>
                <a:lnTo>
                  <a:pt x="2117012" y="471222"/>
                </a:lnTo>
                <a:lnTo>
                  <a:pt x="2138562" y="429533"/>
                </a:lnTo>
                <a:lnTo>
                  <a:pt x="2146300" y="381533"/>
                </a:lnTo>
                <a:lnTo>
                  <a:pt x="2146300" y="151866"/>
                </a:lnTo>
                <a:lnTo>
                  <a:pt x="2138562" y="103866"/>
                </a:lnTo>
                <a:lnTo>
                  <a:pt x="2117012" y="62177"/>
                </a:lnTo>
                <a:lnTo>
                  <a:pt x="2084144" y="29302"/>
                </a:lnTo>
                <a:lnTo>
                  <a:pt x="2042453" y="7742"/>
                </a:lnTo>
                <a:lnTo>
                  <a:pt x="1994433" y="0"/>
                </a:lnTo>
                <a:close/>
              </a:path>
            </a:pathLst>
          </a:custGeom>
          <a:solidFill>
            <a:srgbClr val="273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036300" y="1816100"/>
            <a:ext cx="1397000" cy="279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408795" y="3606751"/>
            <a:ext cx="283536" cy="3111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798300" y="36957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976100" y="3784600"/>
            <a:ext cx="355600" cy="292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1992609" y="37338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2407900" y="4343400"/>
            <a:ext cx="1320800" cy="444500"/>
          </a:xfrm>
          <a:custGeom>
            <a:avLst/>
            <a:gdLst/>
            <a:ahLst/>
            <a:cxnLst/>
            <a:rect l="l" t="t" r="r" b="b"/>
            <a:pathLst>
              <a:path w="1320800" h="444500">
                <a:moveTo>
                  <a:pt x="11689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168907" y="444500"/>
                </a:lnTo>
                <a:lnTo>
                  <a:pt x="1216940" y="436757"/>
                </a:lnTo>
                <a:lnTo>
                  <a:pt x="1258639" y="415197"/>
                </a:lnTo>
                <a:lnTo>
                  <a:pt x="1291510" y="382322"/>
                </a:lnTo>
                <a:lnTo>
                  <a:pt x="1313062" y="340633"/>
                </a:lnTo>
                <a:lnTo>
                  <a:pt x="1320800" y="292633"/>
                </a:lnTo>
                <a:lnTo>
                  <a:pt x="1320800" y="151866"/>
                </a:lnTo>
                <a:lnTo>
                  <a:pt x="1313062" y="103866"/>
                </a:lnTo>
                <a:lnTo>
                  <a:pt x="1291510" y="62177"/>
                </a:lnTo>
                <a:lnTo>
                  <a:pt x="1258639" y="29302"/>
                </a:lnTo>
                <a:lnTo>
                  <a:pt x="1216940" y="7742"/>
                </a:lnTo>
                <a:lnTo>
                  <a:pt x="1168907" y="0"/>
                </a:lnTo>
                <a:close/>
              </a:path>
            </a:pathLst>
          </a:custGeom>
          <a:solidFill>
            <a:srgbClr val="DAB3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017844" y="4193971"/>
            <a:ext cx="283590" cy="96777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407900" y="4889500"/>
            <a:ext cx="482600" cy="444500"/>
          </a:xfrm>
          <a:custGeom>
            <a:avLst/>
            <a:gdLst/>
            <a:ahLst/>
            <a:cxnLst/>
            <a:rect l="l" t="t" r="r" b="b"/>
            <a:pathLst>
              <a:path w="482600" h="444500">
                <a:moveTo>
                  <a:pt x="3307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330707" y="444500"/>
                </a:lnTo>
                <a:lnTo>
                  <a:pt x="378740" y="436757"/>
                </a:lnTo>
                <a:lnTo>
                  <a:pt x="420439" y="415197"/>
                </a:lnTo>
                <a:lnTo>
                  <a:pt x="453310" y="382322"/>
                </a:lnTo>
                <a:lnTo>
                  <a:pt x="474862" y="340633"/>
                </a:lnTo>
                <a:lnTo>
                  <a:pt x="482600" y="292633"/>
                </a:lnTo>
                <a:lnTo>
                  <a:pt x="482600" y="151866"/>
                </a:lnTo>
                <a:lnTo>
                  <a:pt x="474862" y="103866"/>
                </a:lnTo>
                <a:lnTo>
                  <a:pt x="453310" y="62177"/>
                </a:lnTo>
                <a:lnTo>
                  <a:pt x="420439" y="29302"/>
                </a:lnTo>
                <a:lnTo>
                  <a:pt x="378740" y="7742"/>
                </a:lnTo>
                <a:lnTo>
                  <a:pt x="330707" y="0"/>
                </a:lnTo>
                <a:close/>
              </a:path>
            </a:pathLst>
          </a:custGeom>
          <a:solidFill>
            <a:srgbClr val="DAB3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2552680" y="4170608"/>
            <a:ext cx="1031240" cy="1113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62900"/>
              </a:lnSpc>
            </a:pPr>
            <a:r>
              <a:rPr sz="2200" spc="-5" dirty="0">
                <a:latin typeface="Courier New"/>
                <a:cs typeface="Courier New"/>
              </a:rPr>
              <a:t>button  p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1408117" y="3717239"/>
            <a:ext cx="221615" cy="1958975"/>
          </a:xfrm>
          <a:custGeom>
            <a:avLst/>
            <a:gdLst/>
            <a:ahLst/>
            <a:cxnLst/>
            <a:rect l="l" t="t" r="r" b="b"/>
            <a:pathLst>
              <a:path w="221615" h="1958975">
                <a:moveTo>
                  <a:pt x="82994" y="1689100"/>
                </a:moveTo>
                <a:lnTo>
                  <a:pt x="20700" y="1689100"/>
                </a:lnTo>
                <a:lnTo>
                  <a:pt x="22237" y="1701800"/>
                </a:lnTo>
                <a:lnTo>
                  <a:pt x="22707" y="1701800"/>
                </a:lnTo>
                <a:lnTo>
                  <a:pt x="21197" y="1765300"/>
                </a:lnTo>
                <a:lnTo>
                  <a:pt x="18834" y="1816100"/>
                </a:lnTo>
                <a:lnTo>
                  <a:pt x="16899" y="1866900"/>
                </a:lnTo>
                <a:lnTo>
                  <a:pt x="16675" y="1917700"/>
                </a:lnTo>
                <a:lnTo>
                  <a:pt x="16392" y="1930400"/>
                </a:lnTo>
                <a:lnTo>
                  <a:pt x="16192" y="1943100"/>
                </a:lnTo>
                <a:lnTo>
                  <a:pt x="16052" y="1955800"/>
                </a:lnTo>
                <a:lnTo>
                  <a:pt x="26390" y="1955800"/>
                </a:lnTo>
                <a:lnTo>
                  <a:pt x="26555" y="1943100"/>
                </a:lnTo>
                <a:lnTo>
                  <a:pt x="29949" y="1943100"/>
                </a:lnTo>
                <a:lnTo>
                  <a:pt x="29635" y="1930400"/>
                </a:lnTo>
                <a:lnTo>
                  <a:pt x="29273" y="1917700"/>
                </a:lnTo>
                <a:lnTo>
                  <a:pt x="29121" y="1917700"/>
                </a:lnTo>
                <a:lnTo>
                  <a:pt x="29895" y="1905000"/>
                </a:lnTo>
                <a:lnTo>
                  <a:pt x="68859" y="1905000"/>
                </a:lnTo>
                <a:lnTo>
                  <a:pt x="68872" y="1892300"/>
                </a:lnTo>
                <a:lnTo>
                  <a:pt x="69646" y="1879600"/>
                </a:lnTo>
                <a:lnTo>
                  <a:pt x="70475" y="1879600"/>
                </a:lnTo>
                <a:lnTo>
                  <a:pt x="71615" y="1803400"/>
                </a:lnTo>
                <a:lnTo>
                  <a:pt x="73844" y="1803400"/>
                </a:lnTo>
                <a:lnTo>
                  <a:pt x="73957" y="1739900"/>
                </a:lnTo>
                <a:lnTo>
                  <a:pt x="74002" y="1727200"/>
                </a:lnTo>
                <a:lnTo>
                  <a:pt x="82561" y="1727200"/>
                </a:lnTo>
                <a:lnTo>
                  <a:pt x="82994" y="1689100"/>
                </a:lnTo>
                <a:close/>
              </a:path>
              <a:path w="221615" h="1958975">
                <a:moveTo>
                  <a:pt x="61585" y="1943100"/>
                </a:moveTo>
                <a:lnTo>
                  <a:pt x="28168" y="1943100"/>
                </a:lnTo>
                <a:lnTo>
                  <a:pt x="28181" y="1955800"/>
                </a:lnTo>
                <a:lnTo>
                  <a:pt x="52987" y="1955800"/>
                </a:lnTo>
                <a:lnTo>
                  <a:pt x="61585" y="1943100"/>
                </a:lnTo>
                <a:close/>
              </a:path>
              <a:path w="221615" h="1958975">
                <a:moveTo>
                  <a:pt x="166287" y="1943100"/>
                </a:moveTo>
                <a:lnTo>
                  <a:pt x="78424" y="1943100"/>
                </a:lnTo>
                <a:lnTo>
                  <a:pt x="68297" y="1955800"/>
                </a:lnTo>
                <a:lnTo>
                  <a:pt x="156427" y="1955800"/>
                </a:lnTo>
                <a:lnTo>
                  <a:pt x="166287" y="1943100"/>
                </a:lnTo>
                <a:close/>
              </a:path>
              <a:path w="221615" h="1958975">
                <a:moveTo>
                  <a:pt x="39131" y="1917700"/>
                </a:moveTo>
                <a:lnTo>
                  <a:pt x="30326" y="1917700"/>
                </a:lnTo>
                <a:lnTo>
                  <a:pt x="30403" y="1943100"/>
                </a:lnTo>
                <a:lnTo>
                  <a:pt x="39001" y="1943100"/>
                </a:lnTo>
                <a:lnTo>
                  <a:pt x="38990" y="1930400"/>
                </a:lnTo>
                <a:lnTo>
                  <a:pt x="39131" y="1917700"/>
                </a:lnTo>
                <a:close/>
              </a:path>
              <a:path w="221615" h="1958975">
                <a:moveTo>
                  <a:pt x="67767" y="1905000"/>
                </a:moveTo>
                <a:lnTo>
                  <a:pt x="40119" y="1905000"/>
                </a:lnTo>
                <a:lnTo>
                  <a:pt x="39966" y="1943100"/>
                </a:lnTo>
                <a:lnTo>
                  <a:pt x="138493" y="1943100"/>
                </a:lnTo>
                <a:lnTo>
                  <a:pt x="136118" y="1930400"/>
                </a:lnTo>
                <a:lnTo>
                  <a:pt x="221602" y="1930400"/>
                </a:lnTo>
                <a:lnTo>
                  <a:pt x="201434" y="1917700"/>
                </a:lnTo>
                <a:lnTo>
                  <a:pt x="66128" y="1917700"/>
                </a:lnTo>
                <a:lnTo>
                  <a:pt x="67767" y="1905000"/>
                </a:lnTo>
                <a:close/>
              </a:path>
              <a:path w="221615" h="1958975">
                <a:moveTo>
                  <a:pt x="8331" y="1905000"/>
                </a:moveTo>
                <a:lnTo>
                  <a:pt x="7381" y="1905000"/>
                </a:lnTo>
                <a:lnTo>
                  <a:pt x="7050" y="1917700"/>
                </a:lnTo>
                <a:lnTo>
                  <a:pt x="7139" y="1930400"/>
                </a:lnTo>
                <a:lnTo>
                  <a:pt x="7902" y="1930400"/>
                </a:lnTo>
                <a:lnTo>
                  <a:pt x="8188" y="1917700"/>
                </a:lnTo>
                <a:lnTo>
                  <a:pt x="8326" y="1917700"/>
                </a:lnTo>
                <a:lnTo>
                  <a:pt x="8331" y="1905000"/>
                </a:lnTo>
                <a:close/>
              </a:path>
              <a:path w="221615" h="1958975">
                <a:moveTo>
                  <a:pt x="12071" y="1866900"/>
                </a:moveTo>
                <a:lnTo>
                  <a:pt x="11696" y="1879600"/>
                </a:lnTo>
                <a:lnTo>
                  <a:pt x="11560" y="1892300"/>
                </a:lnTo>
                <a:lnTo>
                  <a:pt x="11533" y="1917700"/>
                </a:lnTo>
                <a:lnTo>
                  <a:pt x="11873" y="1930400"/>
                </a:lnTo>
                <a:lnTo>
                  <a:pt x="12293" y="1930400"/>
                </a:lnTo>
                <a:lnTo>
                  <a:pt x="12988" y="1917700"/>
                </a:lnTo>
                <a:lnTo>
                  <a:pt x="15093" y="1917700"/>
                </a:lnTo>
                <a:lnTo>
                  <a:pt x="15646" y="1892300"/>
                </a:lnTo>
                <a:lnTo>
                  <a:pt x="12616" y="1892300"/>
                </a:lnTo>
                <a:lnTo>
                  <a:pt x="12314" y="1879600"/>
                </a:lnTo>
                <a:lnTo>
                  <a:pt x="12071" y="1866900"/>
                </a:lnTo>
                <a:close/>
              </a:path>
              <a:path w="221615" h="1958975">
                <a:moveTo>
                  <a:pt x="40119" y="1905000"/>
                </a:moveTo>
                <a:lnTo>
                  <a:pt x="29895" y="1905000"/>
                </a:lnTo>
                <a:lnTo>
                  <a:pt x="30194" y="1917700"/>
                </a:lnTo>
                <a:lnTo>
                  <a:pt x="39487" y="1917700"/>
                </a:lnTo>
                <a:lnTo>
                  <a:pt x="40119" y="1905000"/>
                </a:lnTo>
                <a:close/>
              </a:path>
              <a:path w="221615" h="1958975">
                <a:moveTo>
                  <a:pt x="70475" y="1879600"/>
                </a:moveTo>
                <a:lnTo>
                  <a:pt x="69646" y="1879600"/>
                </a:lnTo>
                <a:lnTo>
                  <a:pt x="70078" y="1905000"/>
                </a:lnTo>
                <a:lnTo>
                  <a:pt x="70247" y="1892300"/>
                </a:lnTo>
                <a:lnTo>
                  <a:pt x="70475" y="1879600"/>
                </a:lnTo>
                <a:close/>
              </a:path>
              <a:path w="221615" h="1958975">
                <a:moveTo>
                  <a:pt x="78694" y="1816100"/>
                </a:moveTo>
                <a:lnTo>
                  <a:pt x="77088" y="1816100"/>
                </a:lnTo>
                <a:lnTo>
                  <a:pt x="76334" y="1841500"/>
                </a:lnTo>
                <a:lnTo>
                  <a:pt x="75241" y="1854200"/>
                </a:lnTo>
                <a:lnTo>
                  <a:pt x="74367" y="1879600"/>
                </a:lnTo>
                <a:lnTo>
                  <a:pt x="74269" y="1905000"/>
                </a:lnTo>
                <a:lnTo>
                  <a:pt x="77393" y="1905000"/>
                </a:lnTo>
                <a:lnTo>
                  <a:pt x="77190" y="1892300"/>
                </a:lnTo>
                <a:lnTo>
                  <a:pt x="76657" y="1879600"/>
                </a:lnTo>
                <a:lnTo>
                  <a:pt x="78837" y="1879600"/>
                </a:lnTo>
                <a:lnTo>
                  <a:pt x="79159" y="1866900"/>
                </a:lnTo>
                <a:lnTo>
                  <a:pt x="78900" y="1828800"/>
                </a:lnTo>
                <a:lnTo>
                  <a:pt x="78694" y="1816100"/>
                </a:lnTo>
                <a:close/>
              </a:path>
              <a:path w="221615" h="1958975">
                <a:moveTo>
                  <a:pt x="78837" y="1879600"/>
                </a:moveTo>
                <a:lnTo>
                  <a:pt x="76657" y="1879600"/>
                </a:lnTo>
                <a:lnTo>
                  <a:pt x="77190" y="1892300"/>
                </a:lnTo>
                <a:lnTo>
                  <a:pt x="77990" y="1892300"/>
                </a:lnTo>
                <a:lnTo>
                  <a:pt x="78193" y="1905000"/>
                </a:lnTo>
                <a:lnTo>
                  <a:pt x="78837" y="1879600"/>
                </a:lnTo>
                <a:close/>
              </a:path>
              <a:path w="221615" h="1958975">
                <a:moveTo>
                  <a:pt x="14923" y="1778000"/>
                </a:moveTo>
                <a:lnTo>
                  <a:pt x="14490" y="1778000"/>
                </a:lnTo>
                <a:lnTo>
                  <a:pt x="14193" y="1803400"/>
                </a:lnTo>
                <a:lnTo>
                  <a:pt x="13717" y="1866900"/>
                </a:lnTo>
                <a:lnTo>
                  <a:pt x="13169" y="1892300"/>
                </a:lnTo>
                <a:lnTo>
                  <a:pt x="15646" y="1892300"/>
                </a:lnTo>
                <a:lnTo>
                  <a:pt x="15606" y="1841500"/>
                </a:lnTo>
                <a:lnTo>
                  <a:pt x="15330" y="1803400"/>
                </a:lnTo>
                <a:lnTo>
                  <a:pt x="14923" y="1778000"/>
                </a:lnTo>
                <a:close/>
              </a:path>
              <a:path w="221615" h="1958975">
                <a:moveTo>
                  <a:pt x="76657" y="1879600"/>
                </a:moveTo>
                <a:lnTo>
                  <a:pt x="77127" y="1892300"/>
                </a:lnTo>
                <a:lnTo>
                  <a:pt x="76657" y="1879600"/>
                </a:lnTo>
                <a:close/>
              </a:path>
              <a:path w="221615" h="1958975">
                <a:moveTo>
                  <a:pt x="10706" y="1828800"/>
                </a:moveTo>
                <a:lnTo>
                  <a:pt x="10507" y="1841500"/>
                </a:lnTo>
                <a:lnTo>
                  <a:pt x="10312" y="1879600"/>
                </a:lnTo>
                <a:lnTo>
                  <a:pt x="11532" y="1866900"/>
                </a:lnTo>
                <a:lnTo>
                  <a:pt x="12457" y="1854200"/>
                </a:lnTo>
                <a:lnTo>
                  <a:pt x="12407" y="1841500"/>
                </a:lnTo>
                <a:lnTo>
                  <a:pt x="10706" y="1828800"/>
                </a:lnTo>
                <a:close/>
              </a:path>
              <a:path w="221615" h="1958975">
                <a:moveTo>
                  <a:pt x="83210" y="1790700"/>
                </a:moveTo>
                <a:lnTo>
                  <a:pt x="82762" y="1803400"/>
                </a:lnTo>
                <a:lnTo>
                  <a:pt x="82663" y="1816100"/>
                </a:lnTo>
                <a:lnTo>
                  <a:pt x="82624" y="1866900"/>
                </a:lnTo>
                <a:lnTo>
                  <a:pt x="82689" y="1879600"/>
                </a:lnTo>
                <a:lnTo>
                  <a:pt x="83305" y="1854200"/>
                </a:lnTo>
                <a:lnTo>
                  <a:pt x="83621" y="1828800"/>
                </a:lnTo>
                <a:lnTo>
                  <a:pt x="83602" y="1803400"/>
                </a:lnTo>
                <a:lnTo>
                  <a:pt x="83210" y="1790700"/>
                </a:lnTo>
                <a:close/>
              </a:path>
              <a:path w="221615" h="1958975">
                <a:moveTo>
                  <a:pt x="9448" y="1485900"/>
                </a:moveTo>
                <a:lnTo>
                  <a:pt x="8871" y="1524000"/>
                </a:lnTo>
                <a:lnTo>
                  <a:pt x="8718" y="1562100"/>
                </a:lnTo>
                <a:lnTo>
                  <a:pt x="8626" y="1841500"/>
                </a:lnTo>
                <a:lnTo>
                  <a:pt x="8521" y="1866900"/>
                </a:lnTo>
                <a:lnTo>
                  <a:pt x="9373" y="1828800"/>
                </a:lnTo>
                <a:lnTo>
                  <a:pt x="9853" y="1778000"/>
                </a:lnTo>
                <a:lnTo>
                  <a:pt x="10082" y="1714500"/>
                </a:lnTo>
                <a:lnTo>
                  <a:pt x="10208" y="1574800"/>
                </a:lnTo>
                <a:lnTo>
                  <a:pt x="10439" y="1536700"/>
                </a:lnTo>
                <a:lnTo>
                  <a:pt x="13660" y="1536700"/>
                </a:lnTo>
                <a:lnTo>
                  <a:pt x="13845" y="1498600"/>
                </a:lnTo>
                <a:lnTo>
                  <a:pt x="9700" y="1498600"/>
                </a:lnTo>
                <a:lnTo>
                  <a:pt x="9448" y="1485900"/>
                </a:lnTo>
                <a:close/>
              </a:path>
              <a:path w="221615" h="1958975">
                <a:moveTo>
                  <a:pt x="73844" y="1803400"/>
                </a:moveTo>
                <a:lnTo>
                  <a:pt x="71615" y="1803400"/>
                </a:lnTo>
                <a:lnTo>
                  <a:pt x="72007" y="1816100"/>
                </a:lnTo>
                <a:lnTo>
                  <a:pt x="72112" y="1841500"/>
                </a:lnTo>
                <a:lnTo>
                  <a:pt x="72324" y="1854200"/>
                </a:lnTo>
                <a:lnTo>
                  <a:pt x="73037" y="1866900"/>
                </a:lnTo>
                <a:lnTo>
                  <a:pt x="73659" y="1841500"/>
                </a:lnTo>
                <a:lnTo>
                  <a:pt x="73844" y="1803400"/>
                </a:lnTo>
                <a:close/>
              </a:path>
              <a:path w="221615" h="1958975">
                <a:moveTo>
                  <a:pt x="77724" y="1727200"/>
                </a:moveTo>
                <a:lnTo>
                  <a:pt x="74002" y="1727200"/>
                </a:lnTo>
                <a:lnTo>
                  <a:pt x="74687" y="1752600"/>
                </a:lnTo>
                <a:lnTo>
                  <a:pt x="74872" y="1778000"/>
                </a:lnTo>
                <a:lnTo>
                  <a:pt x="74962" y="1816100"/>
                </a:lnTo>
                <a:lnTo>
                  <a:pt x="75095" y="1841500"/>
                </a:lnTo>
                <a:lnTo>
                  <a:pt x="75557" y="1828800"/>
                </a:lnTo>
                <a:lnTo>
                  <a:pt x="75796" y="1828800"/>
                </a:lnTo>
                <a:lnTo>
                  <a:pt x="76116" y="1816100"/>
                </a:lnTo>
                <a:lnTo>
                  <a:pt x="78694" y="1816100"/>
                </a:lnTo>
                <a:lnTo>
                  <a:pt x="78281" y="1790700"/>
                </a:lnTo>
                <a:lnTo>
                  <a:pt x="78168" y="1752600"/>
                </a:lnTo>
                <a:lnTo>
                  <a:pt x="77531" y="1752600"/>
                </a:lnTo>
                <a:lnTo>
                  <a:pt x="77724" y="1727200"/>
                </a:lnTo>
                <a:close/>
              </a:path>
              <a:path w="221615" h="1958975">
                <a:moveTo>
                  <a:pt x="80263" y="1752600"/>
                </a:moveTo>
                <a:lnTo>
                  <a:pt x="78168" y="1752600"/>
                </a:lnTo>
                <a:lnTo>
                  <a:pt x="78442" y="1765300"/>
                </a:lnTo>
                <a:lnTo>
                  <a:pt x="78619" y="1790700"/>
                </a:lnTo>
                <a:lnTo>
                  <a:pt x="79260" y="1828800"/>
                </a:lnTo>
                <a:lnTo>
                  <a:pt x="79753" y="1816100"/>
                </a:lnTo>
                <a:lnTo>
                  <a:pt x="79885" y="1765300"/>
                </a:lnTo>
                <a:lnTo>
                  <a:pt x="80263" y="1752600"/>
                </a:lnTo>
                <a:close/>
              </a:path>
              <a:path w="221615" h="1958975">
                <a:moveTo>
                  <a:pt x="81381" y="1498600"/>
                </a:moveTo>
                <a:lnTo>
                  <a:pt x="15100" y="1498600"/>
                </a:lnTo>
                <a:lnTo>
                  <a:pt x="15701" y="1549400"/>
                </a:lnTo>
                <a:lnTo>
                  <a:pt x="15980" y="1600200"/>
                </a:lnTo>
                <a:lnTo>
                  <a:pt x="16332" y="1714500"/>
                </a:lnTo>
                <a:lnTo>
                  <a:pt x="16786" y="1765300"/>
                </a:lnTo>
                <a:lnTo>
                  <a:pt x="17678" y="1803400"/>
                </a:lnTo>
                <a:lnTo>
                  <a:pt x="18409" y="1778000"/>
                </a:lnTo>
                <a:lnTo>
                  <a:pt x="18800" y="1739900"/>
                </a:lnTo>
                <a:lnTo>
                  <a:pt x="19208" y="1714500"/>
                </a:lnTo>
                <a:lnTo>
                  <a:pt x="20242" y="1714500"/>
                </a:lnTo>
                <a:lnTo>
                  <a:pt x="20445" y="1701800"/>
                </a:lnTo>
                <a:lnTo>
                  <a:pt x="20598" y="1701800"/>
                </a:lnTo>
                <a:lnTo>
                  <a:pt x="20700" y="1689100"/>
                </a:lnTo>
                <a:lnTo>
                  <a:pt x="83773" y="1689100"/>
                </a:lnTo>
                <a:lnTo>
                  <a:pt x="83892" y="1676400"/>
                </a:lnTo>
                <a:lnTo>
                  <a:pt x="84413" y="1574800"/>
                </a:lnTo>
                <a:lnTo>
                  <a:pt x="83527" y="1574800"/>
                </a:lnTo>
                <a:lnTo>
                  <a:pt x="83129" y="1562100"/>
                </a:lnTo>
                <a:lnTo>
                  <a:pt x="82674" y="1511300"/>
                </a:lnTo>
                <a:lnTo>
                  <a:pt x="81660" y="1511300"/>
                </a:lnTo>
                <a:lnTo>
                  <a:pt x="81381" y="1498600"/>
                </a:lnTo>
                <a:close/>
              </a:path>
              <a:path w="221615" h="1958975">
                <a:moveTo>
                  <a:pt x="13811" y="1752600"/>
                </a:moveTo>
                <a:lnTo>
                  <a:pt x="11910" y="1752600"/>
                </a:lnTo>
                <a:lnTo>
                  <a:pt x="11683" y="1790700"/>
                </a:lnTo>
                <a:lnTo>
                  <a:pt x="12905" y="1790700"/>
                </a:lnTo>
                <a:lnTo>
                  <a:pt x="13838" y="1765300"/>
                </a:lnTo>
                <a:lnTo>
                  <a:pt x="13811" y="1752600"/>
                </a:lnTo>
                <a:close/>
              </a:path>
              <a:path w="221615" h="1958975">
                <a:moveTo>
                  <a:pt x="82561" y="1727200"/>
                </a:moveTo>
                <a:lnTo>
                  <a:pt x="77724" y="1727200"/>
                </a:lnTo>
                <a:lnTo>
                  <a:pt x="77901" y="1752600"/>
                </a:lnTo>
                <a:lnTo>
                  <a:pt x="80263" y="1752600"/>
                </a:lnTo>
                <a:lnTo>
                  <a:pt x="80504" y="1765300"/>
                </a:lnTo>
                <a:lnTo>
                  <a:pt x="80651" y="1790700"/>
                </a:lnTo>
                <a:lnTo>
                  <a:pt x="81165" y="1790700"/>
                </a:lnTo>
                <a:lnTo>
                  <a:pt x="81660" y="1765300"/>
                </a:lnTo>
                <a:lnTo>
                  <a:pt x="82384" y="1765300"/>
                </a:lnTo>
                <a:lnTo>
                  <a:pt x="82561" y="1727200"/>
                </a:lnTo>
                <a:close/>
              </a:path>
              <a:path w="221615" h="1958975">
                <a:moveTo>
                  <a:pt x="82384" y="1765300"/>
                </a:moveTo>
                <a:lnTo>
                  <a:pt x="81660" y="1765300"/>
                </a:lnTo>
                <a:lnTo>
                  <a:pt x="81893" y="1778000"/>
                </a:lnTo>
                <a:lnTo>
                  <a:pt x="82245" y="1778000"/>
                </a:lnTo>
                <a:lnTo>
                  <a:pt x="82384" y="1765300"/>
                </a:lnTo>
                <a:close/>
              </a:path>
              <a:path w="221615" h="1958975">
                <a:moveTo>
                  <a:pt x="14099" y="1612900"/>
                </a:moveTo>
                <a:lnTo>
                  <a:pt x="12014" y="1612900"/>
                </a:lnTo>
                <a:lnTo>
                  <a:pt x="12880" y="1638300"/>
                </a:lnTo>
                <a:lnTo>
                  <a:pt x="13128" y="1663700"/>
                </a:lnTo>
                <a:lnTo>
                  <a:pt x="13195" y="1739900"/>
                </a:lnTo>
                <a:lnTo>
                  <a:pt x="14172" y="1689100"/>
                </a:lnTo>
                <a:lnTo>
                  <a:pt x="14099" y="1612900"/>
                </a:lnTo>
                <a:close/>
              </a:path>
              <a:path w="221615" h="1958975">
                <a:moveTo>
                  <a:pt x="20242" y="1714500"/>
                </a:moveTo>
                <a:lnTo>
                  <a:pt x="19208" y="1714500"/>
                </a:lnTo>
                <a:lnTo>
                  <a:pt x="19989" y="1727200"/>
                </a:lnTo>
                <a:lnTo>
                  <a:pt x="20242" y="1714500"/>
                </a:lnTo>
                <a:close/>
              </a:path>
              <a:path w="221615" h="1958975">
                <a:moveTo>
                  <a:pt x="83773" y="1689100"/>
                </a:moveTo>
                <a:lnTo>
                  <a:pt x="82994" y="1689100"/>
                </a:lnTo>
                <a:lnTo>
                  <a:pt x="83195" y="1701800"/>
                </a:lnTo>
                <a:lnTo>
                  <a:pt x="83338" y="1701800"/>
                </a:lnTo>
                <a:lnTo>
                  <a:pt x="83474" y="1714500"/>
                </a:lnTo>
                <a:lnTo>
                  <a:pt x="83654" y="1701800"/>
                </a:lnTo>
                <a:lnTo>
                  <a:pt x="83773" y="1689100"/>
                </a:lnTo>
                <a:close/>
              </a:path>
              <a:path w="221615" h="1958975">
                <a:moveTo>
                  <a:pt x="85394" y="1676400"/>
                </a:moveTo>
                <a:lnTo>
                  <a:pt x="84683" y="1689100"/>
                </a:lnTo>
                <a:lnTo>
                  <a:pt x="84429" y="1689100"/>
                </a:lnTo>
                <a:lnTo>
                  <a:pt x="84442" y="1701800"/>
                </a:lnTo>
                <a:lnTo>
                  <a:pt x="85890" y="1701800"/>
                </a:lnTo>
                <a:lnTo>
                  <a:pt x="85343" y="1689100"/>
                </a:lnTo>
                <a:lnTo>
                  <a:pt x="85394" y="1676400"/>
                </a:lnTo>
                <a:close/>
              </a:path>
              <a:path w="221615" h="1958975">
                <a:moveTo>
                  <a:pt x="13660" y="1536700"/>
                </a:moveTo>
                <a:lnTo>
                  <a:pt x="10439" y="1536700"/>
                </a:lnTo>
                <a:lnTo>
                  <a:pt x="11027" y="1562100"/>
                </a:lnTo>
                <a:lnTo>
                  <a:pt x="11055" y="1625600"/>
                </a:lnTo>
                <a:lnTo>
                  <a:pt x="11607" y="1651000"/>
                </a:lnTo>
                <a:lnTo>
                  <a:pt x="11937" y="1651000"/>
                </a:lnTo>
                <a:lnTo>
                  <a:pt x="12014" y="1612900"/>
                </a:lnTo>
                <a:lnTo>
                  <a:pt x="14099" y="1612900"/>
                </a:lnTo>
                <a:lnTo>
                  <a:pt x="13660" y="1536700"/>
                </a:lnTo>
                <a:close/>
              </a:path>
              <a:path w="221615" h="1958975">
                <a:moveTo>
                  <a:pt x="89818" y="1320800"/>
                </a:moveTo>
                <a:lnTo>
                  <a:pt x="6088" y="1320800"/>
                </a:lnTo>
                <a:lnTo>
                  <a:pt x="6607" y="1333500"/>
                </a:lnTo>
                <a:lnTo>
                  <a:pt x="6845" y="1358900"/>
                </a:lnTo>
                <a:lnTo>
                  <a:pt x="6127" y="1397000"/>
                </a:lnTo>
                <a:lnTo>
                  <a:pt x="2916" y="1397000"/>
                </a:lnTo>
                <a:lnTo>
                  <a:pt x="2070" y="1409700"/>
                </a:lnTo>
                <a:lnTo>
                  <a:pt x="2115" y="1447800"/>
                </a:lnTo>
                <a:lnTo>
                  <a:pt x="3005" y="1574800"/>
                </a:lnTo>
                <a:lnTo>
                  <a:pt x="3352" y="1612900"/>
                </a:lnTo>
                <a:lnTo>
                  <a:pt x="3648" y="1625600"/>
                </a:lnTo>
                <a:lnTo>
                  <a:pt x="4136" y="1600200"/>
                </a:lnTo>
                <a:lnTo>
                  <a:pt x="4696" y="1549400"/>
                </a:lnTo>
                <a:lnTo>
                  <a:pt x="5212" y="1511300"/>
                </a:lnTo>
                <a:lnTo>
                  <a:pt x="5562" y="1473200"/>
                </a:lnTo>
                <a:lnTo>
                  <a:pt x="5969" y="1447800"/>
                </a:lnTo>
                <a:lnTo>
                  <a:pt x="9005" y="1447800"/>
                </a:lnTo>
                <a:lnTo>
                  <a:pt x="9194" y="1397000"/>
                </a:lnTo>
                <a:lnTo>
                  <a:pt x="9395" y="1371600"/>
                </a:lnTo>
                <a:lnTo>
                  <a:pt x="90705" y="1371600"/>
                </a:lnTo>
                <a:lnTo>
                  <a:pt x="90511" y="1346200"/>
                </a:lnTo>
                <a:lnTo>
                  <a:pt x="89818" y="1320800"/>
                </a:lnTo>
                <a:close/>
              </a:path>
              <a:path w="221615" h="1958975">
                <a:moveTo>
                  <a:pt x="88607" y="1587500"/>
                </a:moveTo>
                <a:lnTo>
                  <a:pt x="87880" y="1600200"/>
                </a:lnTo>
                <a:lnTo>
                  <a:pt x="87733" y="1600200"/>
                </a:lnTo>
                <a:lnTo>
                  <a:pt x="87673" y="1612900"/>
                </a:lnTo>
                <a:lnTo>
                  <a:pt x="87210" y="1625600"/>
                </a:lnTo>
                <a:lnTo>
                  <a:pt x="87964" y="1612900"/>
                </a:lnTo>
                <a:lnTo>
                  <a:pt x="88357" y="1612900"/>
                </a:lnTo>
                <a:lnTo>
                  <a:pt x="88525" y="1600200"/>
                </a:lnTo>
                <a:lnTo>
                  <a:pt x="88607" y="1587500"/>
                </a:lnTo>
                <a:close/>
              </a:path>
              <a:path w="221615" h="1958975">
                <a:moveTo>
                  <a:pt x="84670" y="1460500"/>
                </a:moveTo>
                <a:lnTo>
                  <a:pt x="84177" y="1473200"/>
                </a:lnTo>
                <a:lnTo>
                  <a:pt x="84032" y="1511300"/>
                </a:lnTo>
                <a:lnTo>
                  <a:pt x="83920" y="1549400"/>
                </a:lnTo>
                <a:lnTo>
                  <a:pt x="83527" y="1574800"/>
                </a:lnTo>
                <a:lnTo>
                  <a:pt x="84413" y="1574800"/>
                </a:lnTo>
                <a:lnTo>
                  <a:pt x="84543" y="1549400"/>
                </a:lnTo>
                <a:lnTo>
                  <a:pt x="85264" y="1549400"/>
                </a:lnTo>
                <a:lnTo>
                  <a:pt x="85397" y="1524000"/>
                </a:lnTo>
                <a:lnTo>
                  <a:pt x="85598" y="1511300"/>
                </a:lnTo>
                <a:lnTo>
                  <a:pt x="87693" y="1511300"/>
                </a:lnTo>
                <a:lnTo>
                  <a:pt x="87662" y="1498600"/>
                </a:lnTo>
                <a:lnTo>
                  <a:pt x="85103" y="1498600"/>
                </a:lnTo>
                <a:lnTo>
                  <a:pt x="84878" y="1473200"/>
                </a:lnTo>
                <a:lnTo>
                  <a:pt x="84670" y="1460500"/>
                </a:lnTo>
                <a:close/>
              </a:path>
              <a:path w="221615" h="1958975">
                <a:moveTo>
                  <a:pt x="85264" y="1549400"/>
                </a:moveTo>
                <a:lnTo>
                  <a:pt x="84749" y="1549400"/>
                </a:lnTo>
                <a:lnTo>
                  <a:pt x="84827" y="1574800"/>
                </a:lnTo>
                <a:lnTo>
                  <a:pt x="85026" y="1574800"/>
                </a:lnTo>
                <a:lnTo>
                  <a:pt x="85197" y="1562100"/>
                </a:lnTo>
                <a:lnTo>
                  <a:pt x="85264" y="1549400"/>
                </a:lnTo>
                <a:close/>
              </a:path>
              <a:path w="221615" h="1958975">
                <a:moveTo>
                  <a:pt x="9005" y="1447800"/>
                </a:moveTo>
                <a:lnTo>
                  <a:pt x="5969" y="1447800"/>
                </a:lnTo>
                <a:lnTo>
                  <a:pt x="6526" y="1460500"/>
                </a:lnTo>
                <a:lnTo>
                  <a:pt x="7118" y="1485900"/>
                </a:lnTo>
                <a:lnTo>
                  <a:pt x="7632" y="1536700"/>
                </a:lnTo>
                <a:lnTo>
                  <a:pt x="7928" y="1562100"/>
                </a:lnTo>
                <a:lnTo>
                  <a:pt x="8223" y="1562100"/>
                </a:lnTo>
                <a:lnTo>
                  <a:pt x="8508" y="1536700"/>
                </a:lnTo>
                <a:lnTo>
                  <a:pt x="9005" y="1447800"/>
                </a:lnTo>
                <a:close/>
              </a:path>
              <a:path w="221615" h="1958975">
                <a:moveTo>
                  <a:pt x="88034" y="1549400"/>
                </a:moveTo>
                <a:lnTo>
                  <a:pt x="87518" y="1549400"/>
                </a:lnTo>
                <a:lnTo>
                  <a:pt x="87502" y="1562100"/>
                </a:lnTo>
                <a:lnTo>
                  <a:pt x="88034" y="1549400"/>
                </a:lnTo>
                <a:close/>
              </a:path>
              <a:path w="221615" h="1958975">
                <a:moveTo>
                  <a:pt x="88383" y="1536700"/>
                </a:moveTo>
                <a:lnTo>
                  <a:pt x="87420" y="1536700"/>
                </a:lnTo>
                <a:lnTo>
                  <a:pt x="87388" y="1549400"/>
                </a:lnTo>
                <a:lnTo>
                  <a:pt x="88374" y="1549400"/>
                </a:lnTo>
                <a:lnTo>
                  <a:pt x="88383" y="1536700"/>
                </a:lnTo>
                <a:close/>
              </a:path>
              <a:path w="221615" h="1958975">
                <a:moveTo>
                  <a:pt x="86645" y="1511300"/>
                </a:moveTo>
                <a:lnTo>
                  <a:pt x="86258" y="1511300"/>
                </a:lnTo>
                <a:lnTo>
                  <a:pt x="85813" y="1524000"/>
                </a:lnTo>
                <a:lnTo>
                  <a:pt x="86537" y="1524000"/>
                </a:lnTo>
                <a:lnTo>
                  <a:pt x="86645" y="1511300"/>
                </a:lnTo>
                <a:close/>
              </a:path>
              <a:path w="221615" h="1958975">
                <a:moveTo>
                  <a:pt x="82090" y="1485900"/>
                </a:moveTo>
                <a:lnTo>
                  <a:pt x="13906" y="1485900"/>
                </a:lnTo>
                <a:lnTo>
                  <a:pt x="14325" y="1498600"/>
                </a:lnTo>
                <a:lnTo>
                  <a:pt x="14643" y="1511300"/>
                </a:lnTo>
                <a:lnTo>
                  <a:pt x="15011" y="1511300"/>
                </a:lnTo>
                <a:lnTo>
                  <a:pt x="15100" y="1498600"/>
                </a:lnTo>
                <a:lnTo>
                  <a:pt x="81381" y="1498600"/>
                </a:lnTo>
                <a:lnTo>
                  <a:pt x="82090" y="1485900"/>
                </a:lnTo>
                <a:close/>
              </a:path>
              <a:path w="221615" h="1958975">
                <a:moveTo>
                  <a:pt x="82232" y="1498600"/>
                </a:moveTo>
                <a:lnTo>
                  <a:pt x="81521" y="1498600"/>
                </a:lnTo>
                <a:lnTo>
                  <a:pt x="81660" y="1511300"/>
                </a:lnTo>
                <a:lnTo>
                  <a:pt x="82674" y="1511300"/>
                </a:lnTo>
                <a:lnTo>
                  <a:pt x="82232" y="1498600"/>
                </a:lnTo>
                <a:close/>
              </a:path>
              <a:path w="221615" h="1958975">
                <a:moveTo>
                  <a:pt x="88934" y="1384300"/>
                </a:moveTo>
                <a:lnTo>
                  <a:pt x="11468" y="1384300"/>
                </a:lnTo>
                <a:lnTo>
                  <a:pt x="11810" y="1397000"/>
                </a:lnTo>
                <a:lnTo>
                  <a:pt x="10909" y="1485900"/>
                </a:lnTo>
                <a:lnTo>
                  <a:pt x="10422" y="1498600"/>
                </a:lnTo>
                <a:lnTo>
                  <a:pt x="13845" y="1498600"/>
                </a:lnTo>
                <a:lnTo>
                  <a:pt x="13906" y="1485900"/>
                </a:lnTo>
                <a:lnTo>
                  <a:pt x="82090" y="1485900"/>
                </a:lnTo>
                <a:lnTo>
                  <a:pt x="84216" y="1447800"/>
                </a:lnTo>
                <a:lnTo>
                  <a:pt x="85524" y="1435100"/>
                </a:lnTo>
                <a:lnTo>
                  <a:pt x="86613" y="1409700"/>
                </a:lnTo>
                <a:lnTo>
                  <a:pt x="87121" y="1409700"/>
                </a:lnTo>
                <a:lnTo>
                  <a:pt x="87249" y="1397000"/>
                </a:lnTo>
                <a:lnTo>
                  <a:pt x="88388" y="1397000"/>
                </a:lnTo>
                <a:lnTo>
                  <a:pt x="88934" y="1384300"/>
                </a:lnTo>
                <a:close/>
              </a:path>
              <a:path w="221615" h="1958975">
                <a:moveTo>
                  <a:pt x="86029" y="1447800"/>
                </a:moveTo>
                <a:lnTo>
                  <a:pt x="85710" y="1460500"/>
                </a:lnTo>
                <a:lnTo>
                  <a:pt x="85553" y="1473200"/>
                </a:lnTo>
                <a:lnTo>
                  <a:pt x="85382" y="1498600"/>
                </a:lnTo>
                <a:lnTo>
                  <a:pt x="87662" y="1498600"/>
                </a:lnTo>
                <a:lnTo>
                  <a:pt x="87631" y="1485900"/>
                </a:lnTo>
                <a:lnTo>
                  <a:pt x="86497" y="1485900"/>
                </a:lnTo>
                <a:lnTo>
                  <a:pt x="86201" y="1460500"/>
                </a:lnTo>
                <a:lnTo>
                  <a:pt x="86029" y="1447800"/>
                </a:lnTo>
                <a:close/>
              </a:path>
              <a:path w="221615" h="1958975">
                <a:moveTo>
                  <a:pt x="87426" y="1460500"/>
                </a:moveTo>
                <a:lnTo>
                  <a:pt x="86906" y="1473200"/>
                </a:lnTo>
                <a:lnTo>
                  <a:pt x="86715" y="1473200"/>
                </a:lnTo>
                <a:lnTo>
                  <a:pt x="86740" y="1485900"/>
                </a:lnTo>
                <a:lnTo>
                  <a:pt x="87631" y="1485900"/>
                </a:lnTo>
                <a:lnTo>
                  <a:pt x="87426" y="1460500"/>
                </a:lnTo>
                <a:close/>
              </a:path>
              <a:path w="221615" h="1958975">
                <a:moveTo>
                  <a:pt x="90970" y="1422400"/>
                </a:moveTo>
                <a:lnTo>
                  <a:pt x="89852" y="1422400"/>
                </a:lnTo>
                <a:lnTo>
                  <a:pt x="90792" y="1435100"/>
                </a:lnTo>
                <a:lnTo>
                  <a:pt x="90550" y="1447800"/>
                </a:lnTo>
                <a:lnTo>
                  <a:pt x="91922" y="1447800"/>
                </a:lnTo>
                <a:lnTo>
                  <a:pt x="91630" y="1435100"/>
                </a:lnTo>
                <a:lnTo>
                  <a:pt x="90970" y="1422400"/>
                </a:lnTo>
                <a:close/>
              </a:path>
              <a:path w="221615" h="1958975">
                <a:moveTo>
                  <a:pt x="90705" y="1371600"/>
                </a:moveTo>
                <a:lnTo>
                  <a:pt x="9395" y="1371600"/>
                </a:lnTo>
                <a:lnTo>
                  <a:pt x="9539" y="1384300"/>
                </a:lnTo>
                <a:lnTo>
                  <a:pt x="9685" y="1409700"/>
                </a:lnTo>
                <a:lnTo>
                  <a:pt x="9893" y="1435100"/>
                </a:lnTo>
                <a:lnTo>
                  <a:pt x="10604" y="1422400"/>
                </a:lnTo>
                <a:lnTo>
                  <a:pt x="10464" y="1422400"/>
                </a:lnTo>
                <a:lnTo>
                  <a:pt x="10845" y="1409700"/>
                </a:lnTo>
                <a:lnTo>
                  <a:pt x="11277" y="1384300"/>
                </a:lnTo>
                <a:lnTo>
                  <a:pt x="90418" y="1384300"/>
                </a:lnTo>
                <a:lnTo>
                  <a:pt x="90705" y="1371600"/>
                </a:lnTo>
                <a:close/>
              </a:path>
              <a:path w="221615" h="1958975">
                <a:moveTo>
                  <a:pt x="87121" y="1409700"/>
                </a:moveTo>
                <a:lnTo>
                  <a:pt x="86613" y="1409700"/>
                </a:lnTo>
                <a:lnTo>
                  <a:pt x="86632" y="1422400"/>
                </a:lnTo>
                <a:lnTo>
                  <a:pt x="86994" y="1422400"/>
                </a:lnTo>
                <a:lnTo>
                  <a:pt x="87121" y="1409700"/>
                </a:lnTo>
                <a:close/>
              </a:path>
              <a:path w="221615" h="1958975">
                <a:moveTo>
                  <a:pt x="90418" y="1384300"/>
                </a:moveTo>
                <a:lnTo>
                  <a:pt x="89852" y="1384300"/>
                </a:lnTo>
                <a:lnTo>
                  <a:pt x="89865" y="1397000"/>
                </a:lnTo>
                <a:lnTo>
                  <a:pt x="90131" y="1397000"/>
                </a:lnTo>
                <a:lnTo>
                  <a:pt x="90418" y="1384300"/>
                </a:lnTo>
                <a:close/>
              </a:path>
              <a:path w="221615" h="1958975">
                <a:moveTo>
                  <a:pt x="7360" y="1130300"/>
                </a:moveTo>
                <a:lnTo>
                  <a:pt x="4063" y="1130300"/>
                </a:lnTo>
                <a:lnTo>
                  <a:pt x="4501" y="1155700"/>
                </a:lnTo>
                <a:lnTo>
                  <a:pt x="5118" y="1219200"/>
                </a:lnTo>
                <a:lnTo>
                  <a:pt x="5359" y="1333500"/>
                </a:lnTo>
                <a:lnTo>
                  <a:pt x="5575" y="1333500"/>
                </a:lnTo>
                <a:lnTo>
                  <a:pt x="6088" y="1320800"/>
                </a:lnTo>
                <a:lnTo>
                  <a:pt x="89818" y="1320800"/>
                </a:lnTo>
                <a:lnTo>
                  <a:pt x="89471" y="1308100"/>
                </a:lnTo>
                <a:lnTo>
                  <a:pt x="88239" y="1308100"/>
                </a:lnTo>
                <a:lnTo>
                  <a:pt x="88379" y="1295400"/>
                </a:lnTo>
                <a:lnTo>
                  <a:pt x="13499" y="1295400"/>
                </a:lnTo>
                <a:lnTo>
                  <a:pt x="13359" y="1282700"/>
                </a:lnTo>
                <a:lnTo>
                  <a:pt x="10579" y="1282700"/>
                </a:lnTo>
                <a:lnTo>
                  <a:pt x="10744" y="1244600"/>
                </a:lnTo>
                <a:lnTo>
                  <a:pt x="10882" y="1193800"/>
                </a:lnTo>
                <a:lnTo>
                  <a:pt x="9385" y="1193800"/>
                </a:lnTo>
                <a:lnTo>
                  <a:pt x="9150" y="1168400"/>
                </a:lnTo>
                <a:lnTo>
                  <a:pt x="7668" y="1168400"/>
                </a:lnTo>
                <a:lnTo>
                  <a:pt x="7451" y="1155700"/>
                </a:lnTo>
                <a:lnTo>
                  <a:pt x="7360" y="1130300"/>
                </a:lnTo>
                <a:close/>
              </a:path>
              <a:path w="221615" h="1958975">
                <a:moveTo>
                  <a:pt x="86569" y="1155700"/>
                </a:moveTo>
                <a:lnTo>
                  <a:pt x="10985" y="1155700"/>
                </a:lnTo>
                <a:lnTo>
                  <a:pt x="12116" y="1168400"/>
                </a:lnTo>
                <a:lnTo>
                  <a:pt x="13082" y="1193800"/>
                </a:lnTo>
                <a:lnTo>
                  <a:pt x="13841" y="1206500"/>
                </a:lnTo>
                <a:lnTo>
                  <a:pt x="14350" y="1219200"/>
                </a:lnTo>
                <a:lnTo>
                  <a:pt x="13817" y="1295400"/>
                </a:lnTo>
                <a:lnTo>
                  <a:pt x="88379" y="1295400"/>
                </a:lnTo>
                <a:lnTo>
                  <a:pt x="88518" y="1282700"/>
                </a:lnTo>
                <a:lnTo>
                  <a:pt x="88801" y="1270000"/>
                </a:lnTo>
                <a:lnTo>
                  <a:pt x="89315" y="1257300"/>
                </a:lnTo>
                <a:lnTo>
                  <a:pt x="91215" y="1257300"/>
                </a:lnTo>
                <a:lnTo>
                  <a:pt x="91294" y="1244600"/>
                </a:lnTo>
                <a:lnTo>
                  <a:pt x="86829" y="1244600"/>
                </a:lnTo>
                <a:lnTo>
                  <a:pt x="86194" y="1219200"/>
                </a:lnTo>
                <a:lnTo>
                  <a:pt x="86772" y="1193800"/>
                </a:lnTo>
                <a:lnTo>
                  <a:pt x="86569" y="1155700"/>
                </a:lnTo>
                <a:close/>
              </a:path>
              <a:path w="221615" h="1958975">
                <a:moveTo>
                  <a:pt x="91215" y="1257300"/>
                </a:moveTo>
                <a:lnTo>
                  <a:pt x="89315" y="1257300"/>
                </a:lnTo>
                <a:lnTo>
                  <a:pt x="89958" y="1270000"/>
                </a:lnTo>
                <a:lnTo>
                  <a:pt x="90627" y="1295400"/>
                </a:lnTo>
                <a:lnTo>
                  <a:pt x="90880" y="1295400"/>
                </a:lnTo>
                <a:lnTo>
                  <a:pt x="91135" y="1270000"/>
                </a:lnTo>
                <a:lnTo>
                  <a:pt x="91215" y="1257300"/>
                </a:lnTo>
                <a:close/>
              </a:path>
              <a:path w="221615" h="1958975">
                <a:moveTo>
                  <a:pt x="12712" y="1206500"/>
                </a:moveTo>
                <a:lnTo>
                  <a:pt x="12269" y="1206500"/>
                </a:lnTo>
                <a:lnTo>
                  <a:pt x="11696" y="1231900"/>
                </a:lnTo>
                <a:lnTo>
                  <a:pt x="10909" y="1282700"/>
                </a:lnTo>
                <a:lnTo>
                  <a:pt x="13359" y="1282700"/>
                </a:lnTo>
                <a:lnTo>
                  <a:pt x="13219" y="1270000"/>
                </a:lnTo>
                <a:lnTo>
                  <a:pt x="13012" y="1244600"/>
                </a:lnTo>
                <a:lnTo>
                  <a:pt x="12915" y="1219200"/>
                </a:lnTo>
                <a:lnTo>
                  <a:pt x="12712" y="1206500"/>
                </a:lnTo>
                <a:close/>
              </a:path>
              <a:path w="221615" h="1958975">
                <a:moveTo>
                  <a:pt x="91733" y="1054100"/>
                </a:moveTo>
                <a:lnTo>
                  <a:pt x="87972" y="1054100"/>
                </a:lnTo>
                <a:lnTo>
                  <a:pt x="87547" y="1092200"/>
                </a:lnTo>
                <a:lnTo>
                  <a:pt x="87220" y="1143000"/>
                </a:lnTo>
                <a:lnTo>
                  <a:pt x="86983" y="1193800"/>
                </a:lnTo>
                <a:lnTo>
                  <a:pt x="86829" y="1244600"/>
                </a:lnTo>
                <a:lnTo>
                  <a:pt x="91294" y="1244600"/>
                </a:lnTo>
                <a:lnTo>
                  <a:pt x="91579" y="1193800"/>
                </a:lnTo>
                <a:lnTo>
                  <a:pt x="91704" y="1143000"/>
                </a:lnTo>
                <a:lnTo>
                  <a:pt x="91733" y="1054100"/>
                </a:lnTo>
                <a:close/>
              </a:path>
              <a:path w="221615" h="1958975">
                <a:moveTo>
                  <a:pt x="3572" y="1028700"/>
                </a:moveTo>
                <a:lnTo>
                  <a:pt x="3140" y="1054100"/>
                </a:lnTo>
                <a:lnTo>
                  <a:pt x="3056" y="1117600"/>
                </a:lnTo>
                <a:lnTo>
                  <a:pt x="3175" y="1193800"/>
                </a:lnTo>
                <a:lnTo>
                  <a:pt x="3556" y="1193800"/>
                </a:lnTo>
                <a:lnTo>
                  <a:pt x="3710" y="1155700"/>
                </a:lnTo>
                <a:lnTo>
                  <a:pt x="4063" y="1130300"/>
                </a:lnTo>
                <a:lnTo>
                  <a:pt x="7360" y="1130300"/>
                </a:lnTo>
                <a:lnTo>
                  <a:pt x="7315" y="1117600"/>
                </a:lnTo>
                <a:lnTo>
                  <a:pt x="7442" y="1117600"/>
                </a:lnTo>
                <a:lnTo>
                  <a:pt x="7365" y="1104900"/>
                </a:lnTo>
                <a:lnTo>
                  <a:pt x="6502" y="1104900"/>
                </a:lnTo>
                <a:lnTo>
                  <a:pt x="6608" y="1079500"/>
                </a:lnTo>
                <a:lnTo>
                  <a:pt x="6819" y="1054100"/>
                </a:lnTo>
                <a:lnTo>
                  <a:pt x="91733" y="1054100"/>
                </a:lnTo>
                <a:lnTo>
                  <a:pt x="91733" y="1041400"/>
                </a:lnTo>
                <a:lnTo>
                  <a:pt x="4444" y="1041400"/>
                </a:lnTo>
                <a:lnTo>
                  <a:pt x="3572" y="1028700"/>
                </a:lnTo>
                <a:close/>
              </a:path>
              <a:path w="221615" h="1958975">
                <a:moveTo>
                  <a:pt x="86583" y="1143000"/>
                </a:moveTo>
                <a:lnTo>
                  <a:pt x="9575" y="1143000"/>
                </a:lnTo>
                <a:lnTo>
                  <a:pt x="9385" y="1193800"/>
                </a:lnTo>
                <a:lnTo>
                  <a:pt x="10882" y="1193800"/>
                </a:lnTo>
                <a:lnTo>
                  <a:pt x="10985" y="1155700"/>
                </a:lnTo>
                <a:lnTo>
                  <a:pt x="86569" y="1155700"/>
                </a:lnTo>
                <a:lnTo>
                  <a:pt x="86583" y="1143000"/>
                </a:lnTo>
                <a:close/>
              </a:path>
              <a:path w="221615" h="1958975">
                <a:moveTo>
                  <a:pt x="87972" y="1054100"/>
                </a:moveTo>
                <a:lnTo>
                  <a:pt x="7376" y="1054100"/>
                </a:lnTo>
                <a:lnTo>
                  <a:pt x="7442" y="1117600"/>
                </a:lnTo>
                <a:lnTo>
                  <a:pt x="7315" y="1117600"/>
                </a:lnTo>
                <a:lnTo>
                  <a:pt x="8178" y="1130300"/>
                </a:lnTo>
                <a:lnTo>
                  <a:pt x="7950" y="1143000"/>
                </a:lnTo>
                <a:lnTo>
                  <a:pt x="7668" y="1168400"/>
                </a:lnTo>
                <a:lnTo>
                  <a:pt x="9150" y="1168400"/>
                </a:lnTo>
                <a:lnTo>
                  <a:pt x="8915" y="1143000"/>
                </a:lnTo>
                <a:lnTo>
                  <a:pt x="86583" y="1143000"/>
                </a:lnTo>
                <a:lnTo>
                  <a:pt x="86623" y="1104900"/>
                </a:lnTo>
                <a:lnTo>
                  <a:pt x="87972" y="1054100"/>
                </a:lnTo>
                <a:close/>
              </a:path>
              <a:path w="221615" h="1958975">
                <a:moveTo>
                  <a:pt x="40017" y="0"/>
                </a:moveTo>
                <a:lnTo>
                  <a:pt x="24887" y="0"/>
                </a:lnTo>
                <a:lnTo>
                  <a:pt x="18541" y="12700"/>
                </a:lnTo>
                <a:lnTo>
                  <a:pt x="12966" y="25400"/>
                </a:lnTo>
                <a:lnTo>
                  <a:pt x="10924" y="25400"/>
                </a:lnTo>
                <a:lnTo>
                  <a:pt x="9663" y="38100"/>
                </a:lnTo>
                <a:lnTo>
                  <a:pt x="8675" y="50800"/>
                </a:lnTo>
                <a:lnTo>
                  <a:pt x="7454" y="50800"/>
                </a:lnTo>
                <a:lnTo>
                  <a:pt x="3738" y="76200"/>
                </a:lnTo>
                <a:lnTo>
                  <a:pt x="2216" y="101600"/>
                </a:lnTo>
                <a:lnTo>
                  <a:pt x="1836" y="127000"/>
                </a:lnTo>
                <a:lnTo>
                  <a:pt x="1549" y="177800"/>
                </a:lnTo>
                <a:lnTo>
                  <a:pt x="963" y="215900"/>
                </a:lnTo>
                <a:lnTo>
                  <a:pt x="547" y="241300"/>
                </a:lnTo>
                <a:lnTo>
                  <a:pt x="215" y="292100"/>
                </a:lnTo>
                <a:lnTo>
                  <a:pt x="177" y="342900"/>
                </a:lnTo>
                <a:lnTo>
                  <a:pt x="658" y="381000"/>
                </a:lnTo>
                <a:lnTo>
                  <a:pt x="2768" y="469900"/>
                </a:lnTo>
                <a:lnTo>
                  <a:pt x="1727" y="482600"/>
                </a:lnTo>
                <a:lnTo>
                  <a:pt x="874" y="520700"/>
                </a:lnTo>
                <a:lnTo>
                  <a:pt x="277" y="558800"/>
                </a:lnTo>
                <a:lnTo>
                  <a:pt x="0" y="584200"/>
                </a:lnTo>
                <a:lnTo>
                  <a:pt x="2501" y="635000"/>
                </a:lnTo>
                <a:lnTo>
                  <a:pt x="2754" y="673100"/>
                </a:lnTo>
                <a:lnTo>
                  <a:pt x="2832" y="711200"/>
                </a:lnTo>
                <a:lnTo>
                  <a:pt x="2469" y="762000"/>
                </a:lnTo>
                <a:lnTo>
                  <a:pt x="2349" y="787400"/>
                </a:lnTo>
                <a:lnTo>
                  <a:pt x="2615" y="800100"/>
                </a:lnTo>
                <a:lnTo>
                  <a:pt x="2886" y="838200"/>
                </a:lnTo>
                <a:lnTo>
                  <a:pt x="3428" y="876300"/>
                </a:lnTo>
                <a:lnTo>
                  <a:pt x="4508" y="914400"/>
                </a:lnTo>
                <a:lnTo>
                  <a:pt x="4427" y="927100"/>
                </a:lnTo>
                <a:lnTo>
                  <a:pt x="4348" y="1016000"/>
                </a:lnTo>
                <a:lnTo>
                  <a:pt x="4444" y="1041400"/>
                </a:lnTo>
                <a:lnTo>
                  <a:pt x="90168" y="1041400"/>
                </a:lnTo>
                <a:lnTo>
                  <a:pt x="89827" y="1016000"/>
                </a:lnTo>
                <a:lnTo>
                  <a:pt x="90970" y="1003300"/>
                </a:lnTo>
                <a:lnTo>
                  <a:pt x="91732" y="1003300"/>
                </a:lnTo>
                <a:lnTo>
                  <a:pt x="91732" y="977900"/>
                </a:lnTo>
                <a:lnTo>
                  <a:pt x="92609" y="952500"/>
                </a:lnTo>
                <a:lnTo>
                  <a:pt x="93159" y="927100"/>
                </a:lnTo>
                <a:lnTo>
                  <a:pt x="93230" y="901700"/>
                </a:lnTo>
                <a:lnTo>
                  <a:pt x="92671" y="863600"/>
                </a:lnTo>
                <a:lnTo>
                  <a:pt x="92430" y="825500"/>
                </a:lnTo>
                <a:lnTo>
                  <a:pt x="92592" y="825500"/>
                </a:lnTo>
                <a:lnTo>
                  <a:pt x="92854" y="812800"/>
                </a:lnTo>
                <a:lnTo>
                  <a:pt x="93230" y="800100"/>
                </a:lnTo>
                <a:lnTo>
                  <a:pt x="95579" y="800100"/>
                </a:lnTo>
                <a:lnTo>
                  <a:pt x="96278" y="787400"/>
                </a:lnTo>
                <a:lnTo>
                  <a:pt x="96442" y="774700"/>
                </a:lnTo>
                <a:lnTo>
                  <a:pt x="96515" y="749300"/>
                </a:lnTo>
                <a:lnTo>
                  <a:pt x="96037" y="736600"/>
                </a:lnTo>
                <a:lnTo>
                  <a:pt x="94551" y="723900"/>
                </a:lnTo>
                <a:lnTo>
                  <a:pt x="95243" y="711200"/>
                </a:lnTo>
                <a:lnTo>
                  <a:pt x="95564" y="685800"/>
                </a:lnTo>
                <a:lnTo>
                  <a:pt x="95480" y="673100"/>
                </a:lnTo>
                <a:lnTo>
                  <a:pt x="94957" y="647700"/>
                </a:lnTo>
                <a:lnTo>
                  <a:pt x="93779" y="635000"/>
                </a:lnTo>
                <a:lnTo>
                  <a:pt x="93000" y="622300"/>
                </a:lnTo>
                <a:lnTo>
                  <a:pt x="92552" y="596900"/>
                </a:lnTo>
                <a:lnTo>
                  <a:pt x="92461" y="558800"/>
                </a:lnTo>
                <a:lnTo>
                  <a:pt x="92792" y="520700"/>
                </a:lnTo>
                <a:lnTo>
                  <a:pt x="92827" y="495300"/>
                </a:lnTo>
                <a:lnTo>
                  <a:pt x="92036" y="457200"/>
                </a:lnTo>
                <a:lnTo>
                  <a:pt x="91782" y="419100"/>
                </a:lnTo>
                <a:lnTo>
                  <a:pt x="91511" y="393700"/>
                </a:lnTo>
                <a:lnTo>
                  <a:pt x="91147" y="368300"/>
                </a:lnTo>
                <a:lnTo>
                  <a:pt x="90650" y="342900"/>
                </a:lnTo>
                <a:lnTo>
                  <a:pt x="89979" y="304800"/>
                </a:lnTo>
                <a:lnTo>
                  <a:pt x="87688" y="228600"/>
                </a:lnTo>
                <a:lnTo>
                  <a:pt x="85459" y="190500"/>
                </a:lnTo>
                <a:lnTo>
                  <a:pt x="82395" y="139700"/>
                </a:lnTo>
                <a:lnTo>
                  <a:pt x="78371" y="101600"/>
                </a:lnTo>
                <a:lnTo>
                  <a:pt x="66281" y="50800"/>
                </a:lnTo>
                <a:lnTo>
                  <a:pt x="49777" y="12700"/>
                </a:lnTo>
                <a:lnTo>
                  <a:pt x="40017" y="0"/>
                </a:lnTo>
                <a:close/>
              </a:path>
              <a:path w="221615" h="1958975">
                <a:moveTo>
                  <a:pt x="91732" y="1003300"/>
                </a:moveTo>
                <a:lnTo>
                  <a:pt x="90970" y="1003300"/>
                </a:lnTo>
                <a:lnTo>
                  <a:pt x="90614" y="1028700"/>
                </a:lnTo>
                <a:lnTo>
                  <a:pt x="90371" y="1041400"/>
                </a:lnTo>
                <a:lnTo>
                  <a:pt x="91733" y="1041400"/>
                </a:lnTo>
                <a:lnTo>
                  <a:pt x="91732" y="1003300"/>
                </a:lnTo>
                <a:close/>
              </a:path>
              <a:path w="221615" h="1958975">
                <a:moveTo>
                  <a:pt x="94360" y="812800"/>
                </a:moveTo>
                <a:lnTo>
                  <a:pt x="93805" y="812800"/>
                </a:lnTo>
                <a:lnTo>
                  <a:pt x="94098" y="825500"/>
                </a:lnTo>
                <a:lnTo>
                  <a:pt x="94360" y="812800"/>
                </a:lnTo>
                <a:close/>
              </a:path>
              <a:path w="221615" h="1958975">
                <a:moveTo>
                  <a:pt x="95024" y="800100"/>
                </a:moveTo>
                <a:lnTo>
                  <a:pt x="93230" y="800100"/>
                </a:lnTo>
                <a:lnTo>
                  <a:pt x="93507" y="812800"/>
                </a:lnTo>
                <a:lnTo>
                  <a:pt x="94617" y="812800"/>
                </a:lnTo>
                <a:lnTo>
                  <a:pt x="95024" y="800100"/>
                </a:lnTo>
                <a:close/>
              </a:path>
              <a:path w="221615" h="1958975">
                <a:moveTo>
                  <a:pt x="61046" y="1957137"/>
                </a:moveTo>
                <a:lnTo>
                  <a:pt x="32504" y="1957339"/>
                </a:lnTo>
                <a:lnTo>
                  <a:pt x="17142" y="1958023"/>
                </a:lnTo>
                <a:lnTo>
                  <a:pt x="37223" y="1958530"/>
                </a:lnTo>
                <a:lnTo>
                  <a:pt x="46604" y="1958412"/>
                </a:lnTo>
                <a:lnTo>
                  <a:pt x="56835" y="1958130"/>
                </a:lnTo>
                <a:lnTo>
                  <a:pt x="68081" y="1957933"/>
                </a:lnTo>
                <a:lnTo>
                  <a:pt x="77608" y="1957933"/>
                </a:lnTo>
                <a:lnTo>
                  <a:pt x="61046" y="1957137"/>
                </a:lnTo>
                <a:close/>
              </a:path>
              <a:path w="221615" h="1958975">
                <a:moveTo>
                  <a:pt x="77608" y="1957933"/>
                </a:moveTo>
                <a:lnTo>
                  <a:pt x="68081" y="1957933"/>
                </a:lnTo>
                <a:lnTo>
                  <a:pt x="80505" y="1958073"/>
                </a:lnTo>
                <a:lnTo>
                  <a:pt x="77608" y="19579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798300" y="54610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976100" y="5549900"/>
            <a:ext cx="355600" cy="292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992609" y="54991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07900" y="6083300"/>
            <a:ext cx="1320800" cy="444500"/>
          </a:xfrm>
          <a:custGeom>
            <a:avLst/>
            <a:gdLst/>
            <a:ahLst/>
            <a:cxnLst/>
            <a:rect l="l" t="t" r="r" b="b"/>
            <a:pathLst>
              <a:path w="1320800" h="444500">
                <a:moveTo>
                  <a:pt x="11689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168907" y="444500"/>
                </a:lnTo>
                <a:lnTo>
                  <a:pt x="1216940" y="436757"/>
                </a:lnTo>
                <a:lnTo>
                  <a:pt x="1258639" y="415197"/>
                </a:lnTo>
                <a:lnTo>
                  <a:pt x="1291510" y="382322"/>
                </a:lnTo>
                <a:lnTo>
                  <a:pt x="1313062" y="340633"/>
                </a:lnTo>
                <a:lnTo>
                  <a:pt x="1320800" y="292633"/>
                </a:lnTo>
                <a:lnTo>
                  <a:pt x="1320800" y="151866"/>
                </a:lnTo>
                <a:lnTo>
                  <a:pt x="1313062" y="103866"/>
                </a:lnTo>
                <a:lnTo>
                  <a:pt x="1291510" y="62177"/>
                </a:lnTo>
                <a:lnTo>
                  <a:pt x="1258639" y="29302"/>
                </a:lnTo>
                <a:lnTo>
                  <a:pt x="1216940" y="7742"/>
                </a:lnTo>
                <a:lnTo>
                  <a:pt x="11689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547600" y="6172200"/>
            <a:ext cx="1041400" cy="292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017844" y="5959271"/>
            <a:ext cx="283590" cy="96777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407900" y="6654800"/>
            <a:ext cx="482600" cy="444500"/>
          </a:xfrm>
          <a:custGeom>
            <a:avLst/>
            <a:gdLst/>
            <a:ahLst/>
            <a:cxnLst/>
            <a:rect l="l" t="t" r="r" b="b"/>
            <a:pathLst>
              <a:path w="482600" h="444500">
                <a:moveTo>
                  <a:pt x="3307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330707" y="444500"/>
                </a:lnTo>
                <a:lnTo>
                  <a:pt x="378740" y="436757"/>
                </a:lnTo>
                <a:lnTo>
                  <a:pt x="420439" y="415197"/>
                </a:lnTo>
                <a:lnTo>
                  <a:pt x="453310" y="382322"/>
                </a:lnTo>
                <a:lnTo>
                  <a:pt x="474862" y="340633"/>
                </a:lnTo>
                <a:lnTo>
                  <a:pt x="482600" y="292633"/>
                </a:lnTo>
                <a:lnTo>
                  <a:pt x="482600" y="151866"/>
                </a:lnTo>
                <a:lnTo>
                  <a:pt x="474862" y="103866"/>
                </a:lnTo>
                <a:lnTo>
                  <a:pt x="453310" y="62177"/>
                </a:lnTo>
                <a:lnTo>
                  <a:pt x="420439" y="29302"/>
                </a:lnTo>
                <a:lnTo>
                  <a:pt x="378740" y="7742"/>
                </a:lnTo>
                <a:lnTo>
                  <a:pt x="330707" y="0"/>
                </a:lnTo>
                <a:close/>
              </a:path>
            </a:pathLst>
          </a:custGeom>
          <a:solidFill>
            <a:srgbClr val="DAB3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2552680" y="6121400"/>
            <a:ext cx="1031240" cy="928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button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200" spc="-5" dirty="0">
                <a:latin typeface="Courier New"/>
                <a:cs typeface="Courier New"/>
              </a:rPr>
              <a:t>p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0756900" y="2425700"/>
            <a:ext cx="876300" cy="444500"/>
          </a:xfrm>
          <a:custGeom>
            <a:avLst/>
            <a:gdLst/>
            <a:ahLst/>
            <a:cxnLst/>
            <a:rect l="l" t="t" r="r" b="b"/>
            <a:pathLst>
              <a:path w="876300" h="444500">
                <a:moveTo>
                  <a:pt x="724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724433" y="444500"/>
                </a:lnTo>
                <a:lnTo>
                  <a:pt x="772433" y="436757"/>
                </a:lnTo>
                <a:lnTo>
                  <a:pt x="814122" y="415197"/>
                </a:lnTo>
                <a:lnTo>
                  <a:pt x="846997" y="382322"/>
                </a:lnTo>
                <a:lnTo>
                  <a:pt x="868557" y="340633"/>
                </a:lnTo>
                <a:lnTo>
                  <a:pt x="876300" y="292633"/>
                </a:lnTo>
                <a:lnTo>
                  <a:pt x="876300" y="151866"/>
                </a:lnTo>
                <a:lnTo>
                  <a:pt x="868557" y="103866"/>
                </a:lnTo>
                <a:lnTo>
                  <a:pt x="846997" y="62177"/>
                </a:lnTo>
                <a:lnTo>
                  <a:pt x="814122" y="29302"/>
                </a:lnTo>
                <a:lnTo>
                  <a:pt x="772433" y="7742"/>
                </a:lnTo>
                <a:lnTo>
                  <a:pt x="724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909300" y="2514600"/>
            <a:ext cx="571500" cy="2921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0930890" y="2463800"/>
            <a:ext cx="5283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div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0925784" y="2962071"/>
            <a:ext cx="245351" cy="4000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3531315" y="5461000"/>
            <a:ext cx="6247765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spc="-165" dirty="0">
                <a:solidFill>
                  <a:srgbClr val="F8F5F1"/>
                </a:solidFill>
                <a:latin typeface="Arial"/>
                <a:cs typeface="Arial"/>
              </a:rPr>
              <a:t>Only </a:t>
            </a:r>
            <a:r>
              <a:rPr sz="2800" i="1" spc="-180" dirty="0">
                <a:solidFill>
                  <a:srgbClr val="F8F5F1"/>
                </a:solidFill>
                <a:latin typeface="Arial"/>
                <a:cs typeface="Arial"/>
              </a:rPr>
              <a:t>removes </a:t>
            </a:r>
            <a:r>
              <a:rPr sz="2800" i="1" spc="-145" dirty="0">
                <a:solidFill>
                  <a:srgbClr val="F8F5F1"/>
                </a:solidFill>
                <a:latin typeface="Arial"/>
                <a:cs typeface="Arial"/>
              </a:rPr>
              <a:t>whichever </a:t>
            </a:r>
            <a:r>
              <a:rPr sz="2800" i="1" spc="10" dirty="0">
                <a:solidFill>
                  <a:srgbClr val="F8F5F1"/>
                </a:solidFill>
                <a:latin typeface="Arial"/>
                <a:cs typeface="Arial"/>
              </a:rPr>
              <a:t>button </a:t>
            </a:r>
            <a:r>
              <a:rPr sz="2800" i="1" spc="-160" dirty="0">
                <a:solidFill>
                  <a:srgbClr val="F8F5F1"/>
                </a:solidFill>
                <a:latin typeface="Arial"/>
                <a:cs typeface="Arial"/>
              </a:rPr>
              <a:t>was</a:t>
            </a:r>
            <a:r>
              <a:rPr sz="2800" i="1" spc="-44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25" dirty="0">
                <a:solidFill>
                  <a:srgbClr val="F8F5F1"/>
                </a:solidFill>
                <a:latin typeface="Arial"/>
                <a:cs typeface="Arial"/>
              </a:rPr>
              <a:t>clicked</a:t>
            </a:r>
            <a:endParaRPr sz="28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297404" y="4439618"/>
            <a:ext cx="1154999" cy="146772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863600" y="1447800"/>
            <a:ext cx="11548110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52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application.js</a:t>
            </a:r>
            <a:endParaRPr sz="2200">
              <a:latin typeface="Calibri"/>
              <a:cs typeface="Calibri"/>
            </a:endParaRPr>
          </a:p>
          <a:p>
            <a:pPr marR="5080" algn="r">
              <a:lnSpc>
                <a:spcPts val="24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DOCUMENT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ts val="3240"/>
              </a:lnSpc>
            </a:pP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document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.ready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8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800" spc="3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290319" y="2514600"/>
            <a:ext cx="7706359" cy="450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800" spc="-5" dirty="0">
                <a:solidFill>
                  <a:srgbClr val="FF6400"/>
                </a:solidFill>
                <a:latin typeface="Courier New"/>
                <a:cs typeface="Courier New"/>
              </a:rPr>
              <a:t>button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on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800" spc="-5" dirty="0">
                <a:solidFill>
                  <a:srgbClr val="61CE3C"/>
                </a:solidFill>
                <a:latin typeface="Courier New"/>
                <a:cs typeface="Courier New"/>
              </a:rPr>
              <a:t>'click'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, </a:t>
            </a:r>
            <a:r>
              <a:rPr sz="28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800" spc="5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717039" y="2971800"/>
            <a:ext cx="7919720" cy="908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BDE2D"/>
                </a:solidFill>
                <a:latin typeface="Courier New"/>
                <a:cs typeface="Courier New"/>
              </a:rPr>
              <a:t>var 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price </a:t>
            </a:r>
            <a:r>
              <a:rPr sz="2800" spc="-5" dirty="0">
                <a:solidFill>
                  <a:srgbClr val="FBDE2D"/>
                </a:solidFill>
                <a:latin typeface="Courier New"/>
                <a:cs typeface="Courier New"/>
              </a:rPr>
              <a:t>= 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800" spc="-5" dirty="0">
                <a:solidFill>
                  <a:srgbClr val="7F90AA"/>
                </a:solidFill>
                <a:latin typeface="Courier New"/>
                <a:cs typeface="Courier New"/>
              </a:rPr>
              <a:t>&lt;p&gt;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From</a:t>
            </a:r>
            <a:r>
              <a:rPr sz="2800" spc="4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$399.99</a:t>
            </a:r>
            <a:r>
              <a:rPr sz="2800" spc="-5" dirty="0">
                <a:solidFill>
                  <a:srgbClr val="7F90AA"/>
                </a:solidFill>
                <a:latin typeface="Courier New"/>
                <a:cs typeface="Courier New"/>
              </a:rPr>
              <a:t>&lt;/p&gt;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');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('.</a:t>
            </a:r>
            <a:r>
              <a:rPr sz="2800" spc="-5" dirty="0">
                <a:solidFill>
                  <a:srgbClr val="FF6400"/>
                </a:solidFill>
                <a:latin typeface="Courier New"/>
                <a:cs typeface="Courier New"/>
              </a:rPr>
              <a:t>vacation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append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(price);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63600" y="4318000"/>
            <a:ext cx="1084580" cy="933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0">
              <a:lnSpc>
                <a:spcPct val="100000"/>
              </a:lnSpc>
            </a:pP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39"/>
              </a:spcBef>
            </a:pP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714500" y="3873500"/>
            <a:ext cx="3652520" cy="450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(this).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remove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();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2649200" y="5511800"/>
            <a:ext cx="27076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BEBEB"/>
                </a:solidFill>
                <a:latin typeface="Courier New"/>
                <a:cs typeface="Courier New"/>
              </a:rPr>
              <a:t>class="vacation"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2649200" y="3746500"/>
            <a:ext cx="27076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BEBEB"/>
                </a:solidFill>
                <a:latin typeface="Courier New"/>
                <a:cs typeface="Courier New"/>
              </a:rPr>
              <a:t>class="vacation"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1798300" y="2476500"/>
            <a:ext cx="237236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EBEBEB"/>
                </a:solidFill>
                <a:latin typeface="Courier New"/>
                <a:cs typeface="Courier New"/>
              </a:rPr>
              <a:t>id="vacations"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813800" y="1778000"/>
            <a:ext cx="1244600" cy="10668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940800" y="1866900"/>
            <a:ext cx="990600" cy="8128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290327" y="8373428"/>
            <a:ext cx="659447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225" dirty="0">
                <a:solidFill>
                  <a:srgbClr val="7999AF"/>
                </a:solidFill>
                <a:latin typeface="Arial"/>
                <a:cs typeface="Arial"/>
              </a:rPr>
              <a:t>3.3 </a:t>
            </a:r>
            <a:r>
              <a:rPr sz="4200" b="1" spc="45" dirty="0">
                <a:solidFill>
                  <a:srgbClr val="7999AF"/>
                </a:solidFill>
                <a:latin typeface="Calibri"/>
                <a:cs typeface="Calibri"/>
              </a:rPr>
              <a:t>Refactor Using</a:t>
            </a:r>
            <a:r>
              <a:rPr sz="4200" b="1" spc="-254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50" dirty="0">
                <a:solidFill>
                  <a:srgbClr val="7999AF"/>
                </a:solidFill>
                <a:latin typeface="Calibri"/>
                <a:cs typeface="Calibri"/>
              </a:rPr>
              <a:t>Traversing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0700" y="8382000"/>
            <a:ext cx="7721600" cy="635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4200" y="8369300"/>
            <a:ext cx="7314565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i="1" spc="-260" dirty="0">
                <a:solidFill>
                  <a:srgbClr val="78AAD6"/>
                </a:solidFill>
                <a:latin typeface="Arial"/>
                <a:cs typeface="Arial"/>
              </a:rPr>
              <a:t>The </a:t>
            </a:r>
            <a:r>
              <a:rPr sz="3600" i="1" spc="-165" dirty="0">
                <a:solidFill>
                  <a:srgbClr val="78AAD6"/>
                </a:solidFill>
                <a:latin typeface="Arial"/>
                <a:cs typeface="Arial"/>
              </a:rPr>
              <a:t>clicked </a:t>
            </a:r>
            <a:r>
              <a:rPr sz="3600" i="1" spc="10" dirty="0">
                <a:solidFill>
                  <a:srgbClr val="78AAD6"/>
                </a:solidFill>
                <a:latin typeface="Arial"/>
                <a:cs typeface="Arial"/>
              </a:rPr>
              <a:t>button </a:t>
            </a:r>
            <a:r>
              <a:rPr sz="3600" i="1" spc="20" dirty="0">
                <a:solidFill>
                  <a:srgbClr val="78AAD6"/>
                </a:solidFill>
                <a:latin typeface="Arial"/>
                <a:cs typeface="Arial"/>
              </a:rPr>
              <a:t>will </a:t>
            </a:r>
            <a:r>
              <a:rPr sz="3600" i="1" spc="-140" dirty="0">
                <a:solidFill>
                  <a:srgbClr val="78AAD6"/>
                </a:solidFill>
                <a:latin typeface="Arial"/>
                <a:cs typeface="Arial"/>
              </a:rPr>
              <a:t>now</a:t>
            </a:r>
            <a:r>
              <a:rPr sz="3600" i="1" spc="-710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270" dirty="0">
                <a:solidFill>
                  <a:srgbClr val="78AAD6"/>
                </a:solidFill>
                <a:latin typeface="Arial"/>
                <a:cs typeface="Arial"/>
              </a:rPr>
              <a:t>be </a:t>
            </a:r>
            <a:r>
              <a:rPr sz="3600" i="1" spc="-204" dirty="0">
                <a:solidFill>
                  <a:srgbClr val="78AAD6"/>
                </a:solidFill>
                <a:latin typeface="Arial"/>
                <a:cs typeface="Arial"/>
              </a:rPr>
              <a:t>removed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26700" y="1384300"/>
            <a:ext cx="5410200" cy="599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452100" y="1384300"/>
            <a:ext cx="5359400" cy="5943600"/>
          </a:xfrm>
          <a:custGeom>
            <a:avLst/>
            <a:gdLst/>
            <a:ahLst/>
            <a:cxnLst/>
            <a:rect l="l" t="t" r="r" b="b"/>
            <a:pathLst>
              <a:path w="5359400" h="5943600">
                <a:moveTo>
                  <a:pt x="52631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5847308"/>
                </a:lnTo>
                <a:lnTo>
                  <a:pt x="7567" y="5884787"/>
                </a:lnTo>
                <a:lnTo>
                  <a:pt x="28205" y="5915394"/>
                </a:lnTo>
                <a:lnTo>
                  <a:pt x="58812" y="5936032"/>
                </a:lnTo>
                <a:lnTo>
                  <a:pt x="96291" y="5943600"/>
                </a:lnTo>
                <a:lnTo>
                  <a:pt x="5263134" y="5943600"/>
                </a:lnTo>
                <a:lnTo>
                  <a:pt x="5300624" y="5936032"/>
                </a:lnTo>
                <a:lnTo>
                  <a:pt x="5331221" y="5915394"/>
                </a:lnTo>
                <a:lnTo>
                  <a:pt x="5351841" y="5884787"/>
                </a:lnTo>
                <a:lnTo>
                  <a:pt x="5359400" y="5847308"/>
                </a:lnTo>
                <a:lnTo>
                  <a:pt x="5359400" y="96291"/>
                </a:lnTo>
                <a:lnTo>
                  <a:pt x="5351841" y="58812"/>
                </a:lnTo>
                <a:lnTo>
                  <a:pt x="5331221" y="28205"/>
                </a:lnTo>
                <a:lnTo>
                  <a:pt x="5300624" y="7567"/>
                </a:lnTo>
                <a:lnTo>
                  <a:pt x="52631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8800" y="495300"/>
            <a:ext cx="6388100" cy="81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220" dirty="0"/>
              <a:t>Traversing </a:t>
            </a:r>
            <a:r>
              <a:rPr spc="-10" dirty="0"/>
              <a:t>from</a:t>
            </a:r>
            <a:r>
              <a:rPr spc="-430" dirty="0"/>
              <a:t> </a:t>
            </a:r>
            <a:r>
              <a:rPr spc="-50" dirty="0"/>
              <a:t>$(this)</a:t>
            </a:r>
          </a:p>
        </p:txBody>
      </p:sp>
      <p:sp>
        <p:nvSpPr>
          <p:cNvPr id="6" name="object 6"/>
          <p:cNvSpPr/>
          <p:nvPr/>
        </p:nvSpPr>
        <p:spPr>
          <a:xfrm>
            <a:off x="10883900" y="24638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061700" y="2552700"/>
            <a:ext cx="393700" cy="292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078209" y="25019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ul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655300" y="1663700"/>
            <a:ext cx="2146300" cy="533400"/>
          </a:xfrm>
          <a:custGeom>
            <a:avLst/>
            <a:gdLst/>
            <a:ahLst/>
            <a:cxnLst/>
            <a:rect l="l" t="t" r="r" b="b"/>
            <a:pathLst>
              <a:path w="2146300" h="533400">
                <a:moveTo>
                  <a:pt x="1994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381533"/>
                </a:lnTo>
                <a:lnTo>
                  <a:pt x="7742" y="429533"/>
                </a:lnTo>
                <a:lnTo>
                  <a:pt x="29302" y="471222"/>
                </a:lnTo>
                <a:lnTo>
                  <a:pt x="62177" y="504097"/>
                </a:lnTo>
                <a:lnTo>
                  <a:pt x="103866" y="525657"/>
                </a:lnTo>
                <a:lnTo>
                  <a:pt x="151866" y="533400"/>
                </a:lnTo>
                <a:lnTo>
                  <a:pt x="1994433" y="533400"/>
                </a:lnTo>
                <a:lnTo>
                  <a:pt x="2042453" y="525657"/>
                </a:lnTo>
                <a:lnTo>
                  <a:pt x="2084144" y="504097"/>
                </a:lnTo>
                <a:lnTo>
                  <a:pt x="2117012" y="471222"/>
                </a:lnTo>
                <a:lnTo>
                  <a:pt x="2138562" y="429533"/>
                </a:lnTo>
                <a:lnTo>
                  <a:pt x="2146300" y="381533"/>
                </a:lnTo>
                <a:lnTo>
                  <a:pt x="2146300" y="151866"/>
                </a:lnTo>
                <a:lnTo>
                  <a:pt x="2138562" y="103866"/>
                </a:lnTo>
                <a:lnTo>
                  <a:pt x="2117012" y="62177"/>
                </a:lnTo>
                <a:lnTo>
                  <a:pt x="2084144" y="29302"/>
                </a:lnTo>
                <a:lnTo>
                  <a:pt x="2042453" y="7742"/>
                </a:lnTo>
                <a:lnTo>
                  <a:pt x="1994433" y="0"/>
                </a:lnTo>
                <a:close/>
              </a:path>
            </a:pathLst>
          </a:custGeom>
          <a:solidFill>
            <a:srgbClr val="273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036300" y="1816100"/>
            <a:ext cx="1397000" cy="279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547600" y="4178300"/>
            <a:ext cx="2921000" cy="444500"/>
          </a:xfrm>
          <a:custGeom>
            <a:avLst/>
            <a:gdLst/>
            <a:ahLst/>
            <a:cxnLst/>
            <a:rect l="l" t="t" r="r" b="b"/>
            <a:pathLst>
              <a:path w="2921000" h="444500">
                <a:moveTo>
                  <a:pt x="27691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769107" y="444500"/>
                </a:lnTo>
                <a:lnTo>
                  <a:pt x="2817140" y="436757"/>
                </a:lnTo>
                <a:lnTo>
                  <a:pt x="2858839" y="415197"/>
                </a:lnTo>
                <a:lnTo>
                  <a:pt x="2891710" y="382322"/>
                </a:lnTo>
                <a:lnTo>
                  <a:pt x="2913262" y="340633"/>
                </a:lnTo>
                <a:lnTo>
                  <a:pt x="2921000" y="292633"/>
                </a:lnTo>
                <a:lnTo>
                  <a:pt x="2921000" y="151866"/>
                </a:lnTo>
                <a:lnTo>
                  <a:pt x="2913262" y="103866"/>
                </a:lnTo>
                <a:lnTo>
                  <a:pt x="2891710" y="62177"/>
                </a:lnTo>
                <a:lnTo>
                  <a:pt x="2858839" y="29302"/>
                </a:lnTo>
                <a:lnTo>
                  <a:pt x="2817140" y="7742"/>
                </a:lnTo>
                <a:lnTo>
                  <a:pt x="27691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725400" y="4267200"/>
            <a:ext cx="2514600" cy="292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053195" y="2946356"/>
            <a:ext cx="283536" cy="3111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442700" y="30353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620500" y="3124200"/>
            <a:ext cx="355600" cy="292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1637009" y="30734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2052300" y="36068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53" y="436757"/>
                </a:lnTo>
                <a:lnTo>
                  <a:pt x="687144" y="415197"/>
                </a:lnTo>
                <a:lnTo>
                  <a:pt x="720012" y="382322"/>
                </a:lnTo>
                <a:lnTo>
                  <a:pt x="741562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62" y="103866"/>
                </a:lnTo>
                <a:lnTo>
                  <a:pt x="720012" y="62177"/>
                </a:lnTo>
                <a:lnTo>
                  <a:pt x="687144" y="29302"/>
                </a:lnTo>
                <a:lnTo>
                  <a:pt x="64545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242800" y="3695700"/>
            <a:ext cx="368300" cy="2794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700509" y="3533554"/>
            <a:ext cx="245440" cy="3873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246995" y="4117754"/>
            <a:ext cx="283536" cy="3111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547600" y="5321300"/>
            <a:ext cx="1879600" cy="444500"/>
          </a:xfrm>
          <a:custGeom>
            <a:avLst/>
            <a:gdLst/>
            <a:ahLst/>
            <a:cxnLst/>
            <a:rect l="l" t="t" r="r" b="b"/>
            <a:pathLst>
              <a:path w="1879600" h="444500">
                <a:moveTo>
                  <a:pt x="17277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727707" y="444500"/>
                </a:lnTo>
                <a:lnTo>
                  <a:pt x="1775740" y="436757"/>
                </a:lnTo>
                <a:lnTo>
                  <a:pt x="1817439" y="415197"/>
                </a:lnTo>
                <a:lnTo>
                  <a:pt x="1850310" y="382322"/>
                </a:lnTo>
                <a:lnTo>
                  <a:pt x="1871862" y="340633"/>
                </a:lnTo>
                <a:lnTo>
                  <a:pt x="1879600" y="292633"/>
                </a:lnTo>
                <a:lnTo>
                  <a:pt x="1879600" y="151866"/>
                </a:lnTo>
                <a:lnTo>
                  <a:pt x="1871862" y="103866"/>
                </a:lnTo>
                <a:lnTo>
                  <a:pt x="1850310" y="62177"/>
                </a:lnTo>
                <a:lnTo>
                  <a:pt x="1817439" y="29302"/>
                </a:lnTo>
                <a:lnTo>
                  <a:pt x="1775740" y="7742"/>
                </a:lnTo>
                <a:lnTo>
                  <a:pt x="17277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700000" y="5410200"/>
            <a:ext cx="1562100" cy="2921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052300" y="4749800"/>
            <a:ext cx="1320800" cy="444500"/>
          </a:xfrm>
          <a:custGeom>
            <a:avLst/>
            <a:gdLst/>
            <a:ahLst/>
            <a:cxnLst/>
            <a:rect l="l" t="t" r="r" b="b"/>
            <a:pathLst>
              <a:path w="1320800" h="444500">
                <a:moveTo>
                  <a:pt x="11689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168907" y="444500"/>
                </a:lnTo>
                <a:lnTo>
                  <a:pt x="1216940" y="436757"/>
                </a:lnTo>
                <a:lnTo>
                  <a:pt x="1258639" y="415197"/>
                </a:lnTo>
                <a:lnTo>
                  <a:pt x="1291510" y="382322"/>
                </a:lnTo>
                <a:lnTo>
                  <a:pt x="1313062" y="340633"/>
                </a:lnTo>
                <a:lnTo>
                  <a:pt x="1320800" y="292633"/>
                </a:lnTo>
                <a:lnTo>
                  <a:pt x="1320800" y="151866"/>
                </a:lnTo>
                <a:lnTo>
                  <a:pt x="1313062" y="103866"/>
                </a:lnTo>
                <a:lnTo>
                  <a:pt x="1291510" y="62177"/>
                </a:lnTo>
                <a:lnTo>
                  <a:pt x="1258639" y="29302"/>
                </a:lnTo>
                <a:lnTo>
                  <a:pt x="1216940" y="7742"/>
                </a:lnTo>
                <a:lnTo>
                  <a:pt x="11689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192000" y="4838700"/>
            <a:ext cx="1041400" cy="2921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700091" y="3542169"/>
            <a:ext cx="217804" cy="1460500"/>
          </a:xfrm>
          <a:custGeom>
            <a:avLst/>
            <a:gdLst/>
            <a:ahLst/>
            <a:cxnLst/>
            <a:rect l="l" t="t" r="r" b="b"/>
            <a:pathLst>
              <a:path w="217804" h="1460500">
                <a:moveTo>
                  <a:pt x="8127" y="1447800"/>
                </a:moveTo>
                <a:lnTo>
                  <a:pt x="6286" y="1447800"/>
                </a:lnTo>
                <a:lnTo>
                  <a:pt x="6692" y="1460500"/>
                </a:lnTo>
                <a:lnTo>
                  <a:pt x="7873" y="1460500"/>
                </a:lnTo>
                <a:lnTo>
                  <a:pt x="8127" y="1447800"/>
                </a:lnTo>
                <a:close/>
              </a:path>
              <a:path w="217804" h="1460500">
                <a:moveTo>
                  <a:pt x="11877" y="1413893"/>
                </a:moveTo>
                <a:lnTo>
                  <a:pt x="11529" y="1418653"/>
                </a:lnTo>
                <a:lnTo>
                  <a:pt x="11417" y="1422400"/>
                </a:lnTo>
                <a:lnTo>
                  <a:pt x="11142" y="1435100"/>
                </a:lnTo>
                <a:lnTo>
                  <a:pt x="11249" y="1460500"/>
                </a:lnTo>
                <a:lnTo>
                  <a:pt x="12014" y="1460500"/>
                </a:lnTo>
                <a:lnTo>
                  <a:pt x="12707" y="1447800"/>
                </a:lnTo>
                <a:lnTo>
                  <a:pt x="14809" y="1447800"/>
                </a:lnTo>
                <a:lnTo>
                  <a:pt x="15088" y="1435100"/>
                </a:lnTo>
                <a:lnTo>
                  <a:pt x="12338" y="1435100"/>
                </a:lnTo>
                <a:lnTo>
                  <a:pt x="12039" y="1422400"/>
                </a:lnTo>
                <a:lnTo>
                  <a:pt x="11877" y="1413893"/>
                </a:lnTo>
                <a:close/>
              </a:path>
              <a:path w="217804" h="1460500">
                <a:moveTo>
                  <a:pt x="14809" y="1447800"/>
                </a:moveTo>
                <a:lnTo>
                  <a:pt x="12707" y="1447800"/>
                </a:lnTo>
                <a:lnTo>
                  <a:pt x="13781" y="1460500"/>
                </a:lnTo>
                <a:lnTo>
                  <a:pt x="14809" y="1447800"/>
                </a:lnTo>
                <a:close/>
              </a:path>
              <a:path w="217804" h="1460500">
                <a:moveTo>
                  <a:pt x="82727" y="1270000"/>
                </a:moveTo>
                <a:lnTo>
                  <a:pt x="20472" y="1270000"/>
                </a:lnTo>
                <a:lnTo>
                  <a:pt x="21996" y="1282700"/>
                </a:lnTo>
                <a:lnTo>
                  <a:pt x="22453" y="1282700"/>
                </a:lnTo>
                <a:lnTo>
                  <a:pt x="22466" y="1295400"/>
                </a:lnTo>
                <a:lnTo>
                  <a:pt x="20938" y="1333500"/>
                </a:lnTo>
                <a:lnTo>
                  <a:pt x="18562" y="1371600"/>
                </a:lnTo>
                <a:lnTo>
                  <a:pt x="16617" y="1409700"/>
                </a:lnTo>
                <a:lnTo>
                  <a:pt x="16382" y="1447800"/>
                </a:lnTo>
                <a:lnTo>
                  <a:pt x="16217" y="1460500"/>
                </a:lnTo>
                <a:lnTo>
                  <a:pt x="144513" y="1460500"/>
                </a:lnTo>
                <a:lnTo>
                  <a:pt x="145364" y="1447800"/>
                </a:lnTo>
                <a:lnTo>
                  <a:pt x="28828" y="1447800"/>
                </a:lnTo>
                <a:lnTo>
                  <a:pt x="29603" y="1435100"/>
                </a:lnTo>
                <a:lnTo>
                  <a:pt x="127647" y="1435100"/>
                </a:lnTo>
                <a:lnTo>
                  <a:pt x="124599" y="1422400"/>
                </a:lnTo>
                <a:lnTo>
                  <a:pt x="156622" y="1422400"/>
                </a:lnTo>
                <a:lnTo>
                  <a:pt x="132637" y="1409700"/>
                </a:lnTo>
                <a:lnTo>
                  <a:pt x="70218" y="1409700"/>
                </a:lnTo>
                <a:lnTo>
                  <a:pt x="71335" y="1346200"/>
                </a:lnTo>
                <a:lnTo>
                  <a:pt x="73556" y="1346200"/>
                </a:lnTo>
                <a:lnTo>
                  <a:pt x="73654" y="1308100"/>
                </a:lnTo>
                <a:lnTo>
                  <a:pt x="73723" y="1295400"/>
                </a:lnTo>
                <a:lnTo>
                  <a:pt x="82286" y="1295400"/>
                </a:lnTo>
                <a:lnTo>
                  <a:pt x="82442" y="1282700"/>
                </a:lnTo>
                <a:lnTo>
                  <a:pt x="82727" y="1270000"/>
                </a:lnTo>
                <a:close/>
              </a:path>
              <a:path w="217804" h="1460500">
                <a:moveTo>
                  <a:pt x="99782" y="1435100"/>
                </a:moveTo>
                <a:lnTo>
                  <a:pt x="29832" y="1435100"/>
                </a:lnTo>
                <a:lnTo>
                  <a:pt x="29997" y="1447800"/>
                </a:lnTo>
                <a:lnTo>
                  <a:pt x="106506" y="1447800"/>
                </a:lnTo>
                <a:lnTo>
                  <a:pt x="99782" y="1435100"/>
                </a:lnTo>
                <a:close/>
              </a:path>
              <a:path w="217804" h="1460500">
                <a:moveTo>
                  <a:pt x="14666" y="1346200"/>
                </a:moveTo>
                <a:lnTo>
                  <a:pt x="14236" y="1346200"/>
                </a:lnTo>
                <a:lnTo>
                  <a:pt x="13929" y="1358900"/>
                </a:lnTo>
                <a:lnTo>
                  <a:pt x="13725" y="1384300"/>
                </a:lnTo>
                <a:lnTo>
                  <a:pt x="13440" y="1409700"/>
                </a:lnTo>
                <a:lnTo>
                  <a:pt x="12890" y="1435100"/>
                </a:lnTo>
                <a:lnTo>
                  <a:pt x="15088" y="1435100"/>
                </a:lnTo>
                <a:lnTo>
                  <a:pt x="15366" y="1422400"/>
                </a:lnTo>
                <a:lnTo>
                  <a:pt x="15247" y="1384300"/>
                </a:lnTo>
                <a:lnTo>
                  <a:pt x="15068" y="1358900"/>
                </a:lnTo>
                <a:lnTo>
                  <a:pt x="14666" y="1346200"/>
                </a:lnTo>
                <a:close/>
              </a:path>
              <a:path w="217804" h="1460500">
                <a:moveTo>
                  <a:pt x="206998" y="1422400"/>
                </a:moveTo>
                <a:lnTo>
                  <a:pt x="159334" y="1422400"/>
                </a:lnTo>
                <a:lnTo>
                  <a:pt x="169100" y="1435100"/>
                </a:lnTo>
                <a:lnTo>
                  <a:pt x="217676" y="1435100"/>
                </a:lnTo>
                <a:lnTo>
                  <a:pt x="206998" y="1422400"/>
                </a:lnTo>
                <a:close/>
              </a:path>
              <a:path w="217804" h="1460500">
                <a:moveTo>
                  <a:pt x="10439" y="1384300"/>
                </a:moveTo>
                <a:lnTo>
                  <a:pt x="10238" y="1397000"/>
                </a:lnTo>
                <a:lnTo>
                  <a:pt x="10032" y="1422400"/>
                </a:lnTo>
                <a:lnTo>
                  <a:pt x="11255" y="1422400"/>
                </a:lnTo>
                <a:lnTo>
                  <a:pt x="11529" y="1418653"/>
                </a:lnTo>
                <a:lnTo>
                  <a:pt x="11797" y="1409700"/>
                </a:lnTo>
                <a:lnTo>
                  <a:pt x="12184" y="1409700"/>
                </a:lnTo>
                <a:lnTo>
                  <a:pt x="12138" y="1397000"/>
                </a:lnTo>
                <a:lnTo>
                  <a:pt x="10439" y="1384300"/>
                </a:lnTo>
                <a:close/>
              </a:path>
              <a:path w="217804" h="1460500">
                <a:moveTo>
                  <a:pt x="180339" y="1409700"/>
                </a:moveTo>
                <a:lnTo>
                  <a:pt x="156622" y="1422400"/>
                </a:lnTo>
                <a:lnTo>
                  <a:pt x="174790" y="1422400"/>
                </a:lnTo>
                <a:lnTo>
                  <a:pt x="180339" y="1409700"/>
                </a:lnTo>
                <a:close/>
              </a:path>
              <a:path w="217804" h="1460500">
                <a:moveTo>
                  <a:pt x="11797" y="1409700"/>
                </a:moveTo>
                <a:lnTo>
                  <a:pt x="11529" y="1418653"/>
                </a:lnTo>
                <a:lnTo>
                  <a:pt x="11877" y="1413893"/>
                </a:lnTo>
                <a:lnTo>
                  <a:pt x="11797" y="1409700"/>
                </a:lnTo>
                <a:close/>
              </a:path>
              <a:path w="217804" h="1460500">
                <a:moveTo>
                  <a:pt x="12184" y="1409700"/>
                </a:moveTo>
                <a:lnTo>
                  <a:pt x="11797" y="1409700"/>
                </a:lnTo>
                <a:lnTo>
                  <a:pt x="11877" y="1413893"/>
                </a:lnTo>
                <a:lnTo>
                  <a:pt x="12184" y="1409700"/>
                </a:lnTo>
                <a:close/>
              </a:path>
              <a:path w="217804" h="1460500">
                <a:moveTo>
                  <a:pt x="9258" y="1117600"/>
                </a:moveTo>
                <a:lnTo>
                  <a:pt x="8606" y="1168400"/>
                </a:lnTo>
                <a:lnTo>
                  <a:pt x="8447" y="1193800"/>
                </a:lnTo>
                <a:lnTo>
                  <a:pt x="8371" y="1384300"/>
                </a:lnTo>
                <a:lnTo>
                  <a:pt x="8254" y="1409700"/>
                </a:lnTo>
                <a:lnTo>
                  <a:pt x="9346" y="1371600"/>
                </a:lnTo>
                <a:lnTo>
                  <a:pt x="9797" y="1320800"/>
                </a:lnTo>
                <a:lnTo>
                  <a:pt x="9915" y="1231900"/>
                </a:lnTo>
                <a:lnTo>
                  <a:pt x="10021" y="1193800"/>
                </a:lnTo>
                <a:lnTo>
                  <a:pt x="10236" y="1155700"/>
                </a:lnTo>
                <a:lnTo>
                  <a:pt x="13547" y="1155700"/>
                </a:lnTo>
                <a:lnTo>
                  <a:pt x="13659" y="1130300"/>
                </a:lnTo>
                <a:lnTo>
                  <a:pt x="9537" y="1130300"/>
                </a:lnTo>
                <a:lnTo>
                  <a:pt x="9258" y="1117600"/>
                </a:lnTo>
                <a:close/>
              </a:path>
              <a:path w="217804" h="1460500">
                <a:moveTo>
                  <a:pt x="78350" y="1358900"/>
                </a:moveTo>
                <a:lnTo>
                  <a:pt x="76796" y="1358900"/>
                </a:lnTo>
                <a:lnTo>
                  <a:pt x="76326" y="1371600"/>
                </a:lnTo>
                <a:lnTo>
                  <a:pt x="75611" y="1384300"/>
                </a:lnTo>
                <a:lnTo>
                  <a:pt x="74841" y="1397000"/>
                </a:lnTo>
                <a:lnTo>
                  <a:pt x="74206" y="1409700"/>
                </a:lnTo>
                <a:lnTo>
                  <a:pt x="82575" y="1409700"/>
                </a:lnTo>
                <a:lnTo>
                  <a:pt x="87071" y="1397000"/>
                </a:lnTo>
                <a:lnTo>
                  <a:pt x="78790" y="1397000"/>
                </a:lnTo>
                <a:lnTo>
                  <a:pt x="78798" y="1384300"/>
                </a:lnTo>
                <a:lnTo>
                  <a:pt x="78350" y="1358900"/>
                </a:lnTo>
                <a:close/>
              </a:path>
              <a:path w="217804" h="1460500">
                <a:moveTo>
                  <a:pt x="110732" y="1397000"/>
                </a:moveTo>
                <a:lnTo>
                  <a:pt x="91713" y="1397000"/>
                </a:lnTo>
                <a:lnTo>
                  <a:pt x="82575" y="1409700"/>
                </a:lnTo>
                <a:lnTo>
                  <a:pt x="118084" y="1409700"/>
                </a:lnTo>
                <a:lnTo>
                  <a:pt x="110732" y="1397000"/>
                </a:lnTo>
                <a:close/>
              </a:path>
              <a:path w="217804" h="1460500">
                <a:moveTo>
                  <a:pt x="73556" y="1346200"/>
                </a:moveTo>
                <a:lnTo>
                  <a:pt x="71335" y="1346200"/>
                </a:lnTo>
                <a:lnTo>
                  <a:pt x="71720" y="1358900"/>
                </a:lnTo>
                <a:lnTo>
                  <a:pt x="72027" y="1397000"/>
                </a:lnTo>
                <a:lnTo>
                  <a:pt x="72732" y="1397000"/>
                </a:lnTo>
                <a:lnTo>
                  <a:pt x="73364" y="1371600"/>
                </a:lnTo>
                <a:lnTo>
                  <a:pt x="73556" y="1346200"/>
                </a:lnTo>
                <a:close/>
              </a:path>
              <a:path w="217804" h="1460500">
                <a:moveTo>
                  <a:pt x="83287" y="1346200"/>
                </a:moveTo>
                <a:lnTo>
                  <a:pt x="82512" y="1346200"/>
                </a:lnTo>
                <a:lnTo>
                  <a:pt x="82299" y="1358900"/>
                </a:lnTo>
                <a:lnTo>
                  <a:pt x="82308" y="1397000"/>
                </a:lnTo>
                <a:lnTo>
                  <a:pt x="82676" y="1397000"/>
                </a:lnTo>
                <a:lnTo>
                  <a:pt x="83136" y="1384300"/>
                </a:lnTo>
                <a:lnTo>
                  <a:pt x="83243" y="1371600"/>
                </a:lnTo>
                <a:lnTo>
                  <a:pt x="83287" y="1346200"/>
                </a:lnTo>
                <a:close/>
              </a:path>
              <a:path w="217804" h="1460500">
                <a:moveTo>
                  <a:pt x="77457" y="1295400"/>
                </a:moveTo>
                <a:lnTo>
                  <a:pt x="73723" y="1295400"/>
                </a:lnTo>
                <a:lnTo>
                  <a:pt x="74413" y="1308100"/>
                </a:lnTo>
                <a:lnTo>
                  <a:pt x="74595" y="1333500"/>
                </a:lnTo>
                <a:lnTo>
                  <a:pt x="74698" y="1371600"/>
                </a:lnTo>
                <a:lnTo>
                  <a:pt x="74790" y="1384300"/>
                </a:lnTo>
                <a:lnTo>
                  <a:pt x="75262" y="1371600"/>
                </a:lnTo>
                <a:lnTo>
                  <a:pt x="75507" y="1358900"/>
                </a:lnTo>
                <a:lnTo>
                  <a:pt x="78350" y="1358900"/>
                </a:lnTo>
                <a:lnTo>
                  <a:pt x="77903" y="1333500"/>
                </a:lnTo>
                <a:lnTo>
                  <a:pt x="77889" y="1308100"/>
                </a:lnTo>
                <a:lnTo>
                  <a:pt x="77292" y="1308100"/>
                </a:lnTo>
                <a:lnTo>
                  <a:pt x="77457" y="1295400"/>
                </a:lnTo>
                <a:close/>
              </a:path>
              <a:path w="217804" h="1460500">
                <a:moveTo>
                  <a:pt x="82016" y="1117600"/>
                </a:moveTo>
                <a:lnTo>
                  <a:pt x="81292" y="1117600"/>
                </a:lnTo>
                <a:lnTo>
                  <a:pt x="81432" y="1130300"/>
                </a:lnTo>
                <a:lnTo>
                  <a:pt x="14909" y="1130300"/>
                </a:lnTo>
                <a:lnTo>
                  <a:pt x="15571" y="1181100"/>
                </a:lnTo>
                <a:lnTo>
                  <a:pt x="15823" y="1231900"/>
                </a:lnTo>
                <a:lnTo>
                  <a:pt x="15995" y="1282700"/>
                </a:lnTo>
                <a:lnTo>
                  <a:pt x="16415" y="1320800"/>
                </a:lnTo>
                <a:lnTo>
                  <a:pt x="17411" y="1371600"/>
                </a:lnTo>
                <a:lnTo>
                  <a:pt x="18151" y="1346200"/>
                </a:lnTo>
                <a:lnTo>
                  <a:pt x="18960" y="1295400"/>
                </a:lnTo>
                <a:lnTo>
                  <a:pt x="20204" y="1295400"/>
                </a:lnTo>
                <a:lnTo>
                  <a:pt x="20362" y="1282700"/>
                </a:lnTo>
                <a:lnTo>
                  <a:pt x="20472" y="1270000"/>
                </a:lnTo>
                <a:lnTo>
                  <a:pt x="83388" y="1270000"/>
                </a:lnTo>
                <a:lnTo>
                  <a:pt x="83632" y="1257300"/>
                </a:lnTo>
                <a:lnTo>
                  <a:pt x="83840" y="1231900"/>
                </a:lnTo>
                <a:lnTo>
                  <a:pt x="84218" y="1168400"/>
                </a:lnTo>
                <a:lnTo>
                  <a:pt x="82897" y="1168400"/>
                </a:lnTo>
                <a:lnTo>
                  <a:pt x="82456" y="1130300"/>
                </a:lnTo>
                <a:lnTo>
                  <a:pt x="82016" y="1117600"/>
                </a:lnTo>
                <a:close/>
              </a:path>
              <a:path w="217804" h="1460500">
                <a:moveTo>
                  <a:pt x="79984" y="1308100"/>
                </a:moveTo>
                <a:lnTo>
                  <a:pt x="77889" y="1308100"/>
                </a:lnTo>
                <a:lnTo>
                  <a:pt x="78161" y="1320800"/>
                </a:lnTo>
                <a:lnTo>
                  <a:pt x="78333" y="1346200"/>
                </a:lnTo>
                <a:lnTo>
                  <a:pt x="78553" y="1358900"/>
                </a:lnTo>
                <a:lnTo>
                  <a:pt x="78968" y="1371600"/>
                </a:lnTo>
                <a:lnTo>
                  <a:pt x="79463" y="1358900"/>
                </a:lnTo>
                <a:lnTo>
                  <a:pt x="79604" y="1320800"/>
                </a:lnTo>
                <a:lnTo>
                  <a:pt x="79984" y="1308100"/>
                </a:lnTo>
                <a:close/>
              </a:path>
              <a:path w="217804" h="1460500">
                <a:moveTo>
                  <a:pt x="11899" y="1320800"/>
                </a:moveTo>
                <a:lnTo>
                  <a:pt x="11656" y="1333500"/>
                </a:lnTo>
                <a:lnTo>
                  <a:pt x="11429" y="1358900"/>
                </a:lnTo>
                <a:lnTo>
                  <a:pt x="12651" y="1346200"/>
                </a:lnTo>
                <a:lnTo>
                  <a:pt x="13584" y="1333500"/>
                </a:lnTo>
                <a:lnTo>
                  <a:pt x="11899" y="1320800"/>
                </a:lnTo>
                <a:close/>
              </a:path>
              <a:path w="217804" h="1460500">
                <a:moveTo>
                  <a:pt x="82286" y="1295400"/>
                </a:moveTo>
                <a:lnTo>
                  <a:pt x="77457" y="1295400"/>
                </a:lnTo>
                <a:lnTo>
                  <a:pt x="77622" y="1308100"/>
                </a:lnTo>
                <a:lnTo>
                  <a:pt x="79984" y="1308100"/>
                </a:lnTo>
                <a:lnTo>
                  <a:pt x="80224" y="1320800"/>
                </a:lnTo>
                <a:lnTo>
                  <a:pt x="80492" y="1346200"/>
                </a:lnTo>
                <a:lnTo>
                  <a:pt x="80759" y="1333500"/>
                </a:lnTo>
                <a:lnTo>
                  <a:pt x="81127" y="1333500"/>
                </a:lnTo>
                <a:lnTo>
                  <a:pt x="81381" y="1320800"/>
                </a:lnTo>
                <a:lnTo>
                  <a:pt x="82092" y="1320800"/>
                </a:lnTo>
                <a:lnTo>
                  <a:pt x="82286" y="1295400"/>
                </a:lnTo>
                <a:close/>
              </a:path>
              <a:path w="217804" h="1460500">
                <a:moveTo>
                  <a:pt x="82092" y="1320800"/>
                </a:moveTo>
                <a:lnTo>
                  <a:pt x="81381" y="1320800"/>
                </a:lnTo>
                <a:lnTo>
                  <a:pt x="81724" y="1333500"/>
                </a:lnTo>
                <a:lnTo>
                  <a:pt x="81927" y="1333500"/>
                </a:lnTo>
                <a:lnTo>
                  <a:pt x="82092" y="1320800"/>
                </a:lnTo>
                <a:close/>
              </a:path>
              <a:path w="217804" h="1460500">
                <a:moveTo>
                  <a:pt x="13900" y="1219200"/>
                </a:moveTo>
                <a:lnTo>
                  <a:pt x="11798" y="1219200"/>
                </a:lnTo>
                <a:lnTo>
                  <a:pt x="12655" y="1244600"/>
                </a:lnTo>
                <a:lnTo>
                  <a:pt x="12893" y="1257300"/>
                </a:lnTo>
                <a:lnTo>
                  <a:pt x="12941" y="1320800"/>
                </a:lnTo>
                <a:lnTo>
                  <a:pt x="14023" y="1270000"/>
                </a:lnTo>
                <a:lnTo>
                  <a:pt x="13900" y="1219200"/>
                </a:lnTo>
                <a:close/>
              </a:path>
              <a:path w="217804" h="1460500">
                <a:moveTo>
                  <a:pt x="19995" y="1295400"/>
                </a:moveTo>
                <a:lnTo>
                  <a:pt x="18960" y="1295400"/>
                </a:lnTo>
                <a:lnTo>
                  <a:pt x="19735" y="1308100"/>
                </a:lnTo>
                <a:lnTo>
                  <a:pt x="19995" y="1295400"/>
                </a:lnTo>
                <a:close/>
              </a:path>
              <a:path w="217804" h="1460500">
                <a:moveTo>
                  <a:pt x="83388" y="1270000"/>
                </a:moveTo>
                <a:lnTo>
                  <a:pt x="82927" y="1270000"/>
                </a:lnTo>
                <a:lnTo>
                  <a:pt x="83067" y="1282700"/>
                </a:lnTo>
                <a:lnTo>
                  <a:pt x="83202" y="1282700"/>
                </a:lnTo>
                <a:lnTo>
                  <a:pt x="83388" y="1270000"/>
                </a:lnTo>
                <a:close/>
              </a:path>
              <a:path w="217804" h="1460500">
                <a:moveTo>
                  <a:pt x="85077" y="1257300"/>
                </a:moveTo>
                <a:lnTo>
                  <a:pt x="84416" y="1257300"/>
                </a:lnTo>
                <a:lnTo>
                  <a:pt x="84162" y="1270000"/>
                </a:lnTo>
                <a:lnTo>
                  <a:pt x="85623" y="1270000"/>
                </a:lnTo>
                <a:lnTo>
                  <a:pt x="85077" y="1257300"/>
                </a:lnTo>
                <a:close/>
              </a:path>
              <a:path w="217804" h="1460500">
                <a:moveTo>
                  <a:pt x="13547" y="1155700"/>
                </a:moveTo>
                <a:lnTo>
                  <a:pt x="10236" y="1155700"/>
                </a:lnTo>
                <a:lnTo>
                  <a:pt x="10821" y="1181100"/>
                </a:lnTo>
                <a:lnTo>
                  <a:pt x="10836" y="1231900"/>
                </a:lnTo>
                <a:lnTo>
                  <a:pt x="11379" y="1244600"/>
                </a:lnTo>
                <a:lnTo>
                  <a:pt x="11710" y="1244600"/>
                </a:lnTo>
                <a:lnTo>
                  <a:pt x="11798" y="1219200"/>
                </a:lnTo>
                <a:lnTo>
                  <a:pt x="13900" y="1219200"/>
                </a:lnTo>
                <a:lnTo>
                  <a:pt x="13593" y="1181100"/>
                </a:lnTo>
                <a:lnTo>
                  <a:pt x="13547" y="1155700"/>
                </a:lnTo>
                <a:close/>
              </a:path>
              <a:path w="217804" h="1460500">
                <a:moveTo>
                  <a:pt x="90327" y="1003300"/>
                </a:moveTo>
                <a:lnTo>
                  <a:pt x="6453" y="1003300"/>
                </a:lnTo>
                <a:lnTo>
                  <a:pt x="6680" y="1028700"/>
                </a:lnTo>
                <a:lnTo>
                  <a:pt x="5957" y="1054100"/>
                </a:lnTo>
                <a:lnTo>
                  <a:pt x="2743" y="1054100"/>
                </a:lnTo>
                <a:lnTo>
                  <a:pt x="1892" y="1066800"/>
                </a:lnTo>
                <a:lnTo>
                  <a:pt x="2038" y="1117600"/>
                </a:lnTo>
                <a:lnTo>
                  <a:pt x="2324" y="1155700"/>
                </a:lnTo>
                <a:lnTo>
                  <a:pt x="3136" y="1219200"/>
                </a:lnTo>
                <a:lnTo>
                  <a:pt x="3538" y="1231900"/>
                </a:lnTo>
                <a:lnTo>
                  <a:pt x="4203" y="1193800"/>
                </a:lnTo>
                <a:lnTo>
                  <a:pt x="4897" y="1155700"/>
                </a:lnTo>
                <a:lnTo>
                  <a:pt x="5384" y="1117600"/>
                </a:lnTo>
                <a:lnTo>
                  <a:pt x="5791" y="1104900"/>
                </a:lnTo>
                <a:lnTo>
                  <a:pt x="8782" y="1104900"/>
                </a:lnTo>
                <a:lnTo>
                  <a:pt x="9016" y="1066800"/>
                </a:lnTo>
                <a:lnTo>
                  <a:pt x="9227" y="1041400"/>
                </a:lnTo>
                <a:lnTo>
                  <a:pt x="88744" y="1041400"/>
                </a:lnTo>
                <a:lnTo>
                  <a:pt x="88938" y="1028700"/>
                </a:lnTo>
                <a:lnTo>
                  <a:pt x="90517" y="1028700"/>
                </a:lnTo>
                <a:lnTo>
                  <a:pt x="90327" y="1003300"/>
                </a:lnTo>
                <a:close/>
              </a:path>
              <a:path w="217804" h="1460500">
                <a:moveTo>
                  <a:pt x="88353" y="1193800"/>
                </a:moveTo>
                <a:lnTo>
                  <a:pt x="86791" y="1193800"/>
                </a:lnTo>
                <a:lnTo>
                  <a:pt x="88061" y="1206500"/>
                </a:lnTo>
                <a:lnTo>
                  <a:pt x="88264" y="1206500"/>
                </a:lnTo>
                <a:lnTo>
                  <a:pt x="88353" y="1193800"/>
                </a:lnTo>
                <a:close/>
              </a:path>
              <a:path w="217804" h="1460500">
                <a:moveTo>
                  <a:pt x="8782" y="1104900"/>
                </a:moveTo>
                <a:lnTo>
                  <a:pt x="6345" y="1104900"/>
                </a:lnTo>
                <a:lnTo>
                  <a:pt x="6929" y="1130300"/>
                </a:lnTo>
                <a:lnTo>
                  <a:pt x="7429" y="1168400"/>
                </a:lnTo>
                <a:lnTo>
                  <a:pt x="7870" y="1181100"/>
                </a:lnTo>
                <a:lnTo>
                  <a:pt x="8308" y="1155700"/>
                </a:lnTo>
                <a:lnTo>
                  <a:pt x="8704" y="1117600"/>
                </a:lnTo>
                <a:lnTo>
                  <a:pt x="8782" y="1104900"/>
                </a:lnTo>
                <a:close/>
              </a:path>
              <a:path w="217804" h="1460500">
                <a:moveTo>
                  <a:pt x="84454" y="1092200"/>
                </a:moveTo>
                <a:lnTo>
                  <a:pt x="83963" y="1092200"/>
                </a:lnTo>
                <a:lnTo>
                  <a:pt x="83685" y="1155700"/>
                </a:lnTo>
                <a:lnTo>
                  <a:pt x="83286" y="1168400"/>
                </a:lnTo>
                <a:lnTo>
                  <a:pt x="84218" y="1168400"/>
                </a:lnTo>
                <a:lnTo>
                  <a:pt x="84302" y="1155700"/>
                </a:lnTo>
                <a:lnTo>
                  <a:pt x="85065" y="1155700"/>
                </a:lnTo>
                <a:lnTo>
                  <a:pt x="85172" y="1143000"/>
                </a:lnTo>
                <a:lnTo>
                  <a:pt x="85382" y="1130300"/>
                </a:lnTo>
                <a:lnTo>
                  <a:pt x="87464" y="1130300"/>
                </a:lnTo>
                <a:lnTo>
                  <a:pt x="87439" y="1117600"/>
                </a:lnTo>
                <a:lnTo>
                  <a:pt x="84876" y="1117600"/>
                </a:lnTo>
                <a:lnTo>
                  <a:pt x="84454" y="1092200"/>
                </a:lnTo>
                <a:close/>
              </a:path>
              <a:path w="217804" h="1460500">
                <a:moveTo>
                  <a:pt x="85065" y="1155700"/>
                </a:moveTo>
                <a:lnTo>
                  <a:pt x="84508" y="1155700"/>
                </a:lnTo>
                <a:lnTo>
                  <a:pt x="84586" y="1168400"/>
                </a:lnTo>
                <a:lnTo>
                  <a:pt x="84958" y="1168400"/>
                </a:lnTo>
                <a:lnTo>
                  <a:pt x="85065" y="1155700"/>
                </a:lnTo>
                <a:close/>
              </a:path>
              <a:path w="217804" h="1460500">
                <a:moveTo>
                  <a:pt x="88684" y="1143000"/>
                </a:moveTo>
                <a:lnTo>
                  <a:pt x="86575" y="1143000"/>
                </a:lnTo>
                <a:lnTo>
                  <a:pt x="87515" y="1155700"/>
                </a:lnTo>
                <a:lnTo>
                  <a:pt x="87274" y="1168400"/>
                </a:lnTo>
                <a:lnTo>
                  <a:pt x="88049" y="1155700"/>
                </a:lnTo>
                <a:lnTo>
                  <a:pt x="88684" y="1143000"/>
                </a:lnTo>
                <a:close/>
              </a:path>
              <a:path w="217804" h="1460500">
                <a:moveTo>
                  <a:pt x="81152" y="1117600"/>
                </a:moveTo>
                <a:lnTo>
                  <a:pt x="13715" y="1117600"/>
                </a:lnTo>
                <a:lnTo>
                  <a:pt x="14135" y="1130300"/>
                </a:lnTo>
                <a:lnTo>
                  <a:pt x="14445" y="1143000"/>
                </a:lnTo>
                <a:lnTo>
                  <a:pt x="14813" y="1143000"/>
                </a:lnTo>
                <a:lnTo>
                  <a:pt x="14909" y="1130300"/>
                </a:lnTo>
                <a:lnTo>
                  <a:pt x="81432" y="1130300"/>
                </a:lnTo>
                <a:lnTo>
                  <a:pt x="81152" y="1117600"/>
                </a:lnTo>
                <a:close/>
              </a:path>
              <a:path w="217804" h="1460500">
                <a:moveTo>
                  <a:pt x="86416" y="1130300"/>
                </a:moveTo>
                <a:lnTo>
                  <a:pt x="86029" y="1130300"/>
                </a:lnTo>
                <a:lnTo>
                  <a:pt x="85597" y="1143000"/>
                </a:lnTo>
                <a:lnTo>
                  <a:pt x="86309" y="1143000"/>
                </a:lnTo>
                <a:lnTo>
                  <a:pt x="86416" y="1130300"/>
                </a:lnTo>
                <a:close/>
              </a:path>
              <a:path w="217804" h="1460500">
                <a:moveTo>
                  <a:pt x="86410" y="1054100"/>
                </a:moveTo>
                <a:lnTo>
                  <a:pt x="11633" y="1054100"/>
                </a:lnTo>
                <a:lnTo>
                  <a:pt x="10706" y="1130300"/>
                </a:lnTo>
                <a:lnTo>
                  <a:pt x="13659" y="1130300"/>
                </a:lnTo>
                <a:lnTo>
                  <a:pt x="13715" y="1117600"/>
                </a:lnTo>
                <a:lnTo>
                  <a:pt x="81152" y="1117600"/>
                </a:lnTo>
                <a:lnTo>
                  <a:pt x="82578" y="1104900"/>
                </a:lnTo>
                <a:lnTo>
                  <a:pt x="84000" y="1079500"/>
                </a:lnTo>
                <a:lnTo>
                  <a:pt x="85314" y="1066800"/>
                </a:lnTo>
                <a:lnTo>
                  <a:pt x="86410" y="1054100"/>
                </a:lnTo>
                <a:close/>
              </a:path>
              <a:path w="217804" h="1460500">
                <a:moveTo>
                  <a:pt x="85813" y="1079500"/>
                </a:moveTo>
                <a:lnTo>
                  <a:pt x="85494" y="1092200"/>
                </a:lnTo>
                <a:lnTo>
                  <a:pt x="85153" y="1117600"/>
                </a:lnTo>
                <a:lnTo>
                  <a:pt x="87439" y="1117600"/>
                </a:lnTo>
                <a:lnTo>
                  <a:pt x="87414" y="1104900"/>
                </a:lnTo>
                <a:lnTo>
                  <a:pt x="86281" y="1104900"/>
                </a:lnTo>
                <a:lnTo>
                  <a:pt x="86121" y="1092200"/>
                </a:lnTo>
                <a:lnTo>
                  <a:pt x="85985" y="1092200"/>
                </a:lnTo>
                <a:lnTo>
                  <a:pt x="85813" y="1079500"/>
                </a:lnTo>
                <a:close/>
              </a:path>
              <a:path w="217804" h="1460500">
                <a:moveTo>
                  <a:pt x="87210" y="1092200"/>
                </a:moveTo>
                <a:lnTo>
                  <a:pt x="86690" y="1092200"/>
                </a:lnTo>
                <a:lnTo>
                  <a:pt x="86499" y="1104900"/>
                </a:lnTo>
                <a:lnTo>
                  <a:pt x="87414" y="1104900"/>
                </a:lnTo>
                <a:lnTo>
                  <a:pt x="87210" y="1092200"/>
                </a:lnTo>
                <a:close/>
              </a:path>
              <a:path w="217804" h="1460500">
                <a:moveTo>
                  <a:pt x="87058" y="1041400"/>
                </a:moveTo>
                <a:lnTo>
                  <a:pt x="9371" y="1041400"/>
                </a:lnTo>
                <a:lnTo>
                  <a:pt x="9511" y="1066800"/>
                </a:lnTo>
                <a:lnTo>
                  <a:pt x="9715" y="1079500"/>
                </a:lnTo>
                <a:lnTo>
                  <a:pt x="10286" y="1079500"/>
                </a:lnTo>
                <a:lnTo>
                  <a:pt x="10667" y="1066800"/>
                </a:lnTo>
                <a:lnTo>
                  <a:pt x="11099" y="1054100"/>
                </a:lnTo>
                <a:lnTo>
                  <a:pt x="86794" y="1054100"/>
                </a:lnTo>
                <a:lnTo>
                  <a:pt x="87058" y="1041400"/>
                </a:lnTo>
                <a:close/>
              </a:path>
              <a:path w="217804" h="1460500">
                <a:moveTo>
                  <a:pt x="91427" y="1066800"/>
                </a:moveTo>
                <a:lnTo>
                  <a:pt x="89649" y="1066800"/>
                </a:lnTo>
                <a:lnTo>
                  <a:pt x="90589" y="1079500"/>
                </a:lnTo>
                <a:lnTo>
                  <a:pt x="91706" y="1079500"/>
                </a:lnTo>
                <a:lnTo>
                  <a:pt x="91427" y="1066800"/>
                </a:lnTo>
                <a:close/>
              </a:path>
              <a:path w="217804" h="1460500">
                <a:moveTo>
                  <a:pt x="86794" y="1054100"/>
                </a:moveTo>
                <a:lnTo>
                  <a:pt x="86410" y="1054100"/>
                </a:lnTo>
                <a:lnTo>
                  <a:pt x="86424" y="1066800"/>
                </a:lnTo>
                <a:lnTo>
                  <a:pt x="86567" y="1066800"/>
                </a:lnTo>
                <a:lnTo>
                  <a:pt x="86794" y="1054100"/>
                </a:lnTo>
                <a:close/>
              </a:path>
              <a:path w="217804" h="1460500">
                <a:moveTo>
                  <a:pt x="90517" y="1028700"/>
                </a:moveTo>
                <a:lnTo>
                  <a:pt x="89661" y="1028700"/>
                </a:lnTo>
                <a:lnTo>
                  <a:pt x="89674" y="1041400"/>
                </a:lnTo>
                <a:lnTo>
                  <a:pt x="89941" y="1041400"/>
                </a:lnTo>
                <a:lnTo>
                  <a:pt x="90517" y="1028700"/>
                </a:lnTo>
                <a:close/>
              </a:path>
              <a:path w="217804" h="1460500">
                <a:moveTo>
                  <a:pt x="7264" y="863600"/>
                </a:moveTo>
                <a:lnTo>
                  <a:pt x="3949" y="863600"/>
                </a:lnTo>
                <a:lnTo>
                  <a:pt x="4383" y="876300"/>
                </a:lnTo>
                <a:lnTo>
                  <a:pt x="4630" y="889000"/>
                </a:lnTo>
                <a:lnTo>
                  <a:pt x="4978" y="927100"/>
                </a:lnTo>
                <a:lnTo>
                  <a:pt x="5194" y="1016000"/>
                </a:lnTo>
                <a:lnTo>
                  <a:pt x="5413" y="1016000"/>
                </a:lnTo>
                <a:lnTo>
                  <a:pt x="5932" y="1003300"/>
                </a:lnTo>
                <a:lnTo>
                  <a:pt x="90327" y="1003300"/>
                </a:lnTo>
                <a:lnTo>
                  <a:pt x="89293" y="977900"/>
                </a:lnTo>
                <a:lnTo>
                  <a:pt x="10566" y="977900"/>
                </a:lnTo>
                <a:lnTo>
                  <a:pt x="10439" y="965200"/>
                </a:lnTo>
                <a:lnTo>
                  <a:pt x="10570" y="952500"/>
                </a:lnTo>
                <a:lnTo>
                  <a:pt x="10762" y="901700"/>
                </a:lnTo>
                <a:lnTo>
                  <a:pt x="9258" y="901700"/>
                </a:lnTo>
                <a:lnTo>
                  <a:pt x="8953" y="876300"/>
                </a:lnTo>
                <a:lnTo>
                  <a:pt x="7327" y="876300"/>
                </a:lnTo>
                <a:lnTo>
                  <a:pt x="7264" y="863600"/>
                </a:lnTo>
                <a:close/>
              </a:path>
              <a:path w="217804" h="1460500">
                <a:moveTo>
                  <a:pt x="12577" y="914400"/>
                </a:moveTo>
                <a:lnTo>
                  <a:pt x="12133" y="914400"/>
                </a:lnTo>
                <a:lnTo>
                  <a:pt x="11552" y="939800"/>
                </a:lnTo>
                <a:lnTo>
                  <a:pt x="10769" y="977900"/>
                </a:lnTo>
                <a:lnTo>
                  <a:pt x="13349" y="977900"/>
                </a:lnTo>
                <a:lnTo>
                  <a:pt x="13073" y="965200"/>
                </a:lnTo>
                <a:lnTo>
                  <a:pt x="12776" y="927100"/>
                </a:lnTo>
                <a:lnTo>
                  <a:pt x="12577" y="914400"/>
                </a:lnTo>
                <a:close/>
              </a:path>
              <a:path w="217804" h="1460500">
                <a:moveTo>
                  <a:pt x="86524" y="876300"/>
                </a:moveTo>
                <a:lnTo>
                  <a:pt x="10858" y="876300"/>
                </a:lnTo>
                <a:lnTo>
                  <a:pt x="11989" y="889000"/>
                </a:lnTo>
                <a:lnTo>
                  <a:pt x="12953" y="901700"/>
                </a:lnTo>
                <a:lnTo>
                  <a:pt x="13708" y="914400"/>
                </a:lnTo>
                <a:lnTo>
                  <a:pt x="14211" y="927100"/>
                </a:lnTo>
                <a:lnTo>
                  <a:pt x="13665" y="977900"/>
                </a:lnTo>
                <a:lnTo>
                  <a:pt x="88061" y="977900"/>
                </a:lnTo>
                <a:lnTo>
                  <a:pt x="88341" y="952500"/>
                </a:lnTo>
                <a:lnTo>
                  <a:pt x="88625" y="939800"/>
                </a:lnTo>
                <a:lnTo>
                  <a:pt x="91020" y="939800"/>
                </a:lnTo>
                <a:lnTo>
                  <a:pt x="91133" y="927100"/>
                </a:lnTo>
                <a:lnTo>
                  <a:pt x="86664" y="927100"/>
                </a:lnTo>
                <a:lnTo>
                  <a:pt x="86042" y="914400"/>
                </a:lnTo>
                <a:lnTo>
                  <a:pt x="86622" y="889000"/>
                </a:lnTo>
                <a:lnTo>
                  <a:pt x="86524" y="876300"/>
                </a:lnTo>
                <a:close/>
              </a:path>
              <a:path w="217804" h="1460500">
                <a:moveTo>
                  <a:pt x="91020" y="939800"/>
                </a:moveTo>
                <a:lnTo>
                  <a:pt x="89786" y="939800"/>
                </a:lnTo>
                <a:lnTo>
                  <a:pt x="90449" y="965200"/>
                </a:lnTo>
                <a:lnTo>
                  <a:pt x="90792" y="965200"/>
                </a:lnTo>
                <a:lnTo>
                  <a:pt x="91020" y="939800"/>
                </a:lnTo>
                <a:close/>
              </a:path>
              <a:path w="217804" h="1460500">
                <a:moveTo>
                  <a:pt x="49902" y="0"/>
                </a:moveTo>
                <a:lnTo>
                  <a:pt x="18668" y="0"/>
                </a:lnTo>
                <a:lnTo>
                  <a:pt x="13093" y="12700"/>
                </a:lnTo>
                <a:lnTo>
                  <a:pt x="11051" y="12700"/>
                </a:lnTo>
                <a:lnTo>
                  <a:pt x="9788" y="25400"/>
                </a:lnTo>
                <a:lnTo>
                  <a:pt x="8796" y="38100"/>
                </a:lnTo>
                <a:lnTo>
                  <a:pt x="7569" y="38100"/>
                </a:lnTo>
                <a:lnTo>
                  <a:pt x="3845" y="63500"/>
                </a:lnTo>
                <a:lnTo>
                  <a:pt x="2317" y="76200"/>
                </a:lnTo>
                <a:lnTo>
                  <a:pt x="1932" y="101600"/>
                </a:lnTo>
                <a:lnTo>
                  <a:pt x="1638" y="127000"/>
                </a:lnTo>
                <a:lnTo>
                  <a:pt x="1049" y="152400"/>
                </a:lnTo>
                <a:lnTo>
                  <a:pt x="625" y="177800"/>
                </a:lnTo>
                <a:lnTo>
                  <a:pt x="279" y="215900"/>
                </a:lnTo>
                <a:lnTo>
                  <a:pt x="227" y="254000"/>
                </a:lnTo>
                <a:lnTo>
                  <a:pt x="704" y="279400"/>
                </a:lnTo>
                <a:lnTo>
                  <a:pt x="1600" y="304800"/>
                </a:lnTo>
                <a:lnTo>
                  <a:pt x="2806" y="355600"/>
                </a:lnTo>
                <a:lnTo>
                  <a:pt x="1753" y="368300"/>
                </a:lnTo>
                <a:lnTo>
                  <a:pt x="888" y="393700"/>
                </a:lnTo>
                <a:lnTo>
                  <a:pt x="281" y="419100"/>
                </a:lnTo>
                <a:lnTo>
                  <a:pt x="0" y="431800"/>
                </a:lnTo>
                <a:lnTo>
                  <a:pt x="2489" y="482600"/>
                </a:lnTo>
                <a:lnTo>
                  <a:pt x="2898" y="533400"/>
                </a:lnTo>
                <a:lnTo>
                  <a:pt x="2436" y="571500"/>
                </a:lnTo>
                <a:lnTo>
                  <a:pt x="2311" y="596900"/>
                </a:lnTo>
                <a:lnTo>
                  <a:pt x="2575" y="609600"/>
                </a:lnTo>
                <a:lnTo>
                  <a:pt x="2840" y="635000"/>
                </a:lnTo>
                <a:lnTo>
                  <a:pt x="3374" y="660400"/>
                </a:lnTo>
                <a:lnTo>
                  <a:pt x="4444" y="685800"/>
                </a:lnTo>
                <a:lnTo>
                  <a:pt x="4268" y="711200"/>
                </a:lnTo>
                <a:lnTo>
                  <a:pt x="4283" y="774700"/>
                </a:lnTo>
                <a:lnTo>
                  <a:pt x="4356" y="787400"/>
                </a:lnTo>
                <a:lnTo>
                  <a:pt x="87858" y="787400"/>
                </a:lnTo>
                <a:lnTo>
                  <a:pt x="87418" y="812800"/>
                </a:lnTo>
                <a:lnTo>
                  <a:pt x="87080" y="850900"/>
                </a:lnTo>
                <a:lnTo>
                  <a:pt x="86833" y="889000"/>
                </a:lnTo>
                <a:lnTo>
                  <a:pt x="86664" y="927100"/>
                </a:lnTo>
                <a:lnTo>
                  <a:pt x="91133" y="927100"/>
                </a:lnTo>
                <a:lnTo>
                  <a:pt x="91430" y="889000"/>
                </a:lnTo>
                <a:lnTo>
                  <a:pt x="91556" y="850900"/>
                </a:lnTo>
                <a:lnTo>
                  <a:pt x="91634" y="774700"/>
                </a:lnTo>
                <a:lnTo>
                  <a:pt x="89875" y="774700"/>
                </a:lnTo>
                <a:lnTo>
                  <a:pt x="89712" y="762000"/>
                </a:lnTo>
                <a:lnTo>
                  <a:pt x="90868" y="749300"/>
                </a:lnTo>
                <a:lnTo>
                  <a:pt x="91631" y="749300"/>
                </a:lnTo>
                <a:lnTo>
                  <a:pt x="91630" y="736600"/>
                </a:lnTo>
                <a:lnTo>
                  <a:pt x="92511" y="711200"/>
                </a:lnTo>
                <a:lnTo>
                  <a:pt x="93070" y="685800"/>
                </a:lnTo>
                <a:lnTo>
                  <a:pt x="93150" y="673100"/>
                </a:lnTo>
                <a:lnTo>
                  <a:pt x="92595" y="647700"/>
                </a:lnTo>
                <a:lnTo>
                  <a:pt x="92494" y="635000"/>
                </a:lnTo>
                <a:lnTo>
                  <a:pt x="92341" y="609600"/>
                </a:lnTo>
                <a:lnTo>
                  <a:pt x="92582" y="609600"/>
                </a:lnTo>
                <a:lnTo>
                  <a:pt x="93167" y="596900"/>
                </a:lnTo>
                <a:lnTo>
                  <a:pt x="95186" y="596900"/>
                </a:lnTo>
                <a:lnTo>
                  <a:pt x="96227" y="584200"/>
                </a:lnTo>
                <a:lnTo>
                  <a:pt x="96388" y="584200"/>
                </a:lnTo>
                <a:lnTo>
                  <a:pt x="96466" y="558800"/>
                </a:lnTo>
                <a:lnTo>
                  <a:pt x="95995" y="546100"/>
                </a:lnTo>
                <a:lnTo>
                  <a:pt x="94513" y="546100"/>
                </a:lnTo>
                <a:lnTo>
                  <a:pt x="95207" y="533400"/>
                </a:lnTo>
                <a:lnTo>
                  <a:pt x="95532" y="508000"/>
                </a:lnTo>
                <a:lnTo>
                  <a:pt x="95452" y="495300"/>
                </a:lnTo>
                <a:lnTo>
                  <a:pt x="94932" y="482600"/>
                </a:lnTo>
                <a:lnTo>
                  <a:pt x="93754" y="469900"/>
                </a:lnTo>
                <a:lnTo>
                  <a:pt x="92976" y="457200"/>
                </a:lnTo>
                <a:lnTo>
                  <a:pt x="92532" y="444500"/>
                </a:lnTo>
                <a:lnTo>
                  <a:pt x="92456" y="406400"/>
                </a:lnTo>
                <a:lnTo>
                  <a:pt x="92792" y="381000"/>
                </a:lnTo>
                <a:lnTo>
                  <a:pt x="92833" y="368300"/>
                </a:lnTo>
                <a:lnTo>
                  <a:pt x="92049" y="342900"/>
                </a:lnTo>
                <a:lnTo>
                  <a:pt x="91808" y="304800"/>
                </a:lnTo>
                <a:lnTo>
                  <a:pt x="91546" y="292100"/>
                </a:lnTo>
                <a:lnTo>
                  <a:pt x="91190" y="266700"/>
                </a:lnTo>
                <a:lnTo>
                  <a:pt x="90699" y="254000"/>
                </a:lnTo>
                <a:lnTo>
                  <a:pt x="90030" y="228600"/>
                </a:lnTo>
                <a:lnTo>
                  <a:pt x="89268" y="203200"/>
                </a:lnTo>
                <a:lnTo>
                  <a:pt x="87761" y="165100"/>
                </a:lnTo>
                <a:lnTo>
                  <a:pt x="85542" y="139700"/>
                </a:lnTo>
                <a:lnTo>
                  <a:pt x="82487" y="101600"/>
                </a:lnTo>
                <a:lnTo>
                  <a:pt x="78473" y="63500"/>
                </a:lnTo>
                <a:lnTo>
                  <a:pt x="72999" y="50800"/>
                </a:lnTo>
                <a:lnTo>
                  <a:pt x="66392" y="38100"/>
                </a:lnTo>
                <a:lnTo>
                  <a:pt x="58672" y="12700"/>
                </a:lnTo>
                <a:lnTo>
                  <a:pt x="49902" y="0"/>
                </a:lnTo>
                <a:close/>
              </a:path>
              <a:path w="217804" h="1460500">
                <a:moveTo>
                  <a:pt x="87858" y="787400"/>
                </a:moveTo>
                <a:lnTo>
                  <a:pt x="3335" y="787400"/>
                </a:lnTo>
                <a:lnTo>
                  <a:pt x="3140" y="800100"/>
                </a:lnTo>
                <a:lnTo>
                  <a:pt x="3047" y="901700"/>
                </a:lnTo>
                <a:lnTo>
                  <a:pt x="3426" y="914400"/>
                </a:lnTo>
                <a:lnTo>
                  <a:pt x="3592" y="876300"/>
                </a:lnTo>
                <a:lnTo>
                  <a:pt x="3949" y="863600"/>
                </a:lnTo>
                <a:lnTo>
                  <a:pt x="7264" y="863600"/>
                </a:lnTo>
                <a:lnTo>
                  <a:pt x="7200" y="850900"/>
                </a:lnTo>
                <a:lnTo>
                  <a:pt x="86448" y="850900"/>
                </a:lnTo>
                <a:lnTo>
                  <a:pt x="86470" y="838200"/>
                </a:lnTo>
                <a:lnTo>
                  <a:pt x="6388" y="838200"/>
                </a:lnTo>
                <a:lnTo>
                  <a:pt x="6505" y="812800"/>
                </a:lnTo>
                <a:lnTo>
                  <a:pt x="6718" y="800100"/>
                </a:lnTo>
                <a:lnTo>
                  <a:pt x="87403" y="800100"/>
                </a:lnTo>
                <a:lnTo>
                  <a:pt x="87858" y="787400"/>
                </a:lnTo>
                <a:close/>
              </a:path>
              <a:path w="217804" h="1460500">
                <a:moveTo>
                  <a:pt x="86426" y="863600"/>
                </a:moveTo>
                <a:lnTo>
                  <a:pt x="9461" y="863600"/>
                </a:lnTo>
                <a:lnTo>
                  <a:pt x="9258" y="901700"/>
                </a:lnTo>
                <a:lnTo>
                  <a:pt x="10762" y="901700"/>
                </a:lnTo>
                <a:lnTo>
                  <a:pt x="10858" y="876300"/>
                </a:lnTo>
                <a:lnTo>
                  <a:pt x="86524" y="876300"/>
                </a:lnTo>
                <a:lnTo>
                  <a:pt x="86426" y="863600"/>
                </a:lnTo>
                <a:close/>
              </a:path>
              <a:path w="217804" h="1460500">
                <a:moveTo>
                  <a:pt x="86448" y="850900"/>
                </a:moveTo>
                <a:lnTo>
                  <a:pt x="8064" y="850900"/>
                </a:lnTo>
                <a:lnTo>
                  <a:pt x="7835" y="863600"/>
                </a:lnTo>
                <a:lnTo>
                  <a:pt x="7547" y="876300"/>
                </a:lnTo>
                <a:lnTo>
                  <a:pt x="8953" y="876300"/>
                </a:lnTo>
                <a:lnTo>
                  <a:pt x="8801" y="863600"/>
                </a:lnTo>
                <a:lnTo>
                  <a:pt x="86426" y="863600"/>
                </a:lnTo>
                <a:lnTo>
                  <a:pt x="86448" y="850900"/>
                </a:lnTo>
                <a:close/>
              </a:path>
              <a:path w="217804" h="1460500">
                <a:moveTo>
                  <a:pt x="87403" y="800100"/>
                </a:moveTo>
                <a:lnTo>
                  <a:pt x="7272" y="800100"/>
                </a:lnTo>
                <a:lnTo>
                  <a:pt x="7392" y="825500"/>
                </a:lnTo>
                <a:lnTo>
                  <a:pt x="7327" y="838200"/>
                </a:lnTo>
                <a:lnTo>
                  <a:pt x="86470" y="838200"/>
                </a:lnTo>
                <a:lnTo>
                  <a:pt x="86492" y="825500"/>
                </a:lnTo>
                <a:lnTo>
                  <a:pt x="87403" y="800100"/>
                </a:lnTo>
                <a:close/>
              </a:path>
              <a:path w="217804" h="1460500">
                <a:moveTo>
                  <a:pt x="91631" y="749300"/>
                </a:moveTo>
                <a:lnTo>
                  <a:pt x="90868" y="749300"/>
                </a:lnTo>
                <a:lnTo>
                  <a:pt x="90500" y="762000"/>
                </a:lnTo>
                <a:lnTo>
                  <a:pt x="90252" y="774700"/>
                </a:lnTo>
                <a:lnTo>
                  <a:pt x="91634" y="774700"/>
                </a:lnTo>
                <a:lnTo>
                  <a:pt x="91631" y="749300"/>
                </a:lnTo>
                <a:close/>
              </a:path>
              <a:path w="217804" h="1460500">
                <a:moveTo>
                  <a:pt x="94538" y="596900"/>
                </a:moveTo>
                <a:lnTo>
                  <a:pt x="93167" y="596900"/>
                </a:lnTo>
                <a:lnTo>
                  <a:pt x="93510" y="609600"/>
                </a:lnTo>
                <a:lnTo>
                  <a:pt x="94297" y="609600"/>
                </a:lnTo>
                <a:lnTo>
                  <a:pt x="94538" y="5969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246995" y="5286154"/>
            <a:ext cx="283536" cy="3111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052300" y="5892800"/>
            <a:ext cx="482600" cy="444500"/>
          </a:xfrm>
          <a:custGeom>
            <a:avLst/>
            <a:gdLst/>
            <a:ahLst/>
            <a:cxnLst/>
            <a:rect l="l" t="t" r="r" b="b"/>
            <a:pathLst>
              <a:path w="482600" h="444500">
                <a:moveTo>
                  <a:pt x="3307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330733" y="444500"/>
                </a:lnTo>
                <a:lnTo>
                  <a:pt x="378733" y="436757"/>
                </a:lnTo>
                <a:lnTo>
                  <a:pt x="420422" y="415197"/>
                </a:lnTo>
                <a:lnTo>
                  <a:pt x="453297" y="382322"/>
                </a:lnTo>
                <a:lnTo>
                  <a:pt x="474857" y="340633"/>
                </a:lnTo>
                <a:lnTo>
                  <a:pt x="482600" y="292633"/>
                </a:lnTo>
                <a:lnTo>
                  <a:pt x="482600" y="151866"/>
                </a:lnTo>
                <a:lnTo>
                  <a:pt x="474857" y="103866"/>
                </a:lnTo>
                <a:lnTo>
                  <a:pt x="453297" y="62177"/>
                </a:lnTo>
                <a:lnTo>
                  <a:pt x="420422" y="29302"/>
                </a:lnTo>
                <a:lnTo>
                  <a:pt x="378733" y="7742"/>
                </a:lnTo>
                <a:lnTo>
                  <a:pt x="330733" y="0"/>
                </a:lnTo>
                <a:close/>
              </a:path>
            </a:pathLst>
          </a:custGeom>
          <a:solidFill>
            <a:srgbClr val="DAB3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2197080" y="5930900"/>
            <a:ext cx="1930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latin typeface="Courier New"/>
                <a:cs typeface="Courier New"/>
              </a:rPr>
              <a:t>p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547600" y="6464300"/>
            <a:ext cx="1879600" cy="444500"/>
          </a:xfrm>
          <a:custGeom>
            <a:avLst/>
            <a:gdLst/>
            <a:ahLst/>
            <a:cxnLst/>
            <a:rect l="l" t="t" r="r" b="b"/>
            <a:pathLst>
              <a:path w="1879600" h="444500">
                <a:moveTo>
                  <a:pt x="17277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727707" y="444500"/>
                </a:lnTo>
                <a:lnTo>
                  <a:pt x="1775740" y="436757"/>
                </a:lnTo>
                <a:lnTo>
                  <a:pt x="1817439" y="415197"/>
                </a:lnTo>
                <a:lnTo>
                  <a:pt x="1850310" y="382322"/>
                </a:lnTo>
                <a:lnTo>
                  <a:pt x="1871862" y="340633"/>
                </a:lnTo>
                <a:lnTo>
                  <a:pt x="1879600" y="292633"/>
                </a:lnTo>
                <a:lnTo>
                  <a:pt x="1879600" y="151866"/>
                </a:lnTo>
                <a:lnTo>
                  <a:pt x="1871862" y="103866"/>
                </a:lnTo>
                <a:lnTo>
                  <a:pt x="1850310" y="62177"/>
                </a:lnTo>
                <a:lnTo>
                  <a:pt x="1817439" y="29302"/>
                </a:lnTo>
                <a:lnTo>
                  <a:pt x="1775740" y="7742"/>
                </a:lnTo>
                <a:lnTo>
                  <a:pt x="17277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877800" y="6540500"/>
            <a:ext cx="1219200" cy="3302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2887959" y="6502400"/>
            <a:ext cx="11988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$399.99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259695" y="6441854"/>
            <a:ext cx="283536" cy="3111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2197080" y="2862468"/>
            <a:ext cx="3081020" cy="2853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marR="282575" indent="46990">
              <a:lnSpc>
                <a:spcPct val="166700"/>
              </a:lnSpc>
            </a:pPr>
            <a:r>
              <a:rPr sz="2200" spc="-5" dirty="0">
                <a:solidFill>
                  <a:srgbClr val="EBEBEB"/>
                </a:solidFill>
                <a:latin typeface="Courier New"/>
                <a:cs typeface="Courier New"/>
              </a:rPr>
              <a:t>class="vacation" 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h2</a:t>
            </a:r>
            <a:endParaRPr sz="2200">
              <a:latin typeface="Courier New"/>
              <a:cs typeface="Courier New"/>
            </a:endParaRPr>
          </a:p>
          <a:p>
            <a:pPr marL="12700" marR="5080" indent="541020">
              <a:lnSpc>
                <a:spcPts val="4500"/>
              </a:lnSpc>
              <a:spcBef>
                <a:spcPts val="459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Hawaiian</a:t>
            </a:r>
            <a:r>
              <a:rPr sz="22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Vac...  button</a:t>
            </a:r>
            <a:endParaRPr sz="2200">
              <a:latin typeface="Courier New"/>
              <a:cs typeface="Courier New"/>
            </a:endParaRPr>
          </a:p>
          <a:p>
            <a:pPr marL="535940">
              <a:lnSpc>
                <a:spcPct val="100000"/>
              </a:lnSpc>
              <a:spcBef>
                <a:spcPts val="140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Get</a:t>
            </a:r>
            <a:r>
              <a:rPr sz="2200" spc="-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Price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33400" y="1866900"/>
            <a:ext cx="9423400" cy="35941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58800" y="1866900"/>
            <a:ext cx="9372600" cy="3543300"/>
          </a:xfrm>
          <a:custGeom>
            <a:avLst/>
            <a:gdLst/>
            <a:ahLst/>
            <a:cxnLst/>
            <a:rect l="l" t="t" r="r" b="b"/>
            <a:pathLst>
              <a:path w="9372600" h="3543300">
                <a:moveTo>
                  <a:pt x="92763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3447008"/>
                </a:lnTo>
                <a:lnTo>
                  <a:pt x="7567" y="3484487"/>
                </a:lnTo>
                <a:lnTo>
                  <a:pt x="28203" y="3515094"/>
                </a:lnTo>
                <a:lnTo>
                  <a:pt x="58810" y="3535732"/>
                </a:lnTo>
                <a:lnTo>
                  <a:pt x="96291" y="3543300"/>
                </a:lnTo>
                <a:lnTo>
                  <a:pt x="9276308" y="3543300"/>
                </a:lnTo>
                <a:lnTo>
                  <a:pt x="9313787" y="3535732"/>
                </a:lnTo>
                <a:lnTo>
                  <a:pt x="9344394" y="3515094"/>
                </a:lnTo>
                <a:lnTo>
                  <a:pt x="9365032" y="3484487"/>
                </a:lnTo>
                <a:lnTo>
                  <a:pt x="9372600" y="3447008"/>
                </a:lnTo>
                <a:lnTo>
                  <a:pt x="9372600" y="96291"/>
                </a:lnTo>
                <a:lnTo>
                  <a:pt x="9365032" y="58812"/>
                </a:lnTo>
                <a:lnTo>
                  <a:pt x="9344394" y="28205"/>
                </a:lnTo>
                <a:lnTo>
                  <a:pt x="9313787" y="7567"/>
                </a:lnTo>
                <a:lnTo>
                  <a:pt x="92763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8800" y="3454400"/>
            <a:ext cx="9372600" cy="457200"/>
          </a:xfrm>
          <a:custGeom>
            <a:avLst/>
            <a:gdLst/>
            <a:ahLst/>
            <a:cxnLst/>
            <a:rect l="l" t="t" r="r" b="b"/>
            <a:pathLst>
              <a:path w="9372600" h="457200">
                <a:moveTo>
                  <a:pt x="0" y="0"/>
                </a:moveTo>
                <a:lnTo>
                  <a:pt x="9372600" y="0"/>
                </a:lnTo>
                <a:lnTo>
                  <a:pt x="9372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FE2700">
              <a:alpha val="30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33400" y="5880100"/>
            <a:ext cx="9423400" cy="8636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58800" y="5880100"/>
            <a:ext cx="9372600" cy="812800"/>
          </a:xfrm>
          <a:custGeom>
            <a:avLst/>
            <a:gdLst/>
            <a:ahLst/>
            <a:cxnLst/>
            <a:rect l="l" t="t" r="r" b="b"/>
            <a:pathLst>
              <a:path w="9372600" h="812800">
                <a:moveTo>
                  <a:pt x="92763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16508"/>
                </a:lnTo>
                <a:lnTo>
                  <a:pt x="7567" y="753987"/>
                </a:lnTo>
                <a:lnTo>
                  <a:pt x="28203" y="784594"/>
                </a:lnTo>
                <a:lnTo>
                  <a:pt x="58810" y="805232"/>
                </a:lnTo>
                <a:lnTo>
                  <a:pt x="96291" y="812800"/>
                </a:lnTo>
                <a:lnTo>
                  <a:pt x="9276308" y="812800"/>
                </a:lnTo>
                <a:lnTo>
                  <a:pt x="9313787" y="805232"/>
                </a:lnTo>
                <a:lnTo>
                  <a:pt x="9344394" y="784594"/>
                </a:lnTo>
                <a:lnTo>
                  <a:pt x="9365032" y="753987"/>
                </a:lnTo>
                <a:lnTo>
                  <a:pt x="9372600" y="716508"/>
                </a:lnTo>
                <a:lnTo>
                  <a:pt x="9372600" y="96291"/>
                </a:lnTo>
                <a:lnTo>
                  <a:pt x="9365032" y="58812"/>
                </a:lnTo>
                <a:lnTo>
                  <a:pt x="9344394" y="28205"/>
                </a:lnTo>
                <a:lnTo>
                  <a:pt x="9313787" y="7567"/>
                </a:lnTo>
                <a:lnTo>
                  <a:pt x="92763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863600" y="6096000"/>
            <a:ext cx="8890000" cy="10077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(this).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after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(price);</a:t>
            </a:r>
            <a:endParaRPr sz="2800">
              <a:latin typeface="Courier New"/>
              <a:cs typeface="Courier New"/>
            </a:endParaRPr>
          </a:p>
          <a:p>
            <a:pPr marL="4090670">
              <a:lnSpc>
                <a:spcPct val="100000"/>
              </a:lnSpc>
              <a:spcBef>
                <a:spcPts val="1540"/>
              </a:spcBef>
            </a:pPr>
            <a:r>
              <a:rPr sz="2400" i="1" spc="-130" dirty="0">
                <a:solidFill>
                  <a:srgbClr val="F8F5F1"/>
                </a:solidFill>
                <a:latin typeface="Arial"/>
                <a:cs typeface="Arial"/>
              </a:rPr>
              <a:t>Adds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40" dirty="0">
                <a:solidFill>
                  <a:srgbClr val="F8F5F1"/>
                </a:solidFill>
                <a:latin typeface="Arial"/>
                <a:cs typeface="Arial"/>
              </a:rPr>
              <a:t>the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b="1" i="1" spc="95" dirty="0">
                <a:solidFill>
                  <a:srgbClr val="F8F5F1"/>
                </a:solidFill>
                <a:latin typeface="Calibri"/>
                <a:cs typeface="Calibri"/>
              </a:rPr>
              <a:t>&lt;p&gt;</a:t>
            </a:r>
            <a:r>
              <a:rPr sz="2400" b="1" i="1" spc="-35" dirty="0">
                <a:solidFill>
                  <a:srgbClr val="F8F5F1"/>
                </a:solidFill>
                <a:latin typeface="Calibri"/>
                <a:cs typeface="Calibri"/>
              </a:rPr>
              <a:t> </a:t>
            </a:r>
            <a:r>
              <a:rPr sz="2400" i="1" spc="-135" dirty="0">
                <a:solidFill>
                  <a:srgbClr val="F8F5F1"/>
                </a:solidFill>
                <a:latin typeface="Arial"/>
                <a:cs typeface="Arial"/>
              </a:rPr>
              <a:t>node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F8F5F1"/>
                </a:solidFill>
                <a:latin typeface="Arial"/>
                <a:cs typeface="Arial"/>
              </a:rPr>
              <a:t>after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i="1" spc="-40" dirty="0">
                <a:solidFill>
                  <a:srgbClr val="F8F5F1"/>
                </a:solidFill>
                <a:latin typeface="Arial"/>
                <a:cs typeface="Arial"/>
              </a:rPr>
              <a:t>the</a:t>
            </a:r>
            <a:r>
              <a:rPr sz="2400" i="1" spc="-16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400" b="1" i="1" spc="60" dirty="0">
                <a:solidFill>
                  <a:srgbClr val="F8F5F1"/>
                </a:solidFill>
                <a:latin typeface="Calibri"/>
                <a:cs typeface="Calibri"/>
              </a:rPr>
              <a:t>&lt;button&gt;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813800" y="5791200"/>
            <a:ext cx="1244600" cy="10668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940800" y="5880100"/>
            <a:ext cx="990600" cy="8128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863600" y="1447800"/>
            <a:ext cx="11548110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52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application.js</a:t>
            </a:r>
            <a:endParaRPr sz="2200">
              <a:latin typeface="Calibri"/>
              <a:cs typeface="Calibri"/>
            </a:endParaRPr>
          </a:p>
          <a:p>
            <a:pPr marR="5080" algn="r">
              <a:lnSpc>
                <a:spcPts val="24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DOCUMENT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ts val="3240"/>
              </a:lnSpc>
            </a:pP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document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.ready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8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800" spc="3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290319" y="2514600"/>
            <a:ext cx="7706359" cy="450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800" spc="-5" dirty="0">
                <a:solidFill>
                  <a:srgbClr val="FF6400"/>
                </a:solidFill>
                <a:latin typeface="Courier New"/>
                <a:cs typeface="Courier New"/>
              </a:rPr>
              <a:t>button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on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800" spc="-5" dirty="0">
                <a:solidFill>
                  <a:srgbClr val="61CE3C"/>
                </a:solidFill>
                <a:latin typeface="Courier New"/>
                <a:cs typeface="Courier New"/>
              </a:rPr>
              <a:t>'click'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, </a:t>
            </a:r>
            <a:r>
              <a:rPr sz="28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800" spc="5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63600" y="3873500"/>
            <a:ext cx="4503420" cy="137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3600">
              <a:lnSpc>
                <a:spcPct val="100000"/>
              </a:lnSpc>
            </a:pP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(this).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remove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();</a:t>
            </a:r>
            <a:endParaRPr sz="2800">
              <a:latin typeface="Courier New"/>
              <a:cs typeface="Courier New"/>
            </a:endParaRPr>
          </a:p>
          <a:p>
            <a:pPr marL="4318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39"/>
              </a:spcBef>
            </a:pP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1700091" y="4837569"/>
            <a:ext cx="217804" cy="1460500"/>
          </a:xfrm>
          <a:custGeom>
            <a:avLst/>
            <a:gdLst/>
            <a:ahLst/>
            <a:cxnLst/>
            <a:rect l="l" t="t" r="r" b="b"/>
            <a:pathLst>
              <a:path w="217804" h="1460500">
                <a:moveTo>
                  <a:pt x="8127" y="1447800"/>
                </a:moveTo>
                <a:lnTo>
                  <a:pt x="6286" y="1447800"/>
                </a:lnTo>
                <a:lnTo>
                  <a:pt x="6692" y="1460500"/>
                </a:lnTo>
                <a:lnTo>
                  <a:pt x="7873" y="1460500"/>
                </a:lnTo>
                <a:lnTo>
                  <a:pt x="8127" y="1447800"/>
                </a:lnTo>
                <a:close/>
              </a:path>
              <a:path w="217804" h="1460500">
                <a:moveTo>
                  <a:pt x="11877" y="1413893"/>
                </a:moveTo>
                <a:lnTo>
                  <a:pt x="11529" y="1418653"/>
                </a:lnTo>
                <a:lnTo>
                  <a:pt x="11417" y="1422400"/>
                </a:lnTo>
                <a:lnTo>
                  <a:pt x="11142" y="1435100"/>
                </a:lnTo>
                <a:lnTo>
                  <a:pt x="11249" y="1460500"/>
                </a:lnTo>
                <a:lnTo>
                  <a:pt x="12014" y="1460500"/>
                </a:lnTo>
                <a:lnTo>
                  <a:pt x="12707" y="1447800"/>
                </a:lnTo>
                <a:lnTo>
                  <a:pt x="14809" y="1447800"/>
                </a:lnTo>
                <a:lnTo>
                  <a:pt x="15088" y="1435100"/>
                </a:lnTo>
                <a:lnTo>
                  <a:pt x="12338" y="1435100"/>
                </a:lnTo>
                <a:lnTo>
                  <a:pt x="12039" y="1422400"/>
                </a:lnTo>
                <a:lnTo>
                  <a:pt x="11877" y="1413893"/>
                </a:lnTo>
                <a:close/>
              </a:path>
              <a:path w="217804" h="1460500">
                <a:moveTo>
                  <a:pt x="14809" y="1447800"/>
                </a:moveTo>
                <a:lnTo>
                  <a:pt x="12707" y="1447800"/>
                </a:lnTo>
                <a:lnTo>
                  <a:pt x="13781" y="1460500"/>
                </a:lnTo>
                <a:lnTo>
                  <a:pt x="14809" y="1447800"/>
                </a:lnTo>
                <a:close/>
              </a:path>
              <a:path w="217804" h="1460500">
                <a:moveTo>
                  <a:pt x="82727" y="1270000"/>
                </a:moveTo>
                <a:lnTo>
                  <a:pt x="20472" y="1270000"/>
                </a:lnTo>
                <a:lnTo>
                  <a:pt x="21996" y="1282700"/>
                </a:lnTo>
                <a:lnTo>
                  <a:pt x="22453" y="1282700"/>
                </a:lnTo>
                <a:lnTo>
                  <a:pt x="22466" y="1295400"/>
                </a:lnTo>
                <a:lnTo>
                  <a:pt x="20938" y="1333500"/>
                </a:lnTo>
                <a:lnTo>
                  <a:pt x="18562" y="1371600"/>
                </a:lnTo>
                <a:lnTo>
                  <a:pt x="16617" y="1409700"/>
                </a:lnTo>
                <a:lnTo>
                  <a:pt x="16382" y="1447800"/>
                </a:lnTo>
                <a:lnTo>
                  <a:pt x="16217" y="1460500"/>
                </a:lnTo>
                <a:lnTo>
                  <a:pt x="144513" y="1460500"/>
                </a:lnTo>
                <a:lnTo>
                  <a:pt x="145364" y="1447800"/>
                </a:lnTo>
                <a:lnTo>
                  <a:pt x="28828" y="1447800"/>
                </a:lnTo>
                <a:lnTo>
                  <a:pt x="29603" y="1435100"/>
                </a:lnTo>
                <a:lnTo>
                  <a:pt x="127647" y="1435100"/>
                </a:lnTo>
                <a:lnTo>
                  <a:pt x="124599" y="1422400"/>
                </a:lnTo>
                <a:lnTo>
                  <a:pt x="156622" y="1422400"/>
                </a:lnTo>
                <a:lnTo>
                  <a:pt x="132637" y="1409700"/>
                </a:lnTo>
                <a:lnTo>
                  <a:pt x="70218" y="1409700"/>
                </a:lnTo>
                <a:lnTo>
                  <a:pt x="71335" y="1346200"/>
                </a:lnTo>
                <a:lnTo>
                  <a:pt x="73556" y="1346200"/>
                </a:lnTo>
                <a:lnTo>
                  <a:pt x="73654" y="1308100"/>
                </a:lnTo>
                <a:lnTo>
                  <a:pt x="73723" y="1295400"/>
                </a:lnTo>
                <a:lnTo>
                  <a:pt x="82286" y="1295400"/>
                </a:lnTo>
                <a:lnTo>
                  <a:pt x="82442" y="1282700"/>
                </a:lnTo>
                <a:lnTo>
                  <a:pt x="82727" y="1270000"/>
                </a:lnTo>
                <a:close/>
              </a:path>
              <a:path w="217804" h="1460500">
                <a:moveTo>
                  <a:pt x="99782" y="1435100"/>
                </a:moveTo>
                <a:lnTo>
                  <a:pt x="29832" y="1435100"/>
                </a:lnTo>
                <a:lnTo>
                  <a:pt x="29997" y="1447800"/>
                </a:lnTo>
                <a:lnTo>
                  <a:pt x="106506" y="1447800"/>
                </a:lnTo>
                <a:lnTo>
                  <a:pt x="99782" y="1435100"/>
                </a:lnTo>
                <a:close/>
              </a:path>
              <a:path w="217804" h="1460500">
                <a:moveTo>
                  <a:pt x="14666" y="1346200"/>
                </a:moveTo>
                <a:lnTo>
                  <a:pt x="14236" y="1346200"/>
                </a:lnTo>
                <a:lnTo>
                  <a:pt x="13929" y="1358900"/>
                </a:lnTo>
                <a:lnTo>
                  <a:pt x="13725" y="1384300"/>
                </a:lnTo>
                <a:lnTo>
                  <a:pt x="13440" y="1409700"/>
                </a:lnTo>
                <a:lnTo>
                  <a:pt x="12890" y="1435100"/>
                </a:lnTo>
                <a:lnTo>
                  <a:pt x="15088" y="1435100"/>
                </a:lnTo>
                <a:lnTo>
                  <a:pt x="15366" y="1422400"/>
                </a:lnTo>
                <a:lnTo>
                  <a:pt x="15247" y="1384300"/>
                </a:lnTo>
                <a:lnTo>
                  <a:pt x="15068" y="1358900"/>
                </a:lnTo>
                <a:lnTo>
                  <a:pt x="14666" y="1346200"/>
                </a:lnTo>
                <a:close/>
              </a:path>
              <a:path w="217804" h="1460500">
                <a:moveTo>
                  <a:pt x="206998" y="1422400"/>
                </a:moveTo>
                <a:lnTo>
                  <a:pt x="159334" y="1422400"/>
                </a:lnTo>
                <a:lnTo>
                  <a:pt x="169100" y="1435100"/>
                </a:lnTo>
                <a:lnTo>
                  <a:pt x="217676" y="1435100"/>
                </a:lnTo>
                <a:lnTo>
                  <a:pt x="206998" y="1422400"/>
                </a:lnTo>
                <a:close/>
              </a:path>
              <a:path w="217804" h="1460500">
                <a:moveTo>
                  <a:pt x="10439" y="1384300"/>
                </a:moveTo>
                <a:lnTo>
                  <a:pt x="10238" y="1397000"/>
                </a:lnTo>
                <a:lnTo>
                  <a:pt x="10032" y="1422400"/>
                </a:lnTo>
                <a:lnTo>
                  <a:pt x="11255" y="1422400"/>
                </a:lnTo>
                <a:lnTo>
                  <a:pt x="11529" y="1418653"/>
                </a:lnTo>
                <a:lnTo>
                  <a:pt x="11797" y="1409700"/>
                </a:lnTo>
                <a:lnTo>
                  <a:pt x="12184" y="1409700"/>
                </a:lnTo>
                <a:lnTo>
                  <a:pt x="12138" y="1397000"/>
                </a:lnTo>
                <a:lnTo>
                  <a:pt x="10439" y="1384300"/>
                </a:lnTo>
                <a:close/>
              </a:path>
              <a:path w="217804" h="1460500">
                <a:moveTo>
                  <a:pt x="180339" y="1409700"/>
                </a:moveTo>
                <a:lnTo>
                  <a:pt x="156622" y="1422400"/>
                </a:lnTo>
                <a:lnTo>
                  <a:pt x="174790" y="1422400"/>
                </a:lnTo>
                <a:lnTo>
                  <a:pt x="180339" y="1409700"/>
                </a:lnTo>
                <a:close/>
              </a:path>
              <a:path w="217804" h="1460500">
                <a:moveTo>
                  <a:pt x="11797" y="1409700"/>
                </a:moveTo>
                <a:lnTo>
                  <a:pt x="11529" y="1418653"/>
                </a:lnTo>
                <a:lnTo>
                  <a:pt x="11877" y="1413893"/>
                </a:lnTo>
                <a:lnTo>
                  <a:pt x="11797" y="1409700"/>
                </a:lnTo>
                <a:close/>
              </a:path>
              <a:path w="217804" h="1460500">
                <a:moveTo>
                  <a:pt x="12184" y="1409700"/>
                </a:moveTo>
                <a:lnTo>
                  <a:pt x="11797" y="1409700"/>
                </a:lnTo>
                <a:lnTo>
                  <a:pt x="11877" y="1413893"/>
                </a:lnTo>
                <a:lnTo>
                  <a:pt x="12184" y="1409700"/>
                </a:lnTo>
                <a:close/>
              </a:path>
              <a:path w="217804" h="1460500">
                <a:moveTo>
                  <a:pt x="9258" y="1117600"/>
                </a:moveTo>
                <a:lnTo>
                  <a:pt x="8606" y="1168400"/>
                </a:lnTo>
                <a:lnTo>
                  <a:pt x="8447" y="1193800"/>
                </a:lnTo>
                <a:lnTo>
                  <a:pt x="8371" y="1384300"/>
                </a:lnTo>
                <a:lnTo>
                  <a:pt x="8254" y="1409700"/>
                </a:lnTo>
                <a:lnTo>
                  <a:pt x="9346" y="1371600"/>
                </a:lnTo>
                <a:lnTo>
                  <a:pt x="9797" y="1320800"/>
                </a:lnTo>
                <a:lnTo>
                  <a:pt x="9915" y="1231900"/>
                </a:lnTo>
                <a:lnTo>
                  <a:pt x="10021" y="1193800"/>
                </a:lnTo>
                <a:lnTo>
                  <a:pt x="10236" y="1155700"/>
                </a:lnTo>
                <a:lnTo>
                  <a:pt x="13547" y="1155700"/>
                </a:lnTo>
                <a:lnTo>
                  <a:pt x="13659" y="1130300"/>
                </a:lnTo>
                <a:lnTo>
                  <a:pt x="9537" y="1130300"/>
                </a:lnTo>
                <a:lnTo>
                  <a:pt x="9258" y="1117600"/>
                </a:lnTo>
                <a:close/>
              </a:path>
              <a:path w="217804" h="1460500">
                <a:moveTo>
                  <a:pt x="78350" y="1358900"/>
                </a:moveTo>
                <a:lnTo>
                  <a:pt x="76796" y="1358900"/>
                </a:lnTo>
                <a:lnTo>
                  <a:pt x="76326" y="1371600"/>
                </a:lnTo>
                <a:lnTo>
                  <a:pt x="75611" y="1384300"/>
                </a:lnTo>
                <a:lnTo>
                  <a:pt x="74841" y="1397000"/>
                </a:lnTo>
                <a:lnTo>
                  <a:pt x="74206" y="1409700"/>
                </a:lnTo>
                <a:lnTo>
                  <a:pt x="82575" y="1409700"/>
                </a:lnTo>
                <a:lnTo>
                  <a:pt x="87071" y="1397000"/>
                </a:lnTo>
                <a:lnTo>
                  <a:pt x="78790" y="1397000"/>
                </a:lnTo>
                <a:lnTo>
                  <a:pt x="78798" y="1384300"/>
                </a:lnTo>
                <a:lnTo>
                  <a:pt x="78350" y="1358900"/>
                </a:lnTo>
                <a:close/>
              </a:path>
              <a:path w="217804" h="1460500">
                <a:moveTo>
                  <a:pt x="110732" y="1397000"/>
                </a:moveTo>
                <a:lnTo>
                  <a:pt x="91713" y="1397000"/>
                </a:lnTo>
                <a:lnTo>
                  <a:pt x="82575" y="1409700"/>
                </a:lnTo>
                <a:lnTo>
                  <a:pt x="118084" y="1409700"/>
                </a:lnTo>
                <a:lnTo>
                  <a:pt x="110732" y="1397000"/>
                </a:lnTo>
                <a:close/>
              </a:path>
              <a:path w="217804" h="1460500">
                <a:moveTo>
                  <a:pt x="73556" y="1346200"/>
                </a:moveTo>
                <a:lnTo>
                  <a:pt x="71335" y="1346200"/>
                </a:lnTo>
                <a:lnTo>
                  <a:pt x="71720" y="1358900"/>
                </a:lnTo>
                <a:lnTo>
                  <a:pt x="72027" y="1397000"/>
                </a:lnTo>
                <a:lnTo>
                  <a:pt x="72732" y="1397000"/>
                </a:lnTo>
                <a:lnTo>
                  <a:pt x="73364" y="1371600"/>
                </a:lnTo>
                <a:lnTo>
                  <a:pt x="73556" y="1346200"/>
                </a:lnTo>
                <a:close/>
              </a:path>
              <a:path w="217804" h="1460500">
                <a:moveTo>
                  <a:pt x="83287" y="1346200"/>
                </a:moveTo>
                <a:lnTo>
                  <a:pt x="82512" y="1346200"/>
                </a:lnTo>
                <a:lnTo>
                  <a:pt x="82299" y="1358900"/>
                </a:lnTo>
                <a:lnTo>
                  <a:pt x="82308" y="1397000"/>
                </a:lnTo>
                <a:lnTo>
                  <a:pt x="82676" y="1397000"/>
                </a:lnTo>
                <a:lnTo>
                  <a:pt x="83136" y="1384300"/>
                </a:lnTo>
                <a:lnTo>
                  <a:pt x="83243" y="1371600"/>
                </a:lnTo>
                <a:lnTo>
                  <a:pt x="83287" y="1346200"/>
                </a:lnTo>
                <a:close/>
              </a:path>
              <a:path w="217804" h="1460500">
                <a:moveTo>
                  <a:pt x="77457" y="1295400"/>
                </a:moveTo>
                <a:lnTo>
                  <a:pt x="73723" y="1295400"/>
                </a:lnTo>
                <a:lnTo>
                  <a:pt x="74413" y="1308100"/>
                </a:lnTo>
                <a:lnTo>
                  <a:pt x="74595" y="1333500"/>
                </a:lnTo>
                <a:lnTo>
                  <a:pt x="74698" y="1371600"/>
                </a:lnTo>
                <a:lnTo>
                  <a:pt x="74790" y="1384300"/>
                </a:lnTo>
                <a:lnTo>
                  <a:pt x="75262" y="1371600"/>
                </a:lnTo>
                <a:lnTo>
                  <a:pt x="75507" y="1358900"/>
                </a:lnTo>
                <a:lnTo>
                  <a:pt x="78350" y="1358900"/>
                </a:lnTo>
                <a:lnTo>
                  <a:pt x="77903" y="1333500"/>
                </a:lnTo>
                <a:lnTo>
                  <a:pt x="77889" y="1308100"/>
                </a:lnTo>
                <a:lnTo>
                  <a:pt x="77292" y="1308100"/>
                </a:lnTo>
                <a:lnTo>
                  <a:pt x="77457" y="1295400"/>
                </a:lnTo>
                <a:close/>
              </a:path>
              <a:path w="217804" h="1460500">
                <a:moveTo>
                  <a:pt x="82016" y="1117600"/>
                </a:moveTo>
                <a:lnTo>
                  <a:pt x="81292" y="1117600"/>
                </a:lnTo>
                <a:lnTo>
                  <a:pt x="81432" y="1130300"/>
                </a:lnTo>
                <a:lnTo>
                  <a:pt x="14909" y="1130300"/>
                </a:lnTo>
                <a:lnTo>
                  <a:pt x="15571" y="1181100"/>
                </a:lnTo>
                <a:lnTo>
                  <a:pt x="15823" y="1231900"/>
                </a:lnTo>
                <a:lnTo>
                  <a:pt x="15995" y="1282700"/>
                </a:lnTo>
                <a:lnTo>
                  <a:pt x="16415" y="1320800"/>
                </a:lnTo>
                <a:lnTo>
                  <a:pt x="17411" y="1371600"/>
                </a:lnTo>
                <a:lnTo>
                  <a:pt x="18151" y="1346200"/>
                </a:lnTo>
                <a:lnTo>
                  <a:pt x="18960" y="1295400"/>
                </a:lnTo>
                <a:lnTo>
                  <a:pt x="20204" y="1295400"/>
                </a:lnTo>
                <a:lnTo>
                  <a:pt x="20362" y="1282700"/>
                </a:lnTo>
                <a:lnTo>
                  <a:pt x="20472" y="1270000"/>
                </a:lnTo>
                <a:lnTo>
                  <a:pt x="83388" y="1270000"/>
                </a:lnTo>
                <a:lnTo>
                  <a:pt x="83632" y="1257300"/>
                </a:lnTo>
                <a:lnTo>
                  <a:pt x="83840" y="1231900"/>
                </a:lnTo>
                <a:lnTo>
                  <a:pt x="84218" y="1168400"/>
                </a:lnTo>
                <a:lnTo>
                  <a:pt x="82897" y="1168400"/>
                </a:lnTo>
                <a:lnTo>
                  <a:pt x="82456" y="1130300"/>
                </a:lnTo>
                <a:lnTo>
                  <a:pt x="82016" y="1117600"/>
                </a:lnTo>
                <a:close/>
              </a:path>
              <a:path w="217804" h="1460500">
                <a:moveTo>
                  <a:pt x="79984" y="1308100"/>
                </a:moveTo>
                <a:lnTo>
                  <a:pt x="77889" y="1308100"/>
                </a:lnTo>
                <a:lnTo>
                  <a:pt x="78161" y="1320800"/>
                </a:lnTo>
                <a:lnTo>
                  <a:pt x="78333" y="1346200"/>
                </a:lnTo>
                <a:lnTo>
                  <a:pt x="78553" y="1358900"/>
                </a:lnTo>
                <a:lnTo>
                  <a:pt x="78968" y="1371600"/>
                </a:lnTo>
                <a:lnTo>
                  <a:pt x="79463" y="1358900"/>
                </a:lnTo>
                <a:lnTo>
                  <a:pt x="79604" y="1320800"/>
                </a:lnTo>
                <a:lnTo>
                  <a:pt x="79984" y="1308100"/>
                </a:lnTo>
                <a:close/>
              </a:path>
              <a:path w="217804" h="1460500">
                <a:moveTo>
                  <a:pt x="11899" y="1320800"/>
                </a:moveTo>
                <a:lnTo>
                  <a:pt x="11656" y="1333500"/>
                </a:lnTo>
                <a:lnTo>
                  <a:pt x="11429" y="1358900"/>
                </a:lnTo>
                <a:lnTo>
                  <a:pt x="12651" y="1346200"/>
                </a:lnTo>
                <a:lnTo>
                  <a:pt x="13584" y="1333500"/>
                </a:lnTo>
                <a:lnTo>
                  <a:pt x="11899" y="1320800"/>
                </a:lnTo>
                <a:close/>
              </a:path>
              <a:path w="217804" h="1460500">
                <a:moveTo>
                  <a:pt x="82286" y="1295400"/>
                </a:moveTo>
                <a:lnTo>
                  <a:pt x="77457" y="1295400"/>
                </a:lnTo>
                <a:lnTo>
                  <a:pt x="77622" y="1308100"/>
                </a:lnTo>
                <a:lnTo>
                  <a:pt x="79984" y="1308100"/>
                </a:lnTo>
                <a:lnTo>
                  <a:pt x="80224" y="1320800"/>
                </a:lnTo>
                <a:lnTo>
                  <a:pt x="80492" y="1346200"/>
                </a:lnTo>
                <a:lnTo>
                  <a:pt x="80759" y="1333500"/>
                </a:lnTo>
                <a:lnTo>
                  <a:pt x="81127" y="1333500"/>
                </a:lnTo>
                <a:lnTo>
                  <a:pt x="81381" y="1320800"/>
                </a:lnTo>
                <a:lnTo>
                  <a:pt x="82092" y="1320800"/>
                </a:lnTo>
                <a:lnTo>
                  <a:pt x="82286" y="1295400"/>
                </a:lnTo>
                <a:close/>
              </a:path>
              <a:path w="217804" h="1460500">
                <a:moveTo>
                  <a:pt x="82092" y="1320800"/>
                </a:moveTo>
                <a:lnTo>
                  <a:pt x="81381" y="1320800"/>
                </a:lnTo>
                <a:lnTo>
                  <a:pt x="81724" y="1333500"/>
                </a:lnTo>
                <a:lnTo>
                  <a:pt x="81927" y="1333500"/>
                </a:lnTo>
                <a:lnTo>
                  <a:pt x="82092" y="1320800"/>
                </a:lnTo>
                <a:close/>
              </a:path>
              <a:path w="217804" h="1460500">
                <a:moveTo>
                  <a:pt x="13900" y="1219200"/>
                </a:moveTo>
                <a:lnTo>
                  <a:pt x="11798" y="1219200"/>
                </a:lnTo>
                <a:lnTo>
                  <a:pt x="12655" y="1244600"/>
                </a:lnTo>
                <a:lnTo>
                  <a:pt x="12893" y="1257300"/>
                </a:lnTo>
                <a:lnTo>
                  <a:pt x="12941" y="1320800"/>
                </a:lnTo>
                <a:lnTo>
                  <a:pt x="14023" y="1270000"/>
                </a:lnTo>
                <a:lnTo>
                  <a:pt x="13900" y="1219200"/>
                </a:lnTo>
                <a:close/>
              </a:path>
              <a:path w="217804" h="1460500">
                <a:moveTo>
                  <a:pt x="19995" y="1295400"/>
                </a:moveTo>
                <a:lnTo>
                  <a:pt x="18960" y="1295400"/>
                </a:lnTo>
                <a:lnTo>
                  <a:pt x="19735" y="1308100"/>
                </a:lnTo>
                <a:lnTo>
                  <a:pt x="19995" y="1295400"/>
                </a:lnTo>
                <a:close/>
              </a:path>
              <a:path w="217804" h="1460500">
                <a:moveTo>
                  <a:pt x="83388" y="1270000"/>
                </a:moveTo>
                <a:lnTo>
                  <a:pt x="82927" y="1270000"/>
                </a:lnTo>
                <a:lnTo>
                  <a:pt x="83067" y="1282700"/>
                </a:lnTo>
                <a:lnTo>
                  <a:pt x="83202" y="1282700"/>
                </a:lnTo>
                <a:lnTo>
                  <a:pt x="83388" y="1270000"/>
                </a:lnTo>
                <a:close/>
              </a:path>
              <a:path w="217804" h="1460500">
                <a:moveTo>
                  <a:pt x="85077" y="1257300"/>
                </a:moveTo>
                <a:lnTo>
                  <a:pt x="84416" y="1257300"/>
                </a:lnTo>
                <a:lnTo>
                  <a:pt x="84162" y="1270000"/>
                </a:lnTo>
                <a:lnTo>
                  <a:pt x="85623" y="1270000"/>
                </a:lnTo>
                <a:lnTo>
                  <a:pt x="85077" y="1257300"/>
                </a:lnTo>
                <a:close/>
              </a:path>
              <a:path w="217804" h="1460500">
                <a:moveTo>
                  <a:pt x="13547" y="1155700"/>
                </a:moveTo>
                <a:lnTo>
                  <a:pt x="10236" y="1155700"/>
                </a:lnTo>
                <a:lnTo>
                  <a:pt x="10821" y="1181100"/>
                </a:lnTo>
                <a:lnTo>
                  <a:pt x="10836" y="1231900"/>
                </a:lnTo>
                <a:lnTo>
                  <a:pt x="11379" y="1244600"/>
                </a:lnTo>
                <a:lnTo>
                  <a:pt x="11710" y="1244600"/>
                </a:lnTo>
                <a:lnTo>
                  <a:pt x="11798" y="1219200"/>
                </a:lnTo>
                <a:lnTo>
                  <a:pt x="13900" y="1219200"/>
                </a:lnTo>
                <a:lnTo>
                  <a:pt x="13593" y="1181100"/>
                </a:lnTo>
                <a:lnTo>
                  <a:pt x="13547" y="1155700"/>
                </a:lnTo>
                <a:close/>
              </a:path>
              <a:path w="217804" h="1460500">
                <a:moveTo>
                  <a:pt x="90327" y="1003300"/>
                </a:moveTo>
                <a:lnTo>
                  <a:pt x="6453" y="1003300"/>
                </a:lnTo>
                <a:lnTo>
                  <a:pt x="6680" y="1028700"/>
                </a:lnTo>
                <a:lnTo>
                  <a:pt x="5957" y="1054100"/>
                </a:lnTo>
                <a:lnTo>
                  <a:pt x="2743" y="1054100"/>
                </a:lnTo>
                <a:lnTo>
                  <a:pt x="1892" y="1066800"/>
                </a:lnTo>
                <a:lnTo>
                  <a:pt x="2038" y="1117600"/>
                </a:lnTo>
                <a:lnTo>
                  <a:pt x="2324" y="1155700"/>
                </a:lnTo>
                <a:lnTo>
                  <a:pt x="3136" y="1219200"/>
                </a:lnTo>
                <a:lnTo>
                  <a:pt x="3538" y="1231900"/>
                </a:lnTo>
                <a:lnTo>
                  <a:pt x="4203" y="1193800"/>
                </a:lnTo>
                <a:lnTo>
                  <a:pt x="4897" y="1155700"/>
                </a:lnTo>
                <a:lnTo>
                  <a:pt x="5384" y="1117600"/>
                </a:lnTo>
                <a:lnTo>
                  <a:pt x="5791" y="1104900"/>
                </a:lnTo>
                <a:lnTo>
                  <a:pt x="8782" y="1104900"/>
                </a:lnTo>
                <a:lnTo>
                  <a:pt x="9016" y="1066800"/>
                </a:lnTo>
                <a:lnTo>
                  <a:pt x="9227" y="1041400"/>
                </a:lnTo>
                <a:lnTo>
                  <a:pt x="88744" y="1041400"/>
                </a:lnTo>
                <a:lnTo>
                  <a:pt x="88938" y="1028700"/>
                </a:lnTo>
                <a:lnTo>
                  <a:pt x="90517" y="1028700"/>
                </a:lnTo>
                <a:lnTo>
                  <a:pt x="90327" y="1003300"/>
                </a:lnTo>
                <a:close/>
              </a:path>
              <a:path w="217804" h="1460500">
                <a:moveTo>
                  <a:pt x="88353" y="1193800"/>
                </a:moveTo>
                <a:lnTo>
                  <a:pt x="86791" y="1193800"/>
                </a:lnTo>
                <a:lnTo>
                  <a:pt x="88061" y="1206500"/>
                </a:lnTo>
                <a:lnTo>
                  <a:pt x="88264" y="1206500"/>
                </a:lnTo>
                <a:lnTo>
                  <a:pt x="88353" y="1193800"/>
                </a:lnTo>
                <a:close/>
              </a:path>
              <a:path w="217804" h="1460500">
                <a:moveTo>
                  <a:pt x="8782" y="1104900"/>
                </a:moveTo>
                <a:lnTo>
                  <a:pt x="6345" y="1104900"/>
                </a:lnTo>
                <a:lnTo>
                  <a:pt x="6929" y="1130300"/>
                </a:lnTo>
                <a:lnTo>
                  <a:pt x="7429" y="1168400"/>
                </a:lnTo>
                <a:lnTo>
                  <a:pt x="7870" y="1181100"/>
                </a:lnTo>
                <a:lnTo>
                  <a:pt x="8308" y="1155700"/>
                </a:lnTo>
                <a:lnTo>
                  <a:pt x="8704" y="1117600"/>
                </a:lnTo>
                <a:lnTo>
                  <a:pt x="8782" y="1104900"/>
                </a:lnTo>
                <a:close/>
              </a:path>
              <a:path w="217804" h="1460500">
                <a:moveTo>
                  <a:pt x="84454" y="1092200"/>
                </a:moveTo>
                <a:lnTo>
                  <a:pt x="83963" y="1092200"/>
                </a:lnTo>
                <a:lnTo>
                  <a:pt x="83685" y="1155700"/>
                </a:lnTo>
                <a:lnTo>
                  <a:pt x="83286" y="1168400"/>
                </a:lnTo>
                <a:lnTo>
                  <a:pt x="84218" y="1168400"/>
                </a:lnTo>
                <a:lnTo>
                  <a:pt x="84302" y="1155700"/>
                </a:lnTo>
                <a:lnTo>
                  <a:pt x="85065" y="1155700"/>
                </a:lnTo>
                <a:lnTo>
                  <a:pt x="85172" y="1143000"/>
                </a:lnTo>
                <a:lnTo>
                  <a:pt x="85382" y="1130300"/>
                </a:lnTo>
                <a:lnTo>
                  <a:pt x="87464" y="1130300"/>
                </a:lnTo>
                <a:lnTo>
                  <a:pt x="87439" y="1117600"/>
                </a:lnTo>
                <a:lnTo>
                  <a:pt x="84876" y="1117600"/>
                </a:lnTo>
                <a:lnTo>
                  <a:pt x="84454" y="1092200"/>
                </a:lnTo>
                <a:close/>
              </a:path>
              <a:path w="217804" h="1460500">
                <a:moveTo>
                  <a:pt x="85065" y="1155700"/>
                </a:moveTo>
                <a:lnTo>
                  <a:pt x="84508" y="1155700"/>
                </a:lnTo>
                <a:lnTo>
                  <a:pt x="84586" y="1168400"/>
                </a:lnTo>
                <a:lnTo>
                  <a:pt x="84958" y="1168400"/>
                </a:lnTo>
                <a:lnTo>
                  <a:pt x="85065" y="1155700"/>
                </a:lnTo>
                <a:close/>
              </a:path>
              <a:path w="217804" h="1460500">
                <a:moveTo>
                  <a:pt x="88684" y="1143000"/>
                </a:moveTo>
                <a:lnTo>
                  <a:pt x="86575" y="1143000"/>
                </a:lnTo>
                <a:lnTo>
                  <a:pt x="87515" y="1155700"/>
                </a:lnTo>
                <a:lnTo>
                  <a:pt x="87274" y="1168400"/>
                </a:lnTo>
                <a:lnTo>
                  <a:pt x="88049" y="1155700"/>
                </a:lnTo>
                <a:lnTo>
                  <a:pt x="88684" y="1143000"/>
                </a:lnTo>
                <a:close/>
              </a:path>
              <a:path w="217804" h="1460500">
                <a:moveTo>
                  <a:pt x="81152" y="1117600"/>
                </a:moveTo>
                <a:lnTo>
                  <a:pt x="13715" y="1117600"/>
                </a:lnTo>
                <a:lnTo>
                  <a:pt x="14135" y="1130300"/>
                </a:lnTo>
                <a:lnTo>
                  <a:pt x="14445" y="1143000"/>
                </a:lnTo>
                <a:lnTo>
                  <a:pt x="14813" y="1143000"/>
                </a:lnTo>
                <a:lnTo>
                  <a:pt x="14909" y="1130300"/>
                </a:lnTo>
                <a:lnTo>
                  <a:pt x="81432" y="1130300"/>
                </a:lnTo>
                <a:lnTo>
                  <a:pt x="81152" y="1117600"/>
                </a:lnTo>
                <a:close/>
              </a:path>
              <a:path w="217804" h="1460500">
                <a:moveTo>
                  <a:pt x="86416" y="1130300"/>
                </a:moveTo>
                <a:lnTo>
                  <a:pt x="86029" y="1130300"/>
                </a:lnTo>
                <a:lnTo>
                  <a:pt x="85597" y="1143000"/>
                </a:lnTo>
                <a:lnTo>
                  <a:pt x="86309" y="1143000"/>
                </a:lnTo>
                <a:lnTo>
                  <a:pt x="86416" y="1130300"/>
                </a:lnTo>
                <a:close/>
              </a:path>
              <a:path w="217804" h="1460500">
                <a:moveTo>
                  <a:pt x="86410" y="1054100"/>
                </a:moveTo>
                <a:lnTo>
                  <a:pt x="11633" y="1054100"/>
                </a:lnTo>
                <a:lnTo>
                  <a:pt x="10706" y="1130300"/>
                </a:lnTo>
                <a:lnTo>
                  <a:pt x="13659" y="1130300"/>
                </a:lnTo>
                <a:lnTo>
                  <a:pt x="13715" y="1117600"/>
                </a:lnTo>
                <a:lnTo>
                  <a:pt x="81152" y="1117600"/>
                </a:lnTo>
                <a:lnTo>
                  <a:pt x="82578" y="1104900"/>
                </a:lnTo>
                <a:lnTo>
                  <a:pt x="84000" y="1079500"/>
                </a:lnTo>
                <a:lnTo>
                  <a:pt x="85314" y="1066800"/>
                </a:lnTo>
                <a:lnTo>
                  <a:pt x="86410" y="1054100"/>
                </a:lnTo>
                <a:close/>
              </a:path>
              <a:path w="217804" h="1460500">
                <a:moveTo>
                  <a:pt x="85813" y="1079500"/>
                </a:moveTo>
                <a:lnTo>
                  <a:pt x="85494" y="1092200"/>
                </a:lnTo>
                <a:lnTo>
                  <a:pt x="85153" y="1117600"/>
                </a:lnTo>
                <a:lnTo>
                  <a:pt x="87439" y="1117600"/>
                </a:lnTo>
                <a:lnTo>
                  <a:pt x="87414" y="1104900"/>
                </a:lnTo>
                <a:lnTo>
                  <a:pt x="86281" y="1104900"/>
                </a:lnTo>
                <a:lnTo>
                  <a:pt x="86121" y="1092200"/>
                </a:lnTo>
                <a:lnTo>
                  <a:pt x="85985" y="1092200"/>
                </a:lnTo>
                <a:lnTo>
                  <a:pt x="85813" y="1079500"/>
                </a:lnTo>
                <a:close/>
              </a:path>
              <a:path w="217804" h="1460500">
                <a:moveTo>
                  <a:pt x="87210" y="1092200"/>
                </a:moveTo>
                <a:lnTo>
                  <a:pt x="86690" y="1092200"/>
                </a:lnTo>
                <a:lnTo>
                  <a:pt x="86499" y="1104900"/>
                </a:lnTo>
                <a:lnTo>
                  <a:pt x="87414" y="1104900"/>
                </a:lnTo>
                <a:lnTo>
                  <a:pt x="87210" y="1092200"/>
                </a:lnTo>
                <a:close/>
              </a:path>
              <a:path w="217804" h="1460500">
                <a:moveTo>
                  <a:pt x="87058" y="1041400"/>
                </a:moveTo>
                <a:lnTo>
                  <a:pt x="9371" y="1041400"/>
                </a:lnTo>
                <a:lnTo>
                  <a:pt x="9511" y="1066800"/>
                </a:lnTo>
                <a:lnTo>
                  <a:pt x="9715" y="1079500"/>
                </a:lnTo>
                <a:lnTo>
                  <a:pt x="10286" y="1079500"/>
                </a:lnTo>
                <a:lnTo>
                  <a:pt x="10667" y="1066800"/>
                </a:lnTo>
                <a:lnTo>
                  <a:pt x="11099" y="1054100"/>
                </a:lnTo>
                <a:lnTo>
                  <a:pt x="86794" y="1054100"/>
                </a:lnTo>
                <a:lnTo>
                  <a:pt x="87058" y="1041400"/>
                </a:lnTo>
                <a:close/>
              </a:path>
              <a:path w="217804" h="1460500">
                <a:moveTo>
                  <a:pt x="91427" y="1066800"/>
                </a:moveTo>
                <a:lnTo>
                  <a:pt x="89649" y="1066800"/>
                </a:lnTo>
                <a:lnTo>
                  <a:pt x="90589" y="1079500"/>
                </a:lnTo>
                <a:lnTo>
                  <a:pt x="91706" y="1079500"/>
                </a:lnTo>
                <a:lnTo>
                  <a:pt x="91427" y="1066800"/>
                </a:lnTo>
                <a:close/>
              </a:path>
              <a:path w="217804" h="1460500">
                <a:moveTo>
                  <a:pt x="86794" y="1054100"/>
                </a:moveTo>
                <a:lnTo>
                  <a:pt x="86410" y="1054100"/>
                </a:lnTo>
                <a:lnTo>
                  <a:pt x="86424" y="1066800"/>
                </a:lnTo>
                <a:lnTo>
                  <a:pt x="86567" y="1066800"/>
                </a:lnTo>
                <a:lnTo>
                  <a:pt x="86794" y="1054100"/>
                </a:lnTo>
                <a:close/>
              </a:path>
              <a:path w="217804" h="1460500">
                <a:moveTo>
                  <a:pt x="90517" y="1028700"/>
                </a:moveTo>
                <a:lnTo>
                  <a:pt x="89661" y="1028700"/>
                </a:lnTo>
                <a:lnTo>
                  <a:pt x="89674" y="1041400"/>
                </a:lnTo>
                <a:lnTo>
                  <a:pt x="89941" y="1041400"/>
                </a:lnTo>
                <a:lnTo>
                  <a:pt x="90517" y="1028700"/>
                </a:lnTo>
                <a:close/>
              </a:path>
              <a:path w="217804" h="1460500">
                <a:moveTo>
                  <a:pt x="7264" y="863600"/>
                </a:moveTo>
                <a:lnTo>
                  <a:pt x="3949" y="863600"/>
                </a:lnTo>
                <a:lnTo>
                  <a:pt x="4383" y="876300"/>
                </a:lnTo>
                <a:lnTo>
                  <a:pt x="4630" y="889000"/>
                </a:lnTo>
                <a:lnTo>
                  <a:pt x="4978" y="927100"/>
                </a:lnTo>
                <a:lnTo>
                  <a:pt x="5194" y="1016000"/>
                </a:lnTo>
                <a:lnTo>
                  <a:pt x="5413" y="1016000"/>
                </a:lnTo>
                <a:lnTo>
                  <a:pt x="5932" y="1003300"/>
                </a:lnTo>
                <a:lnTo>
                  <a:pt x="90327" y="1003300"/>
                </a:lnTo>
                <a:lnTo>
                  <a:pt x="89293" y="977900"/>
                </a:lnTo>
                <a:lnTo>
                  <a:pt x="10566" y="977900"/>
                </a:lnTo>
                <a:lnTo>
                  <a:pt x="10439" y="965200"/>
                </a:lnTo>
                <a:lnTo>
                  <a:pt x="10570" y="952500"/>
                </a:lnTo>
                <a:lnTo>
                  <a:pt x="10762" y="901700"/>
                </a:lnTo>
                <a:lnTo>
                  <a:pt x="9258" y="901700"/>
                </a:lnTo>
                <a:lnTo>
                  <a:pt x="8953" y="876300"/>
                </a:lnTo>
                <a:lnTo>
                  <a:pt x="7327" y="876300"/>
                </a:lnTo>
                <a:lnTo>
                  <a:pt x="7264" y="863600"/>
                </a:lnTo>
                <a:close/>
              </a:path>
              <a:path w="217804" h="1460500">
                <a:moveTo>
                  <a:pt x="12577" y="914400"/>
                </a:moveTo>
                <a:lnTo>
                  <a:pt x="12133" y="914400"/>
                </a:lnTo>
                <a:lnTo>
                  <a:pt x="11552" y="939800"/>
                </a:lnTo>
                <a:lnTo>
                  <a:pt x="10769" y="977900"/>
                </a:lnTo>
                <a:lnTo>
                  <a:pt x="13349" y="977900"/>
                </a:lnTo>
                <a:lnTo>
                  <a:pt x="13073" y="965200"/>
                </a:lnTo>
                <a:lnTo>
                  <a:pt x="12776" y="927100"/>
                </a:lnTo>
                <a:lnTo>
                  <a:pt x="12577" y="914400"/>
                </a:lnTo>
                <a:close/>
              </a:path>
              <a:path w="217804" h="1460500">
                <a:moveTo>
                  <a:pt x="86524" y="876300"/>
                </a:moveTo>
                <a:lnTo>
                  <a:pt x="10858" y="876300"/>
                </a:lnTo>
                <a:lnTo>
                  <a:pt x="11989" y="889000"/>
                </a:lnTo>
                <a:lnTo>
                  <a:pt x="12953" y="901700"/>
                </a:lnTo>
                <a:lnTo>
                  <a:pt x="13708" y="914400"/>
                </a:lnTo>
                <a:lnTo>
                  <a:pt x="14211" y="927100"/>
                </a:lnTo>
                <a:lnTo>
                  <a:pt x="13665" y="977900"/>
                </a:lnTo>
                <a:lnTo>
                  <a:pt x="88061" y="977900"/>
                </a:lnTo>
                <a:lnTo>
                  <a:pt x="88341" y="952500"/>
                </a:lnTo>
                <a:lnTo>
                  <a:pt x="88625" y="939800"/>
                </a:lnTo>
                <a:lnTo>
                  <a:pt x="91020" y="939800"/>
                </a:lnTo>
                <a:lnTo>
                  <a:pt x="91133" y="927100"/>
                </a:lnTo>
                <a:lnTo>
                  <a:pt x="86664" y="927100"/>
                </a:lnTo>
                <a:lnTo>
                  <a:pt x="86042" y="914400"/>
                </a:lnTo>
                <a:lnTo>
                  <a:pt x="86622" y="889000"/>
                </a:lnTo>
                <a:lnTo>
                  <a:pt x="86524" y="876300"/>
                </a:lnTo>
                <a:close/>
              </a:path>
              <a:path w="217804" h="1460500">
                <a:moveTo>
                  <a:pt x="91020" y="939800"/>
                </a:moveTo>
                <a:lnTo>
                  <a:pt x="89786" y="939800"/>
                </a:lnTo>
                <a:lnTo>
                  <a:pt x="90449" y="965200"/>
                </a:lnTo>
                <a:lnTo>
                  <a:pt x="90792" y="965200"/>
                </a:lnTo>
                <a:lnTo>
                  <a:pt x="91020" y="939800"/>
                </a:lnTo>
                <a:close/>
              </a:path>
              <a:path w="217804" h="1460500">
                <a:moveTo>
                  <a:pt x="49902" y="0"/>
                </a:moveTo>
                <a:lnTo>
                  <a:pt x="18668" y="0"/>
                </a:lnTo>
                <a:lnTo>
                  <a:pt x="13093" y="12700"/>
                </a:lnTo>
                <a:lnTo>
                  <a:pt x="11051" y="12700"/>
                </a:lnTo>
                <a:lnTo>
                  <a:pt x="9788" y="25400"/>
                </a:lnTo>
                <a:lnTo>
                  <a:pt x="8796" y="38100"/>
                </a:lnTo>
                <a:lnTo>
                  <a:pt x="7569" y="38100"/>
                </a:lnTo>
                <a:lnTo>
                  <a:pt x="3845" y="63500"/>
                </a:lnTo>
                <a:lnTo>
                  <a:pt x="2317" y="76200"/>
                </a:lnTo>
                <a:lnTo>
                  <a:pt x="1932" y="101600"/>
                </a:lnTo>
                <a:lnTo>
                  <a:pt x="1638" y="127000"/>
                </a:lnTo>
                <a:lnTo>
                  <a:pt x="1049" y="152400"/>
                </a:lnTo>
                <a:lnTo>
                  <a:pt x="625" y="177800"/>
                </a:lnTo>
                <a:lnTo>
                  <a:pt x="279" y="215900"/>
                </a:lnTo>
                <a:lnTo>
                  <a:pt x="227" y="254000"/>
                </a:lnTo>
                <a:lnTo>
                  <a:pt x="704" y="279400"/>
                </a:lnTo>
                <a:lnTo>
                  <a:pt x="1600" y="304800"/>
                </a:lnTo>
                <a:lnTo>
                  <a:pt x="2806" y="355600"/>
                </a:lnTo>
                <a:lnTo>
                  <a:pt x="1753" y="368300"/>
                </a:lnTo>
                <a:lnTo>
                  <a:pt x="888" y="393700"/>
                </a:lnTo>
                <a:lnTo>
                  <a:pt x="281" y="419100"/>
                </a:lnTo>
                <a:lnTo>
                  <a:pt x="0" y="431800"/>
                </a:lnTo>
                <a:lnTo>
                  <a:pt x="2489" y="482600"/>
                </a:lnTo>
                <a:lnTo>
                  <a:pt x="2898" y="533400"/>
                </a:lnTo>
                <a:lnTo>
                  <a:pt x="2436" y="571500"/>
                </a:lnTo>
                <a:lnTo>
                  <a:pt x="2311" y="596900"/>
                </a:lnTo>
                <a:lnTo>
                  <a:pt x="2575" y="609600"/>
                </a:lnTo>
                <a:lnTo>
                  <a:pt x="2840" y="635000"/>
                </a:lnTo>
                <a:lnTo>
                  <a:pt x="3374" y="660400"/>
                </a:lnTo>
                <a:lnTo>
                  <a:pt x="4444" y="685800"/>
                </a:lnTo>
                <a:lnTo>
                  <a:pt x="4268" y="711200"/>
                </a:lnTo>
                <a:lnTo>
                  <a:pt x="4283" y="774700"/>
                </a:lnTo>
                <a:lnTo>
                  <a:pt x="4356" y="787400"/>
                </a:lnTo>
                <a:lnTo>
                  <a:pt x="87858" y="787400"/>
                </a:lnTo>
                <a:lnTo>
                  <a:pt x="87418" y="812800"/>
                </a:lnTo>
                <a:lnTo>
                  <a:pt x="87080" y="850900"/>
                </a:lnTo>
                <a:lnTo>
                  <a:pt x="86833" y="889000"/>
                </a:lnTo>
                <a:lnTo>
                  <a:pt x="86664" y="927100"/>
                </a:lnTo>
                <a:lnTo>
                  <a:pt x="91133" y="927100"/>
                </a:lnTo>
                <a:lnTo>
                  <a:pt x="91430" y="889000"/>
                </a:lnTo>
                <a:lnTo>
                  <a:pt x="91556" y="850900"/>
                </a:lnTo>
                <a:lnTo>
                  <a:pt x="91634" y="774700"/>
                </a:lnTo>
                <a:lnTo>
                  <a:pt x="89875" y="774700"/>
                </a:lnTo>
                <a:lnTo>
                  <a:pt x="89712" y="762000"/>
                </a:lnTo>
                <a:lnTo>
                  <a:pt x="90868" y="749300"/>
                </a:lnTo>
                <a:lnTo>
                  <a:pt x="91631" y="749300"/>
                </a:lnTo>
                <a:lnTo>
                  <a:pt x="91630" y="736600"/>
                </a:lnTo>
                <a:lnTo>
                  <a:pt x="92511" y="711200"/>
                </a:lnTo>
                <a:lnTo>
                  <a:pt x="93070" y="685800"/>
                </a:lnTo>
                <a:lnTo>
                  <a:pt x="93150" y="673100"/>
                </a:lnTo>
                <a:lnTo>
                  <a:pt x="92595" y="647700"/>
                </a:lnTo>
                <a:lnTo>
                  <a:pt x="92494" y="635000"/>
                </a:lnTo>
                <a:lnTo>
                  <a:pt x="92341" y="609600"/>
                </a:lnTo>
                <a:lnTo>
                  <a:pt x="92582" y="609600"/>
                </a:lnTo>
                <a:lnTo>
                  <a:pt x="93167" y="596900"/>
                </a:lnTo>
                <a:lnTo>
                  <a:pt x="95186" y="596900"/>
                </a:lnTo>
                <a:lnTo>
                  <a:pt x="96227" y="584200"/>
                </a:lnTo>
                <a:lnTo>
                  <a:pt x="96388" y="584200"/>
                </a:lnTo>
                <a:lnTo>
                  <a:pt x="96466" y="558800"/>
                </a:lnTo>
                <a:lnTo>
                  <a:pt x="95995" y="546100"/>
                </a:lnTo>
                <a:lnTo>
                  <a:pt x="94513" y="546100"/>
                </a:lnTo>
                <a:lnTo>
                  <a:pt x="95207" y="533400"/>
                </a:lnTo>
                <a:lnTo>
                  <a:pt x="95532" y="508000"/>
                </a:lnTo>
                <a:lnTo>
                  <a:pt x="95452" y="495300"/>
                </a:lnTo>
                <a:lnTo>
                  <a:pt x="94932" y="482600"/>
                </a:lnTo>
                <a:lnTo>
                  <a:pt x="93754" y="469900"/>
                </a:lnTo>
                <a:lnTo>
                  <a:pt x="92976" y="457200"/>
                </a:lnTo>
                <a:lnTo>
                  <a:pt x="92532" y="444500"/>
                </a:lnTo>
                <a:lnTo>
                  <a:pt x="92456" y="406400"/>
                </a:lnTo>
                <a:lnTo>
                  <a:pt x="92792" y="381000"/>
                </a:lnTo>
                <a:lnTo>
                  <a:pt x="92833" y="368300"/>
                </a:lnTo>
                <a:lnTo>
                  <a:pt x="92049" y="342900"/>
                </a:lnTo>
                <a:lnTo>
                  <a:pt x="91808" y="304800"/>
                </a:lnTo>
                <a:lnTo>
                  <a:pt x="91546" y="292100"/>
                </a:lnTo>
                <a:lnTo>
                  <a:pt x="91190" y="266700"/>
                </a:lnTo>
                <a:lnTo>
                  <a:pt x="90699" y="254000"/>
                </a:lnTo>
                <a:lnTo>
                  <a:pt x="90030" y="228600"/>
                </a:lnTo>
                <a:lnTo>
                  <a:pt x="89268" y="203200"/>
                </a:lnTo>
                <a:lnTo>
                  <a:pt x="87761" y="165100"/>
                </a:lnTo>
                <a:lnTo>
                  <a:pt x="85542" y="139700"/>
                </a:lnTo>
                <a:lnTo>
                  <a:pt x="82487" y="101600"/>
                </a:lnTo>
                <a:lnTo>
                  <a:pt x="78473" y="63500"/>
                </a:lnTo>
                <a:lnTo>
                  <a:pt x="72999" y="50800"/>
                </a:lnTo>
                <a:lnTo>
                  <a:pt x="66392" y="38100"/>
                </a:lnTo>
                <a:lnTo>
                  <a:pt x="58672" y="12700"/>
                </a:lnTo>
                <a:lnTo>
                  <a:pt x="49902" y="0"/>
                </a:lnTo>
                <a:close/>
              </a:path>
              <a:path w="217804" h="1460500">
                <a:moveTo>
                  <a:pt x="87858" y="787400"/>
                </a:moveTo>
                <a:lnTo>
                  <a:pt x="3335" y="787400"/>
                </a:lnTo>
                <a:lnTo>
                  <a:pt x="3140" y="800100"/>
                </a:lnTo>
                <a:lnTo>
                  <a:pt x="3047" y="901700"/>
                </a:lnTo>
                <a:lnTo>
                  <a:pt x="3426" y="914400"/>
                </a:lnTo>
                <a:lnTo>
                  <a:pt x="3592" y="876300"/>
                </a:lnTo>
                <a:lnTo>
                  <a:pt x="3949" y="863600"/>
                </a:lnTo>
                <a:lnTo>
                  <a:pt x="7264" y="863600"/>
                </a:lnTo>
                <a:lnTo>
                  <a:pt x="7200" y="850900"/>
                </a:lnTo>
                <a:lnTo>
                  <a:pt x="86448" y="850900"/>
                </a:lnTo>
                <a:lnTo>
                  <a:pt x="86470" y="838200"/>
                </a:lnTo>
                <a:lnTo>
                  <a:pt x="6388" y="838200"/>
                </a:lnTo>
                <a:lnTo>
                  <a:pt x="6505" y="812800"/>
                </a:lnTo>
                <a:lnTo>
                  <a:pt x="6718" y="800100"/>
                </a:lnTo>
                <a:lnTo>
                  <a:pt x="87403" y="800100"/>
                </a:lnTo>
                <a:lnTo>
                  <a:pt x="87858" y="787400"/>
                </a:lnTo>
                <a:close/>
              </a:path>
              <a:path w="217804" h="1460500">
                <a:moveTo>
                  <a:pt x="86426" y="863600"/>
                </a:moveTo>
                <a:lnTo>
                  <a:pt x="9461" y="863600"/>
                </a:lnTo>
                <a:lnTo>
                  <a:pt x="9258" y="901700"/>
                </a:lnTo>
                <a:lnTo>
                  <a:pt x="10762" y="901700"/>
                </a:lnTo>
                <a:lnTo>
                  <a:pt x="10858" y="876300"/>
                </a:lnTo>
                <a:lnTo>
                  <a:pt x="86524" y="876300"/>
                </a:lnTo>
                <a:lnTo>
                  <a:pt x="86426" y="863600"/>
                </a:lnTo>
                <a:close/>
              </a:path>
              <a:path w="217804" h="1460500">
                <a:moveTo>
                  <a:pt x="86448" y="850900"/>
                </a:moveTo>
                <a:lnTo>
                  <a:pt x="8064" y="850900"/>
                </a:lnTo>
                <a:lnTo>
                  <a:pt x="7835" y="863600"/>
                </a:lnTo>
                <a:lnTo>
                  <a:pt x="7547" y="876300"/>
                </a:lnTo>
                <a:lnTo>
                  <a:pt x="8953" y="876300"/>
                </a:lnTo>
                <a:lnTo>
                  <a:pt x="8801" y="863600"/>
                </a:lnTo>
                <a:lnTo>
                  <a:pt x="86426" y="863600"/>
                </a:lnTo>
                <a:lnTo>
                  <a:pt x="86448" y="850900"/>
                </a:lnTo>
                <a:close/>
              </a:path>
              <a:path w="217804" h="1460500">
                <a:moveTo>
                  <a:pt x="87403" y="800100"/>
                </a:moveTo>
                <a:lnTo>
                  <a:pt x="7272" y="800100"/>
                </a:lnTo>
                <a:lnTo>
                  <a:pt x="7392" y="825500"/>
                </a:lnTo>
                <a:lnTo>
                  <a:pt x="7327" y="838200"/>
                </a:lnTo>
                <a:lnTo>
                  <a:pt x="86470" y="838200"/>
                </a:lnTo>
                <a:lnTo>
                  <a:pt x="86492" y="825500"/>
                </a:lnTo>
                <a:lnTo>
                  <a:pt x="87403" y="800100"/>
                </a:lnTo>
                <a:close/>
              </a:path>
              <a:path w="217804" h="1460500">
                <a:moveTo>
                  <a:pt x="91631" y="749300"/>
                </a:moveTo>
                <a:lnTo>
                  <a:pt x="90868" y="749300"/>
                </a:lnTo>
                <a:lnTo>
                  <a:pt x="90500" y="762000"/>
                </a:lnTo>
                <a:lnTo>
                  <a:pt x="90252" y="774700"/>
                </a:lnTo>
                <a:lnTo>
                  <a:pt x="91634" y="774700"/>
                </a:lnTo>
                <a:lnTo>
                  <a:pt x="91631" y="749300"/>
                </a:lnTo>
                <a:close/>
              </a:path>
              <a:path w="217804" h="1460500">
                <a:moveTo>
                  <a:pt x="94538" y="596900"/>
                </a:moveTo>
                <a:lnTo>
                  <a:pt x="93167" y="596900"/>
                </a:lnTo>
                <a:lnTo>
                  <a:pt x="93510" y="609600"/>
                </a:lnTo>
                <a:lnTo>
                  <a:pt x="94297" y="609600"/>
                </a:lnTo>
                <a:lnTo>
                  <a:pt x="94538" y="5969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1714500" y="2971800"/>
            <a:ext cx="7922259" cy="908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04">
              <a:lnSpc>
                <a:spcPct val="100000"/>
              </a:lnSpc>
            </a:pPr>
            <a:r>
              <a:rPr sz="2800" spc="-5" dirty="0">
                <a:solidFill>
                  <a:srgbClr val="FBDE2D"/>
                </a:solidFill>
                <a:latin typeface="Courier New"/>
                <a:cs typeface="Courier New"/>
              </a:rPr>
              <a:t>var 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price </a:t>
            </a:r>
            <a:r>
              <a:rPr sz="2800" spc="-5" dirty="0">
                <a:solidFill>
                  <a:srgbClr val="FBDE2D"/>
                </a:solidFill>
                <a:latin typeface="Courier New"/>
                <a:cs typeface="Courier New"/>
              </a:rPr>
              <a:t>= 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800" spc="-5" dirty="0">
                <a:solidFill>
                  <a:srgbClr val="7F90AA"/>
                </a:solidFill>
                <a:latin typeface="Courier New"/>
                <a:cs typeface="Courier New"/>
              </a:rPr>
              <a:t>&lt;p&gt;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From</a:t>
            </a:r>
            <a:r>
              <a:rPr sz="2800" spc="4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$399.99</a:t>
            </a:r>
            <a:r>
              <a:rPr sz="2800" spc="-5" dirty="0">
                <a:solidFill>
                  <a:srgbClr val="7F90AA"/>
                </a:solidFill>
                <a:latin typeface="Courier New"/>
                <a:cs typeface="Courier New"/>
              </a:rPr>
              <a:t>&lt;/p&gt;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');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800" spc="-5" dirty="0">
                <a:solidFill>
                  <a:srgbClr val="FF6400"/>
                </a:solidFill>
                <a:latin typeface="Courier New"/>
                <a:cs typeface="Courier New"/>
              </a:rPr>
              <a:t>.vacation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append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(price);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90327" y="8373428"/>
            <a:ext cx="659447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225" dirty="0">
                <a:solidFill>
                  <a:srgbClr val="7999AF"/>
                </a:solidFill>
                <a:latin typeface="Arial"/>
                <a:cs typeface="Arial"/>
              </a:rPr>
              <a:t>3.3 </a:t>
            </a:r>
            <a:r>
              <a:rPr sz="4200" b="1" spc="45" dirty="0">
                <a:solidFill>
                  <a:srgbClr val="7999AF"/>
                </a:solidFill>
                <a:latin typeface="Calibri"/>
                <a:cs typeface="Calibri"/>
              </a:rPr>
              <a:t>Refactor Using</a:t>
            </a:r>
            <a:r>
              <a:rPr sz="4200" b="1" spc="-254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50" dirty="0">
                <a:solidFill>
                  <a:srgbClr val="7999AF"/>
                </a:solidFill>
                <a:latin typeface="Calibri"/>
                <a:cs typeface="Calibri"/>
              </a:rPr>
              <a:t>Traversing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26700" y="1384300"/>
            <a:ext cx="5410200" cy="599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452100" y="1384300"/>
            <a:ext cx="5359400" cy="5943600"/>
          </a:xfrm>
          <a:custGeom>
            <a:avLst/>
            <a:gdLst/>
            <a:ahLst/>
            <a:cxnLst/>
            <a:rect l="l" t="t" r="r" b="b"/>
            <a:pathLst>
              <a:path w="5359400" h="5943600">
                <a:moveTo>
                  <a:pt x="52631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5847308"/>
                </a:lnTo>
                <a:lnTo>
                  <a:pt x="7567" y="5884787"/>
                </a:lnTo>
                <a:lnTo>
                  <a:pt x="28205" y="5915394"/>
                </a:lnTo>
                <a:lnTo>
                  <a:pt x="58812" y="5936032"/>
                </a:lnTo>
                <a:lnTo>
                  <a:pt x="96291" y="5943600"/>
                </a:lnTo>
                <a:lnTo>
                  <a:pt x="5263134" y="5943600"/>
                </a:lnTo>
                <a:lnTo>
                  <a:pt x="5300624" y="5936032"/>
                </a:lnTo>
                <a:lnTo>
                  <a:pt x="5331221" y="5915394"/>
                </a:lnTo>
                <a:lnTo>
                  <a:pt x="5351841" y="5884787"/>
                </a:lnTo>
                <a:lnTo>
                  <a:pt x="5359400" y="5847308"/>
                </a:lnTo>
                <a:lnTo>
                  <a:pt x="5359400" y="96291"/>
                </a:lnTo>
                <a:lnTo>
                  <a:pt x="5351841" y="58812"/>
                </a:lnTo>
                <a:lnTo>
                  <a:pt x="5331221" y="28205"/>
                </a:lnTo>
                <a:lnTo>
                  <a:pt x="5300624" y="7567"/>
                </a:lnTo>
                <a:lnTo>
                  <a:pt x="52631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8800" y="495300"/>
            <a:ext cx="6388100" cy="81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220" dirty="0"/>
              <a:t>Traversing </a:t>
            </a:r>
            <a:r>
              <a:rPr spc="-10" dirty="0"/>
              <a:t>from</a:t>
            </a:r>
            <a:r>
              <a:rPr spc="-430" dirty="0"/>
              <a:t> </a:t>
            </a:r>
            <a:r>
              <a:rPr spc="-50" dirty="0"/>
              <a:t>$(this)</a:t>
            </a:r>
          </a:p>
        </p:txBody>
      </p:sp>
      <p:sp>
        <p:nvSpPr>
          <p:cNvPr id="6" name="object 6"/>
          <p:cNvSpPr/>
          <p:nvPr/>
        </p:nvSpPr>
        <p:spPr>
          <a:xfrm>
            <a:off x="533400" y="1866900"/>
            <a:ext cx="9423400" cy="3594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8800" y="1866900"/>
            <a:ext cx="9372600" cy="3543300"/>
          </a:xfrm>
          <a:custGeom>
            <a:avLst/>
            <a:gdLst/>
            <a:ahLst/>
            <a:cxnLst/>
            <a:rect l="l" t="t" r="r" b="b"/>
            <a:pathLst>
              <a:path w="9372600" h="3543300">
                <a:moveTo>
                  <a:pt x="92763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3447008"/>
                </a:lnTo>
                <a:lnTo>
                  <a:pt x="7567" y="3484487"/>
                </a:lnTo>
                <a:lnTo>
                  <a:pt x="28203" y="3515094"/>
                </a:lnTo>
                <a:lnTo>
                  <a:pt x="58810" y="3535732"/>
                </a:lnTo>
                <a:lnTo>
                  <a:pt x="96291" y="3543300"/>
                </a:lnTo>
                <a:lnTo>
                  <a:pt x="9276308" y="3543300"/>
                </a:lnTo>
                <a:lnTo>
                  <a:pt x="9313787" y="3535732"/>
                </a:lnTo>
                <a:lnTo>
                  <a:pt x="9344394" y="3515094"/>
                </a:lnTo>
                <a:lnTo>
                  <a:pt x="9365032" y="3484487"/>
                </a:lnTo>
                <a:lnTo>
                  <a:pt x="9372600" y="3447008"/>
                </a:lnTo>
                <a:lnTo>
                  <a:pt x="9372600" y="96291"/>
                </a:lnTo>
                <a:lnTo>
                  <a:pt x="9365032" y="58812"/>
                </a:lnTo>
                <a:lnTo>
                  <a:pt x="9344394" y="28205"/>
                </a:lnTo>
                <a:lnTo>
                  <a:pt x="9313787" y="7567"/>
                </a:lnTo>
                <a:lnTo>
                  <a:pt x="92763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8800" y="3454400"/>
            <a:ext cx="9372600" cy="457200"/>
          </a:xfrm>
          <a:custGeom>
            <a:avLst/>
            <a:gdLst/>
            <a:ahLst/>
            <a:cxnLst/>
            <a:rect l="l" t="t" r="r" b="b"/>
            <a:pathLst>
              <a:path w="9372600" h="457200">
                <a:moveTo>
                  <a:pt x="0" y="0"/>
                </a:moveTo>
                <a:lnTo>
                  <a:pt x="9372600" y="0"/>
                </a:lnTo>
                <a:lnTo>
                  <a:pt x="93726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B49100">
              <a:alpha val="30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91600" y="1778000"/>
            <a:ext cx="1066800" cy="927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18600" y="1866900"/>
            <a:ext cx="812800" cy="673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883900" y="24638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061700" y="2552700"/>
            <a:ext cx="393700" cy="292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078209" y="25019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ul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655300" y="1663700"/>
            <a:ext cx="2146300" cy="533400"/>
          </a:xfrm>
          <a:custGeom>
            <a:avLst/>
            <a:gdLst/>
            <a:ahLst/>
            <a:cxnLst/>
            <a:rect l="l" t="t" r="r" b="b"/>
            <a:pathLst>
              <a:path w="2146300" h="533400">
                <a:moveTo>
                  <a:pt x="1994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381533"/>
                </a:lnTo>
                <a:lnTo>
                  <a:pt x="7742" y="429533"/>
                </a:lnTo>
                <a:lnTo>
                  <a:pt x="29302" y="471222"/>
                </a:lnTo>
                <a:lnTo>
                  <a:pt x="62177" y="504097"/>
                </a:lnTo>
                <a:lnTo>
                  <a:pt x="103866" y="525657"/>
                </a:lnTo>
                <a:lnTo>
                  <a:pt x="151866" y="533400"/>
                </a:lnTo>
                <a:lnTo>
                  <a:pt x="1994433" y="533400"/>
                </a:lnTo>
                <a:lnTo>
                  <a:pt x="2042453" y="525657"/>
                </a:lnTo>
                <a:lnTo>
                  <a:pt x="2084144" y="504097"/>
                </a:lnTo>
                <a:lnTo>
                  <a:pt x="2117012" y="471222"/>
                </a:lnTo>
                <a:lnTo>
                  <a:pt x="2138562" y="429533"/>
                </a:lnTo>
                <a:lnTo>
                  <a:pt x="2146300" y="381533"/>
                </a:lnTo>
                <a:lnTo>
                  <a:pt x="2146300" y="151866"/>
                </a:lnTo>
                <a:lnTo>
                  <a:pt x="2138562" y="103866"/>
                </a:lnTo>
                <a:lnTo>
                  <a:pt x="2117012" y="62177"/>
                </a:lnTo>
                <a:lnTo>
                  <a:pt x="2084144" y="29302"/>
                </a:lnTo>
                <a:lnTo>
                  <a:pt x="2042453" y="7742"/>
                </a:lnTo>
                <a:lnTo>
                  <a:pt x="1994433" y="0"/>
                </a:lnTo>
                <a:close/>
              </a:path>
            </a:pathLst>
          </a:custGeom>
          <a:solidFill>
            <a:srgbClr val="273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036300" y="1816100"/>
            <a:ext cx="1397000" cy="279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547600" y="4178300"/>
            <a:ext cx="2921000" cy="444500"/>
          </a:xfrm>
          <a:custGeom>
            <a:avLst/>
            <a:gdLst/>
            <a:ahLst/>
            <a:cxnLst/>
            <a:rect l="l" t="t" r="r" b="b"/>
            <a:pathLst>
              <a:path w="2921000" h="444500">
                <a:moveTo>
                  <a:pt x="27691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769107" y="444500"/>
                </a:lnTo>
                <a:lnTo>
                  <a:pt x="2817140" y="436757"/>
                </a:lnTo>
                <a:lnTo>
                  <a:pt x="2858839" y="415197"/>
                </a:lnTo>
                <a:lnTo>
                  <a:pt x="2891710" y="382322"/>
                </a:lnTo>
                <a:lnTo>
                  <a:pt x="2913262" y="340633"/>
                </a:lnTo>
                <a:lnTo>
                  <a:pt x="2921000" y="292633"/>
                </a:lnTo>
                <a:lnTo>
                  <a:pt x="2921000" y="151866"/>
                </a:lnTo>
                <a:lnTo>
                  <a:pt x="2913262" y="103866"/>
                </a:lnTo>
                <a:lnTo>
                  <a:pt x="2891710" y="62177"/>
                </a:lnTo>
                <a:lnTo>
                  <a:pt x="2858839" y="29302"/>
                </a:lnTo>
                <a:lnTo>
                  <a:pt x="2817140" y="7742"/>
                </a:lnTo>
                <a:lnTo>
                  <a:pt x="27691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725400" y="4267200"/>
            <a:ext cx="2514600" cy="292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053195" y="2946356"/>
            <a:ext cx="283536" cy="3111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442700" y="30353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620500" y="3124200"/>
            <a:ext cx="355600" cy="2921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1637009" y="30734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052300" y="36068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53" y="436757"/>
                </a:lnTo>
                <a:lnTo>
                  <a:pt x="687144" y="415197"/>
                </a:lnTo>
                <a:lnTo>
                  <a:pt x="720012" y="382322"/>
                </a:lnTo>
                <a:lnTo>
                  <a:pt x="741562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62" y="103866"/>
                </a:lnTo>
                <a:lnTo>
                  <a:pt x="720012" y="62177"/>
                </a:lnTo>
                <a:lnTo>
                  <a:pt x="687144" y="29302"/>
                </a:lnTo>
                <a:lnTo>
                  <a:pt x="64545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242800" y="3695700"/>
            <a:ext cx="368300" cy="2794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700509" y="3533554"/>
            <a:ext cx="245440" cy="3873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246995" y="4117754"/>
            <a:ext cx="283536" cy="3111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547600" y="5321300"/>
            <a:ext cx="1879600" cy="444500"/>
          </a:xfrm>
          <a:custGeom>
            <a:avLst/>
            <a:gdLst/>
            <a:ahLst/>
            <a:cxnLst/>
            <a:rect l="l" t="t" r="r" b="b"/>
            <a:pathLst>
              <a:path w="1879600" h="444500">
                <a:moveTo>
                  <a:pt x="17277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727707" y="444500"/>
                </a:lnTo>
                <a:lnTo>
                  <a:pt x="1775740" y="436757"/>
                </a:lnTo>
                <a:lnTo>
                  <a:pt x="1817439" y="415197"/>
                </a:lnTo>
                <a:lnTo>
                  <a:pt x="1850310" y="382322"/>
                </a:lnTo>
                <a:lnTo>
                  <a:pt x="1871862" y="340633"/>
                </a:lnTo>
                <a:lnTo>
                  <a:pt x="1879600" y="292633"/>
                </a:lnTo>
                <a:lnTo>
                  <a:pt x="1879600" y="151866"/>
                </a:lnTo>
                <a:lnTo>
                  <a:pt x="1871862" y="103866"/>
                </a:lnTo>
                <a:lnTo>
                  <a:pt x="1850310" y="62177"/>
                </a:lnTo>
                <a:lnTo>
                  <a:pt x="1817439" y="29302"/>
                </a:lnTo>
                <a:lnTo>
                  <a:pt x="1775740" y="7742"/>
                </a:lnTo>
                <a:lnTo>
                  <a:pt x="17277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700000" y="5410200"/>
            <a:ext cx="1562100" cy="2921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052300" y="4749800"/>
            <a:ext cx="1320800" cy="444500"/>
          </a:xfrm>
          <a:custGeom>
            <a:avLst/>
            <a:gdLst/>
            <a:ahLst/>
            <a:cxnLst/>
            <a:rect l="l" t="t" r="r" b="b"/>
            <a:pathLst>
              <a:path w="1320800" h="444500">
                <a:moveTo>
                  <a:pt x="11689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168907" y="444500"/>
                </a:lnTo>
                <a:lnTo>
                  <a:pt x="1216940" y="436757"/>
                </a:lnTo>
                <a:lnTo>
                  <a:pt x="1258639" y="415197"/>
                </a:lnTo>
                <a:lnTo>
                  <a:pt x="1291510" y="382322"/>
                </a:lnTo>
                <a:lnTo>
                  <a:pt x="1313062" y="340633"/>
                </a:lnTo>
                <a:lnTo>
                  <a:pt x="1320800" y="292633"/>
                </a:lnTo>
                <a:lnTo>
                  <a:pt x="1320800" y="151866"/>
                </a:lnTo>
                <a:lnTo>
                  <a:pt x="1313062" y="103866"/>
                </a:lnTo>
                <a:lnTo>
                  <a:pt x="1291510" y="62177"/>
                </a:lnTo>
                <a:lnTo>
                  <a:pt x="1258639" y="29302"/>
                </a:lnTo>
                <a:lnTo>
                  <a:pt x="1216940" y="7742"/>
                </a:lnTo>
                <a:lnTo>
                  <a:pt x="11689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192000" y="4838700"/>
            <a:ext cx="1041400" cy="2921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700091" y="3542169"/>
            <a:ext cx="217804" cy="1460500"/>
          </a:xfrm>
          <a:custGeom>
            <a:avLst/>
            <a:gdLst/>
            <a:ahLst/>
            <a:cxnLst/>
            <a:rect l="l" t="t" r="r" b="b"/>
            <a:pathLst>
              <a:path w="217804" h="1460500">
                <a:moveTo>
                  <a:pt x="8127" y="1447800"/>
                </a:moveTo>
                <a:lnTo>
                  <a:pt x="6286" y="1447800"/>
                </a:lnTo>
                <a:lnTo>
                  <a:pt x="6692" y="1460500"/>
                </a:lnTo>
                <a:lnTo>
                  <a:pt x="7873" y="1460500"/>
                </a:lnTo>
                <a:lnTo>
                  <a:pt x="8127" y="1447800"/>
                </a:lnTo>
                <a:close/>
              </a:path>
              <a:path w="217804" h="1460500">
                <a:moveTo>
                  <a:pt x="11877" y="1413893"/>
                </a:moveTo>
                <a:lnTo>
                  <a:pt x="11529" y="1418653"/>
                </a:lnTo>
                <a:lnTo>
                  <a:pt x="11417" y="1422400"/>
                </a:lnTo>
                <a:lnTo>
                  <a:pt x="11142" y="1435100"/>
                </a:lnTo>
                <a:lnTo>
                  <a:pt x="11249" y="1460500"/>
                </a:lnTo>
                <a:lnTo>
                  <a:pt x="12014" y="1460500"/>
                </a:lnTo>
                <a:lnTo>
                  <a:pt x="12707" y="1447800"/>
                </a:lnTo>
                <a:lnTo>
                  <a:pt x="14809" y="1447800"/>
                </a:lnTo>
                <a:lnTo>
                  <a:pt x="15088" y="1435100"/>
                </a:lnTo>
                <a:lnTo>
                  <a:pt x="12338" y="1435100"/>
                </a:lnTo>
                <a:lnTo>
                  <a:pt x="12039" y="1422400"/>
                </a:lnTo>
                <a:lnTo>
                  <a:pt x="11877" y="1413893"/>
                </a:lnTo>
                <a:close/>
              </a:path>
              <a:path w="217804" h="1460500">
                <a:moveTo>
                  <a:pt x="14809" y="1447800"/>
                </a:moveTo>
                <a:lnTo>
                  <a:pt x="12707" y="1447800"/>
                </a:lnTo>
                <a:lnTo>
                  <a:pt x="13781" y="1460500"/>
                </a:lnTo>
                <a:lnTo>
                  <a:pt x="14809" y="1447800"/>
                </a:lnTo>
                <a:close/>
              </a:path>
              <a:path w="217804" h="1460500">
                <a:moveTo>
                  <a:pt x="82727" y="1270000"/>
                </a:moveTo>
                <a:lnTo>
                  <a:pt x="20472" y="1270000"/>
                </a:lnTo>
                <a:lnTo>
                  <a:pt x="21996" y="1282700"/>
                </a:lnTo>
                <a:lnTo>
                  <a:pt x="22453" y="1282700"/>
                </a:lnTo>
                <a:lnTo>
                  <a:pt x="22466" y="1295400"/>
                </a:lnTo>
                <a:lnTo>
                  <a:pt x="20938" y="1333500"/>
                </a:lnTo>
                <a:lnTo>
                  <a:pt x="18562" y="1371600"/>
                </a:lnTo>
                <a:lnTo>
                  <a:pt x="16617" y="1409700"/>
                </a:lnTo>
                <a:lnTo>
                  <a:pt x="16382" y="1447800"/>
                </a:lnTo>
                <a:lnTo>
                  <a:pt x="16217" y="1460500"/>
                </a:lnTo>
                <a:lnTo>
                  <a:pt x="144513" y="1460500"/>
                </a:lnTo>
                <a:lnTo>
                  <a:pt x="145364" y="1447800"/>
                </a:lnTo>
                <a:lnTo>
                  <a:pt x="28828" y="1447800"/>
                </a:lnTo>
                <a:lnTo>
                  <a:pt x="29603" y="1435100"/>
                </a:lnTo>
                <a:lnTo>
                  <a:pt x="127647" y="1435100"/>
                </a:lnTo>
                <a:lnTo>
                  <a:pt x="124599" y="1422400"/>
                </a:lnTo>
                <a:lnTo>
                  <a:pt x="156622" y="1422400"/>
                </a:lnTo>
                <a:lnTo>
                  <a:pt x="132637" y="1409700"/>
                </a:lnTo>
                <a:lnTo>
                  <a:pt x="70218" y="1409700"/>
                </a:lnTo>
                <a:lnTo>
                  <a:pt x="71335" y="1346200"/>
                </a:lnTo>
                <a:lnTo>
                  <a:pt x="73556" y="1346200"/>
                </a:lnTo>
                <a:lnTo>
                  <a:pt x="73654" y="1308100"/>
                </a:lnTo>
                <a:lnTo>
                  <a:pt x="73723" y="1295400"/>
                </a:lnTo>
                <a:lnTo>
                  <a:pt x="82286" y="1295400"/>
                </a:lnTo>
                <a:lnTo>
                  <a:pt x="82442" y="1282700"/>
                </a:lnTo>
                <a:lnTo>
                  <a:pt x="82727" y="1270000"/>
                </a:lnTo>
                <a:close/>
              </a:path>
              <a:path w="217804" h="1460500">
                <a:moveTo>
                  <a:pt x="99782" y="1435100"/>
                </a:moveTo>
                <a:lnTo>
                  <a:pt x="29832" y="1435100"/>
                </a:lnTo>
                <a:lnTo>
                  <a:pt x="29997" y="1447800"/>
                </a:lnTo>
                <a:lnTo>
                  <a:pt x="106506" y="1447800"/>
                </a:lnTo>
                <a:lnTo>
                  <a:pt x="99782" y="1435100"/>
                </a:lnTo>
                <a:close/>
              </a:path>
              <a:path w="217804" h="1460500">
                <a:moveTo>
                  <a:pt x="14666" y="1346200"/>
                </a:moveTo>
                <a:lnTo>
                  <a:pt x="14236" y="1346200"/>
                </a:lnTo>
                <a:lnTo>
                  <a:pt x="13929" y="1358900"/>
                </a:lnTo>
                <a:lnTo>
                  <a:pt x="13725" y="1384300"/>
                </a:lnTo>
                <a:lnTo>
                  <a:pt x="13440" y="1409700"/>
                </a:lnTo>
                <a:lnTo>
                  <a:pt x="12890" y="1435100"/>
                </a:lnTo>
                <a:lnTo>
                  <a:pt x="15088" y="1435100"/>
                </a:lnTo>
                <a:lnTo>
                  <a:pt x="15366" y="1422400"/>
                </a:lnTo>
                <a:lnTo>
                  <a:pt x="15247" y="1384300"/>
                </a:lnTo>
                <a:lnTo>
                  <a:pt x="15068" y="1358900"/>
                </a:lnTo>
                <a:lnTo>
                  <a:pt x="14666" y="1346200"/>
                </a:lnTo>
                <a:close/>
              </a:path>
              <a:path w="217804" h="1460500">
                <a:moveTo>
                  <a:pt x="206998" y="1422400"/>
                </a:moveTo>
                <a:lnTo>
                  <a:pt x="159334" y="1422400"/>
                </a:lnTo>
                <a:lnTo>
                  <a:pt x="169100" y="1435100"/>
                </a:lnTo>
                <a:lnTo>
                  <a:pt x="217676" y="1435100"/>
                </a:lnTo>
                <a:lnTo>
                  <a:pt x="206998" y="1422400"/>
                </a:lnTo>
                <a:close/>
              </a:path>
              <a:path w="217804" h="1460500">
                <a:moveTo>
                  <a:pt x="10439" y="1384300"/>
                </a:moveTo>
                <a:lnTo>
                  <a:pt x="10238" y="1397000"/>
                </a:lnTo>
                <a:lnTo>
                  <a:pt x="10032" y="1422400"/>
                </a:lnTo>
                <a:lnTo>
                  <a:pt x="11255" y="1422400"/>
                </a:lnTo>
                <a:lnTo>
                  <a:pt x="11529" y="1418653"/>
                </a:lnTo>
                <a:lnTo>
                  <a:pt x="11797" y="1409700"/>
                </a:lnTo>
                <a:lnTo>
                  <a:pt x="12184" y="1409700"/>
                </a:lnTo>
                <a:lnTo>
                  <a:pt x="12138" y="1397000"/>
                </a:lnTo>
                <a:lnTo>
                  <a:pt x="10439" y="1384300"/>
                </a:lnTo>
                <a:close/>
              </a:path>
              <a:path w="217804" h="1460500">
                <a:moveTo>
                  <a:pt x="180339" y="1409700"/>
                </a:moveTo>
                <a:lnTo>
                  <a:pt x="156622" y="1422400"/>
                </a:lnTo>
                <a:lnTo>
                  <a:pt x="174790" y="1422400"/>
                </a:lnTo>
                <a:lnTo>
                  <a:pt x="180339" y="1409700"/>
                </a:lnTo>
                <a:close/>
              </a:path>
              <a:path w="217804" h="1460500">
                <a:moveTo>
                  <a:pt x="11797" y="1409700"/>
                </a:moveTo>
                <a:lnTo>
                  <a:pt x="11529" y="1418653"/>
                </a:lnTo>
                <a:lnTo>
                  <a:pt x="11877" y="1413893"/>
                </a:lnTo>
                <a:lnTo>
                  <a:pt x="11797" y="1409700"/>
                </a:lnTo>
                <a:close/>
              </a:path>
              <a:path w="217804" h="1460500">
                <a:moveTo>
                  <a:pt x="12184" y="1409700"/>
                </a:moveTo>
                <a:lnTo>
                  <a:pt x="11797" y="1409700"/>
                </a:lnTo>
                <a:lnTo>
                  <a:pt x="11877" y="1413893"/>
                </a:lnTo>
                <a:lnTo>
                  <a:pt x="12184" y="1409700"/>
                </a:lnTo>
                <a:close/>
              </a:path>
              <a:path w="217804" h="1460500">
                <a:moveTo>
                  <a:pt x="9258" y="1117600"/>
                </a:moveTo>
                <a:lnTo>
                  <a:pt x="8606" y="1168400"/>
                </a:lnTo>
                <a:lnTo>
                  <a:pt x="8447" y="1193800"/>
                </a:lnTo>
                <a:lnTo>
                  <a:pt x="8371" y="1384300"/>
                </a:lnTo>
                <a:lnTo>
                  <a:pt x="8254" y="1409700"/>
                </a:lnTo>
                <a:lnTo>
                  <a:pt x="9346" y="1371600"/>
                </a:lnTo>
                <a:lnTo>
                  <a:pt x="9797" y="1320800"/>
                </a:lnTo>
                <a:lnTo>
                  <a:pt x="9915" y="1231900"/>
                </a:lnTo>
                <a:lnTo>
                  <a:pt x="10021" y="1193800"/>
                </a:lnTo>
                <a:lnTo>
                  <a:pt x="10236" y="1155700"/>
                </a:lnTo>
                <a:lnTo>
                  <a:pt x="13547" y="1155700"/>
                </a:lnTo>
                <a:lnTo>
                  <a:pt x="13659" y="1130300"/>
                </a:lnTo>
                <a:lnTo>
                  <a:pt x="9537" y="1130300"/>
                </a:lnTo>
                <a:lnTo>
                  <a:pt x="9258" y="1117600"/>
                </a:lnTo>
                <a:close/>
              </a:path>
              <a:path w="217804" h="1460500">
                <a:moveTo>
                  <a:pt x="78350" y="1358900"/>
                </a:moveTo>
                <a:lnTo>
                  <a:pt x="76796" y="1358900"/>
                </a:lnTo>
                <a:lnTo>
                  <a:pt x="76326" y="1371600"/>
                </a:lnTo>
                <a:lnTo>
                  <a:pt x="75611" y="1384300"/>
                </a:lnTo>
                <a:lnTo>
                  <a:pt x="74841" y="1397000"/>
                </a:lnTo>
                <a:lnTo>
                  <a:pt x="74206" y="1409700"/>
                </a:lnTo>
                <a:lnTo>
                  <a:pt x="82575" y="1409700"/>
                </a:lnTo>
                <a:lnTo>
                  <a:pt x="87071" y="1397000"/>
                </a:lnTo>
                <a:lnTo>
                  <a:pt x="78790" y="1397000"/>
                </a:lnTo>
                <a:lnTo>
                  <a:pt x="78798" y="1384300"/>
                </a:lnTo>
                <a:lnTo>
                  <a:pt x="78350" y="1358900"/>
                </a:lnTo>
                <a:close/>
              </a:path>
              <a:path w="217804" h="1460500">
                <a:moveTo>
                  <a:pt x="110732" y="1397000"/>
                </a:moveTo>
                <a:lnTo>
                  <a:pt x="91713" y="1397000"/>
                </a:lnTo>
                <a:lnTo>
                  <a:pt x="82575" y="1409700"/>
                </a:lnTo>
                <a:lnTo>
                  <a:pt x="118084" y="1409700"/>
                </a:lnTo>
                <a:lnTo>
                  <a:pt x="110732" y="1397000"/>
                </a:lnTo>
                <a:close/>
              </a:path>
              <a:path w="217804" h="1460500">
                <a:moveTo>
                  <a:pt x="73556" y="1346200"/>
                </a:moveTo>
                <a:lnTo>
                  <a:pt x="71335" y="1346200"/>
                </a:lnTo>
                <a:lnTo>
                  <a:pt x="71720" y="1358900"/>
                </a:lnTo>
                <a:lnTo>
                  <a:pt x="72027" y="1397000"/>
                </a:lnTo>
                <a:lnTo>
                  <a:pt x="72732" y="1397000"/>
                </a:lnTo>
                <a:lnTo>
                  <a:pt x="73364" y="1371600"/>
                </a:lnTo>
                <a:lnTo>
                  <a:pt x="73556" y="1346200"/>
                </a:lnTo>
                <a:close/>
              </a:path>
              <a:path w="217804" h="1460500">
                <a:moveTo>
                  <a:pt x="83287" y="1346200"/>
                </a:moveTo>
                <a:lnTo>
                  <a:pt x="82512" y="1346200"/>
                </a:lnTo>
                <a:lnTo>
                  <a:pt x="82299" y="1358900"/>
                </a:lnTo>
                <a:lnTo>
                  <a:pt x="82308" y="1397000"/>
                </a:lnTo>
                <a:lnTo>
                  <a:pt x="82676" y="1397000"/>
                </a:lnTo>
                <a:lnTo>
                  <a:pt x="83136" y="1384300"/>
                </a:lnTo>
                <a:lnTo>
                  <a:pt x="83243" y="1371600"/>
                </a:lnTo>
                <a:lnTo>
                  <a:pt x="83287" y="1346200"/>
                </a:lnTo>
                <a:close/>
              </a:path>
              <a:path w="217804" h="1460500">
                <a:moveTo>
                  <a:pt x="77457" y="1295400"/>
                </a:moveTo>
                <a:lnTo>
                  <a:pt x="73723" y="1295400"/>
                </a:lnTo>
                <a:lnTo>
                  <a:pt x="74413" y="1308100"/>
                </a:lnTo>
                <a:lnTo>
                  <a:pt x="74595" y="1333500"/>
                </a:lnTo>
                <a:lnTo>
                  <a:pt x="74698" y="1371600"/>
                </a:lnTo>
                <a:lnTo>
                  <a:pt x="74790" y="1384300"/>
                </a:lnTo>
                <a:lnTo>
                  <a:pt x="75262" y="1371600"/>
                </a:lnTo>
                <a:lnTo>
                  <a:pt x="75507" y="1358900"/>
                </a:lnTo>
                <a:lnTo>
                  <a:pt x="78350" y="1358900"/>
                </a:lnTo>
                <a:lnTo>
                  <a:pt x="77903" y="1333500"/>
                </a:lnTo>
                <a:lnTo>
                  <a:pt x="77889" y="1308100"/>
                </a:lnTo>
                <a:lnTo>
                  <a:pt x="77292" y="1308100"/>
                </a:lnTo>
                <a:lnTo>
                  <a:pt x="77457" y="1295400"/>
                </a:lnTo>
                <a:close/>
              </a:path>
              <a:path w="217804" h="1460500">
                <a:moveTo>
                  <a:pt x="82016" y="1117600"/>
                </a:moveTo>
                <a:lnTo>
                  <a:pt x="81292" y="1117600"/>
                </a:lnTo>
                <a:lnTo>
                  <a:pt x="81432" y="1130300"/>
                </a:lnTo>
                <a:lnTo>
                  <a:pt x="14909" y="1130300"/>
                </a:lnTo>
                <a:lnTo>
                  <a:pt x="15571" y="1181100"/>
                </a:lnTo>
                <a:lnTo>
                  <a:pt x="15823" y="1231900"/>
                </a:lnTo>
                <a:lnTo>
                  <a:pt x="15995" y="1282700"/>
                </a:lnTo>
                <a:lnTo>
                  <a:pt x="16415" y="1320800"/>
                </a:lnTo>
                <a:lnTo>
                  <a:pt x="17411" y="1371600"/>
                </a:lnTo>
                <a:lnTo>
                  <a:pt x="18151" y="1346200"/>
                </a:lnTo>
                <a:lnTo>
                  <a:pt x="18960" y="1295400"/>
                </a:lnTo>
                <a:lnTo>
                  <a:pt x="20204" y="1295400"/>
                </a:lnTo>
                <a:lnTo>
                  <a:pt x="20362" y="1282700"/>
                </a:lnTo>
                <a:lnTo>
                  <a:pt x="20472" y="1270000"/>
                </a:lnTo>
                <a:lnTo>
                  <a:pt x="83388" y="1270000"/>
                </a:lnTo>
                <a:lnTo>
                  <a:pt x="83632" y="1257300"/>
                </a:lnTo>
                <a:lnTo>
                  <a:pt x="83840" y="1231900"/>
                </a:lnTo>
                <a:lnTo>
                  <a:pt x="84218" y="1168400"/>
                </a:lnTo>
                <a:lnTo>
                  <a:pt x="82897" y="1168400"/>
                </a:lnTo>
                <a:lnTo>
                  <a:pt x="82456" y="1130300"/>
                </a:lnTo>
                <a:lnTo>
                  <a:pt x="82016" y="1117600"/>
                </a:lnTo>
                <a:close/>
              </a:path>
              <a:path w="217804" h="1460500">
                <a:moveTo>
                  <a:pt x="79984" y="1308100"/>
                </a:moveTo>
                <a:lnTo>
                  <a:pt x="77889" y="1308100"/>
                </a:lnTo>
                <a:lnTo>
                  <a:pt x="78161" y="1320800"/>
                </a:lnTo>
                <a:lnTo>
                  <a:pt x="78333" y="1346200"/>
                </a:lnTo>
                <a:lnTo>
                  <a:pt x="78553" y="1358900"/>
                </a:lnTo>
                <a:lnTo>
                  <a:pt x="78968" y="1371600"/>
                </a:lnTo>
                <a:lnTo>
                  <a:pt x="79463" y="1358900"/>
                </a:lnTo>
                <a:lnTo>
                  <a:pt x="79604" y="1320800"/>
                </a:lnTo>
                <a:lnTo>
                  <a:pt x="79984" y="1308100"/>
                </a:lnTo>
                <a:close/>
              </a:path>
              <a:path w="217804" h="1460500">
                <a:moveTo>
                  <a:pt x="11899" y="1320800"/>
                </a:moveTo>
                <a:lnTo>
                  <a:pt x="11656" y="1333500"/>
                </a:lnTo>
                <a:lnTo>
                  <a:pt x="11429" y="1358900"/>
                </a:lnTo>
                <a:lnTo>
                  <a:pt x="12651" y="1346200"/>
                </a:lnTo>
                <a:lnTo>
                  <a:pt x="13584" y="1333500"/>
                </a:lnTo>
                <a:lnTo>
                  <a:pt x="11899" y="1320800"/>
                </a:lnTo>
                <a:close/>
              </a:path>
              <a:path w="217804" h="1460500">
                <a:moveTo>
                  <a:pt x="82286" y="1295400"/>
                </a:moveTo>
                <a:lnTo>
                  <a:pt x="77457" y="1295400"/>
                </a:lnTo>
                <a:lnTo>
                  <a:pt x="77622" y="1308100"/>
                </a:lnTo>
                <a:lnTo>
                  <a:pt x="79984" y="1308100"/>
                </a:lnTo>
                <a:lnTo>
                  <a:pt x="80224" y="1320800"/>
                </a:lnTo>
                <a:lnTo>
                  <a:pt x="80492" y="1346200"/>
                </a:lnTo>
                <a:lnTo>
                  <a:pt x="80759" y="1333500"/>
                </a:lnTo>
                <a:lnTo>
                  <a:pt x="81127" y="1333500"/>
                </a:lnTo>
                <a:lnTo>
                  <a:pt x="81381" y="1320800"/>
                </a:lnTo>
                <a:lnTo>
                  <a:pt x="82092" y="1320800"/>
                </a:lnTo>
                <a:lnTo>
                  <a:pt x="82286" y="1295400"/>
                </a:lnTo>
                <a:close/>
              </a:path>
              <a:path w="217804" h="1460500">
                <a:moveTo>
                  <a:pt x="82092" y="1320800"/>
                </a:moveTo>
                <a:lnTo>
                  <a:pt x="81381" y="1320800"/>
                </a:lnTo>
                <a:lnTo>
                  <a:pt x="81724" y="1333500"/>
                </a:lnTo>
                <a:lnTo>
                  <a:pt x="81927" y="1333500"/>
                </a:lnTo>
                <a:lnTo>
                  <a:pt x="82092" y="1320800"/>
                </a:lnTo>
                <a:close/>
              </a:path>
              <a:path w="217804" h="1460500">
                <a:moveTo>
                  <a:pt x="13900" y="1219200"/>
                </a:moveTo>
                <a:lnTo>
                  <a:pt x="11798" y="1219200"/>
                </a:lnTo>
                <a:lnTo>
                  <a:pt x="12655" y="1244600"/>
                </a:lnTo>
                <a:lnTo>
                  <a:pt x="12893" y="1257300"/>
                </a:lnTo>
                <a:lnTo>
                  <a:pt x="12941" y="1320800"/>
                </a:lnTo>
                <a:lnTo>
                  <a:pt x="14023" y="1270000"/>
                </a:lnTo>
                <a:lnTo>
                  <a:pt x="13900" y="1219200"/>
                </a:lnTo>
                <a:close/>
              </a:path>
              <a:path w="217804" h="1460500">
                <a:moveTo>
                  <a:pt x="19995" y="1295400"/>
                </a:moveTo>
                <a:lnTo>
                  <a:pt x="18960" y="1295400"/>
                </a:lnTo>
                <a:lnTo>
                  <a:pt x="19735" y="1308100"/>
                </a:lnTo>
                <a:lnTo>
                  <a:pt x="19995" y="1295400"/>
                </a:lnTo>
                <a:close/>
              </a:path>
              <a:path w="217804" h="1460500">
                <a:moveTo>
                  <a:pt x="83388" y="1270000"/>
                </a:moveTo>
                <a:lnTo>
                  <a:pt x="82927" y="1270000"/>
                </a:lnTo>
                <a:lnTo>
                  <a:pt x="83067" y="1282700"/>
                </a:lnTo>
                <a:lnTo>
                  <a:pt x="83202" y="1282700"/>
                </a:lnTo>
                <a:lnTo>
                  <a:pt x="83388" y="1270000"/>
                </a:lnTo>
                <a:close/>
              </a:path>
              <a:path w="217804" h="1460500">
                <a:moveTo>
                  <a:pt x="85077" y="1257300"/>
                </a:moveTo>
                <a:lnTo>
                  <a:pt x="84416" y="1257300"/>
                </a:lnTo>
                <a:lnTo>
                  <a:pt x="84162" y="1270000"/>
                </a:lnTo>
                <a:lnTo>
                  <a:pt x="85623" y="1270000"/>
                </a:lnTo>
                <a:lnTo>
                  <a:pt x="85077" y="1257300"/>
                </a:lnTo>
                <a:close/>
              </a:path>
              <a:path w="217804" h="1460500">
                <a:moveTo>
                  <a:pt x="13547" y="1155700"/>
                </a:moveTo>
                <a:lnTo>
                  <a:pt x="10236" y="1155700"/>
                </a:lnTo>
                <a:lnTo>
                  <a:pt x="10821" y="1181100"/>
                </a:lnTo>
                <a:lnTo>
                  <a:pt x="10836" y="1231900"/>
                </a:lnTo>
                <a:lnTo>
                  <a:pt x="11379" y="1244600"/>
                </a:lnTo>
                <a:lnTo>
                  <a:pt x="11710" y="1244600"/>
                </a:lnTo>
                <a:lnTo>
                  <a:pt x="11798" y="1219200"/>
                </a:lnTo>
                <a:lnTo>
                  <a:pt x="13900" y="1219200"/>
                </a:lnTo>
                <a:lnTo>
                  <a:pt x="13593" y="1181100"/>
                </a:lnTo>
                <a:lnTo>
                  <a:pt x="13547" y="1155700"/>
                </a:lnTo>
                <a:close/>
              </a:path>
              <a:path w="217804" h="1460500">
                <a:moveTo>
                  <a:pt x="90327" y="1003300"/>
                </a:moveTo>
                <a:lnTo>
                  <a:pt x="6453" y="1003300"/>
                </a:lnTo>
                <a:lnTo>
                  <a:pt x="6680" y="1028700"/>
                </a:lnTo>
                <a:lnTo>
                  <a:pt x="5957" y="1054100"/>
                </a:lnTo>
                <a:lnTo>
                  <a:pt x="2743" y="1054100"/>
                </a:lnTo>
                <a:lnTo>
                  <a:pt x="1892" y="1066800"/>
                </a:lnTo>
                <a:lnTo>
                  <a:pt x="2038" y="1117600"/>
                </a:lnTo>
                <a:lnTo>
                  <a:pt x="2324" y="1155700"/>
                </a:lnTo>
                <a:lnTo>
                  <a:pt x="3136" y="1219200"/>
                </a:lnTo>
                <a:lnTo>
                  <a:pt x="3538" y="1231900"/>
                </a:lnTo>
                <a:lnTo>
                  <a:pt x="4203" y="1193800"/>
                </a:lnTo>
                <a:lnTo>
                  <a:pt x="4897" y="1155700"/>
                </a:lnTo>
                <a:lnTo>
                  <a:pt x="5384" y="1117600"/>
                </a:lnTo>
                <a:lnTo>
                  <a:pt x="5791" y="1104900"/>
                </a:lnTo>
                <a:lnTo>
                  <a:pt x="8782" y="1104900"/>
                </a:lnTo>
                <a:lnTo>
                  <a:pt x="9016" y="1066800"/>
                </a:lnTo>
                <a:lnTo>
                  <a:pt x="9227" y="1041400"/>
                </a:lnTo>
                <a:lnTo>
                  <a:pt x="88744" y="1041400"/>
                </a:lnTo>
                <a:lnTo>
                  <a:pt x="88938" y="1028700"/>
                </a:lnTo>
                <a:lnTo>
                  <a:pt x="90517" y="1028700"/>
                </a:lnTo>
                <a:lnTo>
                  <a:pt x="90327" y="1003300"/>
                </a:lnTo>
                <a:close/>
              </a:path>
              <a:path w="217804" h="1460500">
                <a:moveTo>
                  <a:pt x="88353" y="1193800"/>
                </a:moveTo>
                <a:lnTo>
                  <a:pt x="86791" y="1193800"/>
                </a:lnTo>
                <a:lnTo>
                  <a:pt x="88061" y="1206500"/>
                </a:lnTo>
                <a:lnTo>
                  <a:pt x="88264" y="1206500"/>
                </a:lnTo>
                <a:lnTo>
                  <a:pt x="88353" y="1193800"/>
                </a:lnTo>
                <a:close/>
              </a:path>
              <a:path w="217804" h="1460500">
                <a:moveTo>
                  <a:pt x="8782" y="1104900"/>
                </a:moveTo>
                <a:lnTo>
                  <a:pt x="6345" y="1104900"/>
                </a:lnTo>
                <a:lnTo>
                  <a:pt x="6929" y="1130300"/>
                </a:lnTo>
                <a:lnTo>
                  <a:pt x="7429" y="1168400"/>
                </a:lnTo>
                <a:lnTo>
                  <a:pt x="7870" y="1181100"/>
                </a:lnTo>
                <a:lnTo>
                  <a:pt x="8308" y="1155700"/>
                </a:lnTo>
                <a:lnTo>
                  <a:pt x="8704" y="1117600"/>
                </a:lnTo>
                <a:lnTo>
                  <a:pt x="8782" y="1104900"/>
                </a:lnTo>
                <a:close/>
              </a:path>
              <a:path w="217804" h="1460500">
                <a:moveTo>
                  <a:pt x="84454" y="1092200"/>
                </a:moveTo>
                <a:lnTo>
                  <a:pt x="83963" y="1092200"/>
                </a:lnTo>
                <a:lnTo>
                  <a:pt x="83685" y="1155700"/>
                </a:lnTo>
                <a:lnTo>
                  <a:pt x="83286" y="1168400"/>
                </a:lnTo>
                <a:lnTo>
                  <a:pt x="84218" y="1168400"/>
                </a:lnTo>
                <a:lnTo>
                  <a:pt x="84302" y="1155700"/>
                </a:lnTo>
                <a:lnTo>
                  <a:pt x="85065" y="1155700"/>
                </a:lnTo>
                <a:lnTo>
                  <a:pt x="85172" y="1143000"/>
                </a:lnTo>
                <a:lnTo>
                  <a:pt x="85382" y="1130300"/>
                </a:lnTo>
                <a:lnTo>
                  <a:pt x="87464" y="1130300"/>
                </a:lnTo>
                <a:lnTo>
                  <a:pt x="87439" y="1117600"/>
                </a:lnTo>
                <a:lnTo>
                  <a:pt x="84876" y="1117600"/>
                </a:lnTo>
                <a:lnTo>
                  <a:pt x="84454" y="1092200"/>
                </a:lnTo>
                <a:close/>
              </a:path>
              <a:path w="217804" h="1460500">
                <a:moveTo>
                  <a:pt x="85065" y="1155700"/>
                </a:moveTo>
                <a:lnTo>
                  <a:pt x="84508" y="1155700"/>
                </a:lnTo>
                <a:lnTo>
                  <a:pt x="84586" y="1168400"/>
                </a:lnTo>
                <a:lnTo>
                  <a:pt x="84958" y="1168400"/>
                </a:lnTo>
                <a:lnTo>
                  <a:pt x="85065" y="1155700"/>
                </a:lnTo>
                <a:close/>
              </a:path>
              <a:path w="217804" h="1460500">
                <a:moveTo>
                  <a:pt x="88684" y="1143000"/>
                </a:moveTo>
                <a:lnTo>
                  <a:pt x="86575" y="1143000"/>
                </a:lnTo>
                <a:lnTo>
                  <a:pt x="87515" y="1155700"/>
                </a:lnTo>
                <a:lnTo>
                  <a:pt x="87274" y="1168400"/>
                </a:lnTo>
                <a:lnTo>
                  <a:pt x="88049" y="1155700"/>
                </a:lnTo>
                <a:lnTo>
                  <a:pt x="88684" y="1143000"/>
                </a:lnTo>
                <a:close/>
              </a:path>
              <a:path w="217804" h="1460500">
                <a:moveTo>
                  <a:pt x="81152" y="1117600"/>
                </a:moveTo>
                <a:lnTo>
                  <a:pt x="13715" y="1117600"/>
                </a:lnTo>
                <a:lnTo>
                  <a:pt x="14135" y="1130300"/>
                </a:lnTo>
                <a:lnTo>
                  <a:pt x="14445" y="1143000"/>
                </a:lnTo>
                <a:lnTo>
                  <a:pt x="14813" y="1143000"/>
                </a:lnTo>
                <a:lnTo>
                  <a:pt x="14909" y="1130300"/>
                </a:lnTo>
                <a:lnTo>
                  <a:pt x="81432" y="1130300"/>
                </a:lnTo>
                <a:lnTo>
                  <a:pt x="81152" y="1117600"/>
                </a:lnTo>
                <a:close/>
              </a:path>
              <a:path w="217804" h="1460500">
                <a:moveTo>
                  <a:pt x="86416" y="1130300"/>
                </a:moveTo>
                <a:lnTo>
                  <a:pt x="86029" y="1130300"/>
                </a:lnTo>
                <a:lnTo>
                  <a:pt x="85597" y="1143000"/>
                </a:lnTo>
                <a:lnTo>
                  <a:pt x="86309" y="1143000"/>
                </a:lnTo>
                <a:lnTo>
                  <a:pt x="86416" y="1130300"/>
                </a:lnTo>
                <a:close/>
              </a:path>
              <a:path w="217804" h="1460500">
                <a:moveTo>
                  <a:pt x="86410" y="1054100"/>
                </a:moveTo>
                <a:lnTo>
                  <a:pt x="11633" y="1054100"/>
                </a:lnTo>
                <a:lnTo>
                  <a:pt x="10706" y="1130300"/>
                </a:lnTo>
                <a:lnTo>
                  <a:pt x="13659" y="1130300"/>
                </a:lnTo>
                <a:lnTo>
                  <a:pt x="13715" y="1117600"/>
                </a:lnTo>
                <a:lnTo>
                  <a:pt x="81152" y="1117600"/>
                </a:lnTo>
                <a:lnTo>
                  <a:pt x="82578" y="1104900"/>
                </a:lnTo>
                <a:lnTo>
                  <a:pt x="84000" y="1079500"/>
                </a:lnTo>
                <a:lnTo>
                  <a:pt x="85314" y="1066800"/>
                </a:lnTo>
                <a:lnTo>
                  <a:pt x="86410" y="1054100"/>
                </a:lnTo>
                <a:close/>
              </a:path>
              <a:path w="217804" h="1460500">
                <a:moveTo>
                  <a:pt x="85813" y="1079500"/>
                </a:moveTo>
                <a:lnTo>
                  <a:pt x="85494" y="1092200"/>
                </a:lnTo>
                <a:lnTo>
                  <a:pt x="85153" y="1117600"/>
                </a:lnTo>
                <a:lnTo>
                  <a:pt x="87439" y="1117600"/>
                </a:lnTo>
                <a:lnTo>
                  <a:pt x="87414" y="1104900"/>
                </a:lnTo>
                <a:lnTo>
                  <a:pt x="86281" y="1104900"/>
                </a:lnTo>
                <a:lnTo>
                  <a:pt x="86121" y="1092200"/>
                </a:lnTo>
                <a:lnTo>
                  <a:pt x="85985" y="1092200"/>
                </a:lnTo>
                <a:lnTo>
                  <a:pt x="85813" y="1079500"/>
                </a:lnTo>
                <a:close/>
              </a:path>
              <a:path w="217804" h="1460500">
                <a:moveTo>
                  <a:pt x="87210" y="1092200"/>
                </a:moveTo>
                <a:lnTo>
                  <a:pt x="86690" y="1092200"/>
                </a:lnTo>
                <a:lnTo>
                  <a:pt x="86499" y="1104900"/>
                </a:lnTo>
                <a:lnTo>
                  <a:pt x="87414" y="1104900"/>
                </a:lnTo>
                <a:lnTo>
                  <a:pt x="87210" y="1092200"/>
                </a:lnTo>
                <a:close/>
              </a:path>
              <a:path w="217804" h="1460500">
                <a:moveTo>
                  <a:pt x="87058" y="1041400"/>
                </a:moveTo>
                <a:lnTo>
                  <a:pt x="9371" y="1041400"/>
                </a:lnTo>
                <a:lnTo>
                  <a:pt x="9511" y="1066800"/>
                </a:lnTo>
                <a:lnTo>
                  <a:pt x="9715" y="1079500"/>
                </a:lnTo>
                <a:lnTo>
                  <a:pt x="10286" y="1079500"/>
                </a:lnTo>
                <a:lnTo>
                  <a:pt x="10667" y="1066800"/>
                </a:lnTo>
                <a:lnTo>
                  <a:pt x="11099" y="1054100"/>
                </a:lnTo>
                <a:lnTo>
                  <a:pt x="86794" y="1054100"/>
                </a:lnTo>
                <a:lnTo>
                  <a:pt x="87058" y="1041400"/>
                </a:lnTo>
                <a:close/>
              </a:path>
              <a:path w="217804" h="1460500">
                <a:moveTo>
                  <a:pt x="91427" y="1066800"/>
                </a:moveTo>
                <a:lnTo>
                  <a:pt x="89649" y="1066800"/>
                </a:lnTo>
                <a:lnTo>
                  <a:pt x="90589" y="1079500"/>
                </a:lnTo>
                <a:lnTo>
                  <a:pt x="91706" y="1079500"/>
                </a:lnTo>
                <a:lnTo>
                  <a:pt x="91427" y="1066800"/>
                </a:lnTo>
                <a:close/>
              </a:path>
              <a:path w="217804" h="1460500">
                <a:moveTo>
                  <a:pt x="86794" y="1054100"/>
                </a:moveTo>
                <a:lnTo>
                  <a:pt x="86410" y="1054100"/>
                </a:lnTo>
                <a:lnTo>
                  <a:pt x="86424" y="1066800"/>
                </a:lnTo>
                <a:lnTo>
                  <a:pt x="86567" y="1066800"/>
                </a:lnTo>
                <a:lnTo>
                  <a:pt x="86794" y="1054100"/>
                </a:lnTo>
                <a:close/>
              </a:path>
              <a:path w="217804" h="1460500">
                <a:moveTo>
                  <a:pt x="90517" y="1028700"/>
                </a:moveTo>
                <a:lnTo>
                  <a:pt x="89661" y="1028700"/>
                </a:lnTo>
                <a:lnTo>
                  <a:pt x="89674" y="1041400"/>
                </a:lnTo>
                <a:lnTo>
                  <a:pt x="89941" y="1041400"/>
                </a:lnTo>
                <a:lnTo>
                  <a:pt x="90517" y="1028700"/>
                </a:lnTo>
                <a:close/>
              </a:path>
              <a:path w="217804" h="1460500">
                <a:moveTo>
                  <a:pt x="7264" y="863600"/>
                </a:moveTo>
                <a:lnTo>
                  <a:pt x="3949" y="863600"/>
                </a:lnTo>
                <a:lnTo>
                  <a:pt x="4383" y="876300"/>
                </a:lnTo>
                <a:lnTo>
                  <a:pt x="4630" y="889000"/>
                </a:lnTo>
                <a:lnTo>
                  <a:pt x="4978" y="927100"/>
                </a:lnTo>
                <a:lnTo>
                  <a:pt x="5194" y="1016000"/>
                </a:lnTo>
                <a:lnTo>
                  <a:pt x="5413" y="1016000"/>
                </a:lnTo>
                <a:lnTo>
                  <a:pt x="5932" y="1003300"/>
                </a:lnTo>
                <a:lnTo>
                  <a:pt x="90327" y="1003300"/>
                </a:lnTo>
                <a:lnTo>
                  <a:pt x="89293" y="977900"/>
                </a:lnTo>
                <a:lnTo>
                  <a:pt x="10566" y="977900"/>
                </a:lnTo>
                <a:lnTo>
                  <a:pt x="10439" y="965200"/>
                </a:lnTo>
                <a:lnTo>
                  <a:pt x="10570" y="952500"/>
                </a:lnTo>
                <a:lnTo>
                  <a:pt x="10762" y="901700"/>
                </a:lnTo>
                <a:lnTo>
                  <a:pt x="9258" y="901700"/>
                </a:lnTo>
                <a:lnTo>
                  <a:pt x="8953" y="876300"/>
                </a:lnTo>
                <a:lnTo>
                  <a:pt x="7327" y="876300"/>
                </a:lnTo>
                <a:lnTo>
                  <a:pt x="7264" y="863600"/>
                </a:lnTo>
                <a:close/>
              </a:path>
              <a:path w="217804" h="1460500">
                <a:moveTo>
                  <a:pt x="12577" y="914400"/>
                </a:moveTo>
                <a:lnTo>
                  <a:pt x="12133" y="914400"/>
                </a:lnTo>
                <a:lnTo>
                  <a:pt x="11552" y="939800"/>
                </a:lnTo>
                <a:lnTo>
                  <a:pt x="10769" y="977900"/>
                </a:lnTo>
                <a:lnTo>
                  <a:pt x="13349" y="977900"/>
                </a:lnTo>
                <a:lnTo>
                  <a:pt x="13073" y="965200"/>
                </a:lnTo>
                <a:lnTo>
                  <a:pt x="12776" y="927100"/>
                </a:lnTo>
                <a:lnTo>
                  <a:pt x="12577" y="914400"/>
                </a:lnTo>
                <a:close/>
              </a:path>
              <a:path w="217804" h="1460500">
                <a:moveTo>
                  <a:pt x="86524" y="876300"/>
                </a:moveTo>
                <a:lnTo>
                  <a:pt x="10858" y="876300"/>
                </a:lnTo>
                <a:lnTo>
                  <a:pt x="11989" y="889000"/>
                </a:lnTo>
                <a:lnTo>
                  <a:pt x="12953" y="901700"/>
                </a:lnTo>
                <a:lnTo>
                  <a:pt x="13708" y="914400"/>
                </a:lnTo>
                <a:lnTo>
                  <a:pt x="14211" y="927100"/>
                </a:lnTo>
                <a:lnTo>
                  <a:pt x="13665" y="977900"/>
                </a:lnTo>
                <a:lnTo>
                  <a:pt x="88061" y="977900"/>
                </a:lnTo>
                <a:lnTo>
                  <a:pt x="88341" y="952500"/>
                </a:lnTo>
                <a:lnTo>
                  <a:pt x="88625" y="939800"/>
                </a:lnTo>
                <a:lnTo>
                  <a:pt x="91020" y="939800"/>
                </a:lnTo>
                <a:lnTo>
                  <a:pt x="91133" y="927100"/>
                </a:lnTo>
                <a:lnTo>
                  <a:pt x="86664" y="927100"/>
                </a:lnTo>
                <a:lnTo>
                  <a:pt x="86042" y="914400"/>
                </a:lnTo>
                <a:lnTo>
                  <a:pt x="86622" y="889000"/>
                </a:lnTo>
                <a:lnTo>
                  <a:pt x="86524" y="876300"/>
                </a:lnTo>
                <a:close/>
              </a:path>
              <a:path w="217804" h="1460500">
                <a:moveTo>
                  <a:pt x="91020" y="939800"/>
                </a:moveTo>
                <a:lnTo>
                  <a:pt x="89786" y="939800"/>
                </a:lnTo>
                <a:lnTo>
                  <a:pt x="90449" y="965200"/>
                </a:lnTo>
                <a:lnTo>
                  <a:pt x="90792" y="965200"/>
                </a:lnTo>
                <a:lnTo>
                  <a:pt x="91020" y="939800"/>
                </a:lnTo>
                <a:close/>
              </a:path>
              <a:path w="217804" h="1460500">
                <a:moveTo>
                  <a:pt x="49902" y="0"/>
                </a:moveTo>
                <a:lnTo>
                  <a:pt x="18668" y="0"/>
                </a:lnTo>
                <a:lnTo>
                  <a:pt x="13093" y="12700"/>
                </a:lnTo>
                <a:lnTo>
                  <a:pt x="11051" y="12700"/>
                </a:lnTo>
                <a:lnTo>
                  <a:pt x="9788" y="25400"/>
                </a:lnTo>
                <a:lnTo>
                  <a:pt x="8796" y="38100"/>
                </a:lnTo>
                <a:lnTo>
                  <a:pt x="7569" y="38100"/>
                </a:lnTo>
                <a:lnTo>
                  <a:pt x="3845" y="63500"/>
                </a:lnTo>
                <a:lnTo>
                  <a:pt x="2317" y="76200"/>
                </a:lnTo>
                <a:lnTo>
                  <a:pt x="1932" y="101600"/>
                </a:lnTo>
                <a:lnTo>
                  <a:pt x="1638" y="127000"/>
                </a:lnTo>
                <a:lnTo>
                  <a:pt x="1049" y="152400"/>
                </a:lnTo>
                <a:lnTo>
                  <a:pt x="625" y="177800"/>
                </a:lnTo>
                <a:lnTo>
                  <a:pt x="279" y="215900"/>
                </a:lnTo>
                <a:lnTo>
                  <a:pt x="227" y="254000"/>
                </a:lnTo>
                <a:lnTo>
                  <a:pt x="704" y="279400"/>
                </a:lnTo>
                <a:lnTo>
                  <a:pt x="1600" y="304800"/>
                </a:lnTo>
                <a:lnTo>
                  <a:pt x="2806" y="355600"/>
                </a:lnTo>
                <a:lnTo>
                  <a:pt x="1753" y="368300"/>
                </a:lnTo>
                <a:lnTo>
                  <a:pt x="888" y="393700"/>
                </a:lnTo>
                <a:lnTo>
                  <a:pt x="281" y="419100"/>
                </a:lnTo>
                <a:lnTo>
                  <a:pt x="0" y="431800"/>
                </a:lnTo>
                <a:lnTo>
                  <a:pt x="2489" y="482600"/>
                </a:lnTo>
                <a:lnTo>
                  <a:pt x="2898" y="533400"/>
                </a:lnTo>
                <a:lnTo>
                  <a:pt x="2436" y="571500"/>
                </a:lnTo>
                <a:lnTo>
                  <a:pt x="2311" y="596900"/>
                </a:lnTo>
                <a:lnTo>
                  <a:pt x="2575" y="609600"/>
                </a:lnTo>
                <a:lnTo>
                  <a:pt x="2840" y="635000"/>
                </a:lnTo>
                <a:lnTo>
                  <a:pt x="3374" y="660400"/>
                </a:lnTo>
                <a:lnTo>
                  <a:pt x="4444" y="685800"/>
                </a:lnTo>
                <a:lnTo>
                  <a:pt x="4268" y="711200"/>
                </a:lnTo>
                <a:lnTo>
                  <a:pt x="4283" y="774700"/>
                </a:lnTo>
                <a:lnTo>
                  <a:pt x="4356" y="787400"/>
                </a:lnTo>
                <a:lnTo>
                  <a:pt x="87858" y="787400"/>
                </a:lnTo>
                <a:lnTo>
                  <a:pt x="87418" y="812800"/>
                </a:lnTo>
                <a:lnTo>
                  <a:pt x="87080" y="850900"/>
                </a:lnTo>
                <a:lnTo>
                  <a:pt x="86833" y="889000"/>
                </a:lnTo>
                <a:lnTo>
                  <a:pt x="86664" y="927100"/>
                </a:lnTo>
                <a:lnTo>
                  <a:pt x="91133" y="927100"/>
                </a:lnTo>
                <a:lnTo>
                  <a:pt x="91430" y="889000"/>
                </a:lnTo>
                <a:lnTo>
                  <a:pt x="91556" y="850900"/>
                </a:lnTo>
                <a:lnTo>
                  <a:pt x="91634" y="774700"/>
                </a:lnTo>
                <a:lnTo>
                  <a:pt x="89875" y="774700"/>
                </a:lnTo>
                <a:lnTo>
                  <a:pt x="89712" y="762000"/>
                </a:lnTo>
                <a:lnTo>
                  <a:pt x="90868" y="749300"/>
                </a:lnTo>
                <a:lnTo>
                  <a:pt x="91631" y="749300"/>
                </a:lnTo>
                <a:lnTo>
                  <a:pt x="91630" y="736600"/>
                </a:lnTo>
                <a:lnTo>
                  <a:pt x="92511" y="711200"/>
                </a:lnTo>
                <a:lnTo>
                  <a:pt x="93070" y="685800"/>
                </a:lnTo>
                <a:lnTo>
                  <a:pt x="93150" y="673100"/>
                </a:lnTo>
                <a:lnTo>
                  <a:pt x="92595" y="647700"/>
                </a:lnTo>
                <a:lnTo>
                  <a:pt x="92494" y="635000"/>
                </a:lnTo>
                <a:lnTo>
                  <a:pt x="92341" y="609600"/>
                </a:lnTo>
                <a:lnTo>
                  <a:pt x="92582" y="609600"/>
                </a:lnTo>
                <a:lnTo>
                  <a:pt x="93167" y="596900"/>
                </a:lnTo>
                <a:lnTo>
                  <a:pt x="95186" y="596900"/>
                </a:lnTo>
                <a:lnTo>
                  <a:pt x="96227" y="584200"/>
                </a:lnTo>
                <a:lnTo>
                  <a:pt x="96388" y="584200"/>
                </a:lnTo>
                <a:lnTo>
                  <a:pt x="96466" y="558800"/>
                </a:lnTo>
                <a:lnTo>
                  <a:pt x="95995" y="546100"/>
                </a:lnTo>
                <a:lnTo>
                  <a:pt x="94513" y="546100"/>
                </a:lnTo>
                <a:lnTo>
                  <a:pt x="95207" y="533400"/>
                </a:lnTo>
                <a:lnTo>
                  <a:pt x="95532" y="508000"/>
                </a:lnTo>
                <a:lnTo>
                  <a:pt x="95452" y="495300"/>
                </a:lnTo>
                <a:lnTo>
                  <a:pt x="94932" y="482600"/>
                </a:lnTo>
                <a:lnTo>
                  <a:pt x="93754" y="469900"/>
                </a:lnTo>
                <a:lnTo>
                  <a:pt x="92976" y="457200"/>
                </a:lnTo>
                <a:lnTo>
                  <a:pt x="92532" y="444500"/>
                </a:lnTo>
                <a:lnTo>
                  <a:pt x="92456" y="406400"/>
                </a:lnTo>
                <a:lnTo>
                  <a:pt x="92792" y="381000"/>
                </a:lnTo>
                <a:lnTo>
                  <a:pt x="92833" y="368300"/>
                </a:lnTo>
                <a:lnTo>
                  <a:pt x="92049" y="342900"/>
                </a:lnTo>
                <a:lnTo>
                  <a:pt x="91808" y="304800"/>
                </a:lnTo>
                <a:lnTo>
                  <a:pt x="91546" y="292100"/>
                </a:lnTo>
                <a:lnTo>
                  <a:pt x="91190" y="266700"/>
                </a:lnTo>
                <a:lnTo>
                  <a:pt x="90699" y="254000"/>
                </a:lnTo>
                <a:lnTo>
                  <a:pt x="90030" y="228600"/>
                </a:lnTo>
                <a:lnTo>
                  <a:pt x="89268" y="203200"/>
                </a:lnTo>
                <a:lnTo>
                  <a:pt x="87761" y="165100"/>
                </a:lnTo>
                <a:lnTo>
                  <a:pt x="85542" y="139700"/>
                </a:lnTo>
                <a:lnTo>
                  <a:pt x="82487" y="101600"/>
                </a:lnTo>
                <a:lnTo>
                  <a:pt x="78473" y="63500"/>
                </a:lnTo>
                <a:lnTo>
                  <a:pt x="72999" y="50800"/>
                </a:lnTo>
                <a:lnTo>
                  <a:pt x="66392" y="38100"/>
                </a:lnTo>
                <a:lnTo>
                  <a:pt x="58672" y="12700"/>
                </a:lnTo>
                <a:lnTo>
                  <a:pt x="49902" y="0"/>
                </a:lnTo>
                <a:close/>
              </a:path>
              <a:path w="217804" h="1460500">
                <a:moveTo>
                  <a:pt x="87858" y="787400"/>
                </a:moveTo>
                <a:lnTo>
                  <a:pt x="3335" y="787400"/>
                </a:lnTo>
                <a:lnTo>
                  <a:pt x="3140" y="800100"/>
                </a:lnTo>
                <a:lnTo>
                  <a:pt x="3047" y="901700"/>
                </a:lnTo>
                <a:lnTo>
                  <a:pt x="3426" y="914400"/>
                </a:lnTo>
                <a:lnTo>
                  <a:pt x="3592" y="876300"/>
                </a:lnTo>
                <a:lnTo>
                  <a:pt x="3949" y="863600"/>
                </a:lnTo>
                <a:lnTo>
                  <a:pt x="7264" y="863600"/>
                </a:lnTo>
                <a:lnTo>
                  <a:pt x="7200" y="850900"/>
                </a:lnTo>
                <a:lnTo>
                  <a:pt x="86448" y="850900"/>
                </a:lnTo>
                <a:lnTo>
                  <a:pt x="86470" y="838200"/>
                </a:lnTo>
                <a:lnTo>
                  <a:pt x="6388" y="838200"/>
                </a:lnTo>
                <a:lnTo>
                  <a:pt x="6505" y="812800"/>
                </a:lnTo>
                <a:lnTo>
                  <a:pt x="6718" y="800100"/>
                </a:lnTo>
                <a:lnTo>
                  <a:pt x="87403" y="800100"/>
                </a:lnTo>
                <a:lnTo>
                  <a:pt x="87858" y="787400"/>
                </a:lnTo>
                <a:close/>
              </a:path>
              <a:path w="217804" h="1460500">
                <a:moveTo>
                  <a:pt x="86426" y="863600"/>
                </a:moveTo>
                <a:lnTo>
                  <a:pt x="9461" y="863600"/>
                </a:lnTo>
                <a:lnTo>
                  <a:pt x="9258" y="901700"/>
                </a:lnTo>
                <a:lnTo>
                  <a:pt x="10762" y="901700"/>
                </a:lnTo>
                <a:lnTo>
                  <a:pt x="10858" y="876300"/>
                </a:lnTo>
                <a:lnTo>
                  <a:pt x="86524" y="876300"/>
                </a:lnTo>
                <a:lnTo>
                  <a:pt x="86426" y="863600"/>
                </a:lnTo>
                <a:close/>
              </a:path>
              <a:path w="217804" h="1460500">
                <a:moveTo>
                  <a:pt x="86448" y="850900"/>
                </a:moveTo>
                <a:lnTo>
                  <a:pt x="8064" y="850900"/>
                </a:lnTo>
                <a:lnTo>
                  <a:pt x="7835" y="863600"/>
                </a:lnTo>
                <a:lnTo>
                  <a:pt x="7547" y="876300"/>
                </a:lnTo>
                <a:lnTo>
                  <a:pt x="8953" y="876300"/>
                </a:lnTo>
                <a:lnTo>
                  <a:pt x="8801" y="863600"/>
                </a:lnTo>
                <a:lnTo>
                  <a:pt x="86426" y="863600"/>
                </a:lnTo>
                <a:lnTo>
                  <a:pt x="86448" y="850900"/>
                </a:lnTo>
                <a:close/>
              </a:path>
              <a:path w="217804" h="1460500">
                <a:moveTo>
                  <a:pt x="87403" y="800100"/>
                </a:moveTo>
                <a:lnTo>
                  <a:pt x="7272" y="800100"/>
                </a:lnTo>
                <a:lnTo>
                  <a:pt x="7392" y="825500"/>
                </a:lnTo>
                <a:lnTo>
                  <a:pt x="7327" y="838200"/>
                </a:lnTo>
                <a:lnTo>
                  <a:pt x="86470" y="838200"/>
                </a:lnTo>
                <a:lnTo>
                  <a:pt x="86492" y="825500"/>
                </a:lnTo>
                <a:lnTo>
                  <a:pt x="87403" y="800100"/>
                </a:lnTo>
                <a:close/>
              </a:path>
              <a:path w="217804" h="1460500">
                <a:moveTo>
                  <a:pt x="91631" y="749300"/>
                </a:moveTo>
                <a:lnTo>
                  <a:pt x="90868" y="749300"/>
                </a:lnTo>
                <a:lnTo>
                  <a:pt x="90500" y="762000"/>
                </a:lnTo>
                <a:lnTo>
                  <a:pt x="90252" y="774700"/>
                </a:lnTo>
                <a:lnTo>
                  <a:pt x="91634" y="774700"/>
                </a:lnTo>
                <a:lnTo>
                  <a:pt x="91631" y="749300"/>
                </a:lnTo>
                <a:close/>
              </a:path>
              <a:path w="217804" h="1460500">
                <a:moveTo>
                  <a:pt x="94538" y="596900"/>
                </a:moveTo>
                <a:lnTo>
                  <a:pt x="93167" y="596900"/>
                </a:lnTo>
                <a:lnTo>
                  <a:pt x="93510" y="609600"/>
                </a:lnTo>
                <a:lnTo>
                  <a:pt x="94297" y="609600"/>
                </a:lnTo>
                <a:lnTo>
                  <a:pt x="94538" y="5969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246995" y="5286154"/>
            <a:ext cx="283536" cy="3111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863600" y="1447800"/>
            <a:ext cx="11548110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52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application.js</a:t>
            </a:r>
            <a:endParaRPr sz="2200">
              <a:latin typeface="Calibri"/>
              <a:cs typeface="Calibri"/>
            </a:endParaRPr>
          </a:p>
          <a:p>
            <a:pPr marR="5080" algn="r">
              <a:lnSpc>
                <a:spcPts val="24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DOCUMENT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ts val="3240"/>
              </a:lnSpc>
            </a:pP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document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.ready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8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800" spc="3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90319" y="2514600"/>
            <a:ext cx="7706359" cy="450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800" spc="-5" dirty="0">
                <a:solidFill>
                  <a:srgbClr val="FF6400"/>
                </a:solidFill>
                <a:latin typeface="Courier New"/>
                <a:cs typeface="Courier New"/>
              </a:rPr>
              <a:t>button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on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800" spc="-5" dirty="0">
                <a:solidFill>
                  <a:srgbClr val="61CE3C"/>
                </a:solidFill>
                <a:latin typeface="Courier New"/>
                <a:cs typeface="Courier New"/>
              </a:rPr>
              <a:t>'click'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, </a:t>
            </a:r>
            <a:r>
              <a:rPr sz="28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800" spc="5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717039" y="2971800"/>
            <a:ext cx="7919720" cy="450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BDE2D"/>
                </a:solidFill>
                <a:latin typeface="Courier New"/>
                <a:cs typeface="Courier New"/>
              </a:rPr>
              <a:t>var 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price </a:t>
            </a:r>
            <a:r>
              <a:rPr sz="2800" spc="-5" dirty="0">
                <a:solidFill>
                  <a:srgbClr val="FBDE2D"/>
                </a:solidFill>
                <a:latin typeface="Courier New"/>
                <a:cs typeface="Courier New"/>
              </a:rPr>
              <a:t>= 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800" spc="-5" dirty="0">
                <a:solidFill>
                  <a:srgbClr val="7F90AA"/>
                </a:solidFill>
                <a:latin typeface="Courier New"/>
                <a:cs typeface="Courier New"/>
              </a:rPr>
              <a:t>&lt;p&gt;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From</a:t>
            </a:r>
            <a:r>
              <a:rPr sz="2800" spc="4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$399.99</a:t>
            </a:r>
            <a:r>
              <a:rPr sz="2800" spc="-5" dirty="0">
                <a:solidFill>
                  <a:srgbClr val="7F90AA"/>
                </a:solidFill>
                <a:latin typeface="Courier New"/>
                <a:cs typeface="Courier New"/>
              </a:rPr>
              <a:t>&lt;/p&gt;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');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298700" rIns="0" bIns="0" rtlCol="0">
            <a:spAutoFit/>
          </a:bodyPr>
          <a:lstStyle/>
          <a:p>
            <a:pPr marL="863600">
              <a:lnSpc>
                <a:spcPct val="100000"/>
              </a:lnSpc>
            </a:pPr>
            <a:r>
              <a:rPr sz="2800" spc="-5" dirty="0"/>
              <a:t>$</a:t>
            </a:r>
            <a:r>
              <a:rPr sz="2800" spc="-5" dirty="0">
                <a:solidFill>
                  <a:srgbClr val="F8F8F8"/>
                </a:solidFill>
              </a:rPr>
              <a:t>(this).</a:t>
            </a:r>
            <a:r>
              <a:rPr sz="2800" spc="-5" dirty="0"/>
              <a:t>remove</a:t>
            </a:r>
            <a:r>
              <a:rPr sz="2800" spc="-5" dirty="0">
                <a:solidFill>
                  <a:srgbClr val="F8F8F8"/>
                </a:solidFill>
              </a:rPr>
              <a:t>();</a:t>
            </a:r>
            <a:endParaRPr sz="2800"/>
          </a:p>
          <a:p>
            <a:pPr marL="4318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8F8F8"/>
                </a:solidFill>
              </a:rPr>
              <a:t>});</a:t>
            </a:r>
            <a:endParaRPr sz="2800"/>
          </a:p>
          <a:p>
            <a:pPr marL="12700">
              <a:lnSpc>
                <a:spcPct val="100000"/>
              </a:lnSpc>
              <a:spcBef>
                <a:spcPts val="439"/>
              </a:spcBef>
            </a:pPr>
            <a:r>
              <a:rPr sz="2800" spc="-5" dirty="0">
                <a:solidFill>
                  <a:srgbClr val="F8F8F8"/>
                </a:solidFill>
              </a:rPr>
              <a:t>});</a:t>
            </a:r>
            <a:endParaRPr sz="2800"/>
          </a:p>
          <a:p>
            <a:pPr marL="3540125">
              <a:lnSpc>
                <a:spcPct val="100000"/>
              </a:lnSpc>
              <a:spcBef>
                <a:spcPts val="1540"/>
              </a:spcBef>
            </a:pPr>
            <a:r>
              <a:rPr sz="2800" i="1" spc="-120" dirty="0">
                <a:solidFill>
                  <a:srgbClr val="F8F5F1"/>
                </a:solidFill>
                <a:latin typeface="Arial"/>
                <a:cs typeface="Arial"/>
              </a:rPr>
              <a:t>Add</a:t>
            </a:r>
            <a:r>
              <a:rPr sz="28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45" dirty="0">
                <a:solidFill>
                  <a:srgbClr val="F8F5F1"/>
                </a:solidFill>
                <a:latin typeface="Arial"/>
                <a:cs typeface="Arial"/>
              </a:rPr>
              <a:t>the</a:t>
            </a:r>
            <a:r>
              <a:rPr sz="28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35" dirty="0">
                <a:solidFill>
                  <a:srgbClr val="F8F5F1"/>
                </a:solidFill>
                <a:latin typeface="Arial"/>
                <a:cs typeface="Arial"/>
              </a:rPr>
              <a:t>price</a:t>
            </a:r>
            <a:r>
              <a:rPr sz="2800" i="1" spc="-185" dirty="0">
                <a:solidFill>
                  <a:srgbClr val="F8F5F1"/>
                </a:solidFill>
                <a:latin typeface="Arial"/>
                <a:cs typeface="Arial"/>
              </a:rPr>
              <a:t> as </a:t>
            </a:r>
            <a:r>
              <a:rPr sz="2800" i="1" spc="-125" dirty="0">
                <a:solidFill>
                  <a:srgbClr val="F8F5F1"/>
                </a:solidFill>
                <a:latin typeface="Arial"/>
                <a:cs typeface="Arial"/>
              </a:rPr>
              <a:t>a</a:t>
            </a:r>
            <a:r>
              <a:rPr sz="28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60" dirty="0">
                <a:solidFill>
                  <a:srgbClr val="F8F5F1"/>
                </a:solidFill>
                <a:latin typeface="Arial"/>
                <a:cs typeface="Arial"/>
              </a:rPr>
              <a:t>sibling</a:t>
            </a:r>
            <a:r>
              <a:rPr sz="28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5" dirty="0">
                <a:solidFill>
                  <a:srgbClr val="F8F5F1"/>
                </a:solidFill>
                <a:latin typeface="Arial"/>
                <a:cs typeface="Arial"/>
              </a:rPr>
              <a:t>after</a:t>
            </a:r>
            <a:r>
              <a:rPr sz="28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10" dirty="0">
                <a:solidFill>
                  <a:srgbClr val="F8F5F1"/>
                </a:solidFill>
                <a:latin typeface="Arial"/>
                <a:cs typeface="Arial"/>
              </a:rPr>
              <a:t>button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714500" y="3429000"/>
            <a:ext cx="4505960" cy="450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(this).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after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(price);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2197080" y="2862468"/>
            <a:ext cx="3081020" cy="2853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 marR="282575" indent="46990">
              <a:lnSpc>
                <a:spcPct val="166700"/>
              </a:lnSpc>
            </a:pPr>
            <a:r>
              <a:rPr sz="2200" spc="-5" dirty="0">
                <a:solidFill>
                  <a:srgbClr val="EBEBEB"/>
                </a:solidFill>
                <a:latin typeface="Courier New"/>
                <a:cs typeface="Courier New"/>
              </a:rPr>
              <a:t>class="vacation" 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h2</a:t>
            </a:r>
            <a:endParaRPr sz="2200">
              <a:latin typeface="Courier New"/>
              <a:cs typeface="Courier New"/>
            </a:endParaRPr>
          </a:p>
          <a:p>
            <a:pPr marL="12700" marR="5080" indent="541020">
              <a:lnSpc>
                <a:spcPts val="4500"/>
              </a:lnSpc>
              <a:spcBef>
                <a:spcPts val="459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Hawaiian</a:t>
            </a:r>
            <a:r>
              <a:rPr sz="22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Vac...  button</a:t>
            </a:r>
            <a:endParaRPr sz="2200">
              <a:latin typeface="Courier New"/>
              <a:cs typeface="Courier New"/>
            </a:endParaRPr>
          </a:p>
          <a:p>
            <a:pPr marL="535940">
              <a:lnSpc>
                <a:spcPct val="100000"/>
              </a:lnSpc>
              <a:spcBef>
                <a:spcPts val="140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Get</a:t>
            </a:r>
            <a:r>
              <a:rPr sz="2200" spc="-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Price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2052300" y="5892800"/>
            <a:ext cx="482600" cy="444500"/>
          </a:xfrm>
          <a:custGeom>
            <a:avLst/>
            <a:gdLst/>
            <a:ahLst/>
            <a:cxnLst/>
            <a:rect l="l" t="t" r="r" b="b"/>
            <a:pathLst>
              <a:path w="482600" h="444500">
                <a:moveTo>
                  <a:pt x="3307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330733" y="444500"/>
                </a:lnTo>
                <a:lnTo>
                  <a:pt x="378733" y="436757"/>
                </a:lnTo>
                <a:lnTo>
                  <a:pt x="420422" y="415197"/>
                </a:lnTo>
                <a:lnTo>
                  <a:pt x="453297" y="382322"/>
                </a:lnTo>
                <a:lnTo>
                  <a:pt x="474857" y="340633"/>
                </a:lnTo>
                <a:lnTo>
                  <a:pt x="482600" y="292633"/>
                </a:lnTo>
                <a:lnTo>
                  <a:pt x="482600" y="151866"/>
                </a:lnTo>
                <a:lnTo>
                  <a:pt x="474857" y="103866"/>
                </a:lnTo>
                <a:lnTo>
                  <a:pt x="453297" y="62177"/>
                </a:lnTo>
                <a:lnTo>
                  <a:pt x="420422" y="29302"/>
                </a:lnTo>
                <a:lnTo>
                  <a:pt x="378733" y="7742"/>
                </a:lnTo>
                <a:lnTo>
                  <a:pt x="330733" y="0"/>
                </a:lnTo>
                <a:close/>
              </a:path>
            </a:pathLst>
          </a:custGeom>
          <a:solidFill>
            <a:srgbClr val="DAB3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547600" y="6464300"/>
            <a:ext cx="1879600" cy="444500"/>
          </a:xfrm>
          <a:custGeom>
            <a:avLst/>
            <a:gdLst/>
            <a:ahLst/>
            <a:cxnLst/>
            <a:rect l="l" t="t" r="r" b="b"/>
            <a:pathLst>
              <a:path w="1879600" h="444500">
                <a:moveTo>
                  <a:pt x="17277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727707" y="444500"/>
                </a:lnTo>
                <a:lnTo>
                  <a:pt x="1775740" y="436757"/>
                </a:lnTo>
                <a:lnTo>
                  <a:pt x="1817439" y="415197"/>
                </a:lnTo>
                <a:lnTo>
                  <a:pt x="1850310" y="382322"/>
                </a:lnTo>
                <a:lnTo>
                  <a:pt x="1871862" y="340633"/>
                </a:lnTo>
                <a:lnTo>
                  <a:pt x="1879600" y="292633"/>
                </a:lnTo>
                <a:lnTo>
                  <a:pt x="1879600" y="151866"/>
                </a:lnTo>
                <a:lnTo>
                  <a:pt x="1871862" y="103866"/>
                </a:lnTo>
                <a:lnTo>
                  <a:pt x="1850310" y="62177"/>
                </a:lnTo>
                <a:lnTo>
                  <a:pt x="1817439" y="29302"/>
                </a:lnTo>
                <a:lnTo>
                  <a:pt x="1775740" y="7742"/>
                </a:lnTo>
                <a:lnTo>
                  <a:pt x="17277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877800" y="6540500"/>
            <a:ext cx="1219200" cy="3302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2197080" y="5930900"/>
            <a:ext cx="1889760" cy="928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latin typeface="Courier New"/>
                <a:cs typeface="Courier New"/>
              </a:rPr>
              <a:t>p</a:t>
            </a:r>
            <a:endParaRPr sz="2200">
              <a:latin typeface="Courier New"/>
              <a:cs typeface="Courier New"/>
            </a:endParaRPr>
          </a:p>
          <a:p>
            <a:pPr marL="702945">
              <a:lnSpc>
                <a:spcPct val="100000"/>
              </a:lnSpc>
              <a:spcBef>
                <a:spcPts val="18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$399.99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2259695" y="6441854"/>
            <a:ext cx="283536" cy="3111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700091" y="4837569"/>
            <a:ext cx="217804" cy="1460500"/>
          </a:xfrm>
          <a:custGeom>
            <a:avLst/>
            <a:gdLst/>
            <a:ahLst/>
            <a:cxnLst/>
            <a:rect l="l" t="t" r="r" b="b"/>
            <a:pathLst>
              <a:path w="217804" h="1460500">
                <a:moveTo>
                  <a:pt x="8127" y="1447800"/>
                </a:moveTo>
                <a:lnTo>
                  <a:pt x="6286" y="1447800"/>
                </a:lnTo>
                <a:lnTo>
                  <a:pt x="6692" y="1460500"/>
                </a:lnTo>
                <a:lnTo>
                  <a:pt x="7873" y="1460500"/>
                </a:lnTo>
                <a:lnTo>
                  <a:pt x="8127" y="1447800"/>
                </a:lnTo>
                <a:close/>
              </a:path>
              <a:path w="217804" h="1460500">
                <a:moveTo>
                  <a:pt x="11877" y="1413893"/>
                </a:moveTo>
                <a:lnTo>
                  <a:pt x="11529" y="1418653"/>
                </a:lnTo>
                <a:lnTo>
                  <a:pt x="11417" y="1422400"/>
                </a:lnTo>
                <a:lnTo>
                  <a:pt x="11142" y="1435100"/>
                </a:lnTo>
                <a:lnTo>
                  <a:pt x="11249" y="1460500"/>
                </a:lnTo>
                <a:lnTo>
                  <a:pt x="12014" y="1460500"/>
                </a:lnTo>
                <a:lnTo>
                  <a:pt x="12707" y="1447800"/>
                </a:lnTo>
                <a:lnTo>
                  <a:pt x="14809" y="1447800"/>
                </a:lnTo>
                <a:lnTo>
                  <a:pt x="15088" y="1435100"/>
                </a:lnTo>
                <a:lnTo>
                  <a:pt x="12338" y="1435100"/>
                </a:lnTo>
                <a:lnTo>
                  <a:pt x="12039" y="1422400"/>
                </a:lnTo>
                <a:lnTo>
                  <a:pt x="11877" y="1413893"/>
                </a:lnTo>
                <a:close/>
              </a:path>
              <a:path w="217804" h="1460500">
                <a:moveTo>
                  <a:pt x="14809" y="1447800"/>
                </a:moveTo>
                <a:lnTo>
                  <a:pt x="12707" y="1447800"/>
                </a:lnTo>
                <a:lnTo>
                  <a:pt x="13781" y="1460500"/>
                </a:lnTo>
                <a:lnTo>
                  <a:pt x="14809" y="1447800"/>
                </a:lnTo>
                <a:close/>
              </a:path>
              <a:path w="217804" h="1460500">
                <a:moveTo>
                  <a:pt x="82727" y="1270000"/>
                </a:moveTo>
                <a:lnTo>
                  <a:pt x="20472" y="1270000"/>
                </a:lnTo>
                <a:lnTo>
                  <a:pt x="21996" y="1282700"/>
                </a:lnTo>
                <a:lnTo>
                  <a:pt x="22453" y="1282700"/>
                </a:lnTo>
                <a:lnTo>
                  <a:pt x="22466" y="1295400"/>
                </a:lnTo>
                <a:lnTo>
                  <a:pt x="20938" y="1333500"/>
                </a:lnTo>
                <a:lnTo>
                  <a:pt x="18562" y="1371600"/>
                </a:lnTo>
                <a:lnTo>
                  <a:pt x="16617" y="1409700"/>
                </a:lnTo>
                <a:lnTo>
                  <a:pt x="16382" y="1447800"/>
                </a:lnTo>
                <a:lnTo>
                  <a:pt x="16217" y="1460500"/>
                </a:lnTo>
                <a:lnTo>
                  <a:pt x="144513" y="1460500"/>
                </a:lnTo>
                <a:lnTo>
                  <a:pt x="145364" y="1447800"/>
                </a:lnTo>
                <a:lnTo>
                  <a:pt x="28828" y="1447800"/>
                </a:lnTo>
                <a:lnTo>
                  <a:pt x="29603" y="1435100"/>
                </a:lnTo>
                <a:lnTo>
                  <a:pt x="127647" y="1435100"/>
                </a:lnTo>
                <a:lnTo>
                  <a:pt x="124599" y="1422400"/>
                </a:lnTo>
                <a:lnTo>
                  <a:pt x="156622" y="1422400"/>
                </a:lnTo>
                <a:lnTo>
                  <a:pt x="132637" y="1409700"/>
                </a:lnTo>
                <a:lnTo>
                  <a:pt x="70218" y="1409700"/>
                </a:lnTo>
                <a:lnTo>
                  <a:pt x="71335" y="1346200"/>
                </a:lnTo>
                <a:lnTo>
                  <a:pt x="73556" y="1346200"/>
                </a:lnTo>
                <a:lnTo>
                  <a:pt x="73654" y="1308100"/>
                </a:lnTo>
                <a:lnTo>
                  <a:pt x="73723" y="1295400"/>
                </a:lnTo>
                <a:lnTo>
                  <a:pt x="82286" y="1295400"/>
                </a:lnTo>
                <a:lnTo>
                  <a:pt x="82442" y="1282700"/>
                </a:lnTo>
                <a:lnTo>
                  <a:pt x="82727" y="1270000"/>
                </a:lnTo>
                <a:close/>
              </a:path>
              <a:path w="217804" h="1460500">
                <a:moveTo>
                  <a:pt x="99782" y="1435100"/>
                </a:moveTo>
                <a:lnTo>
                  <a:pt x="29832" y="1435100"/>
                </a:lnTo>
                <a:lnTo>
                  <a:pt x="29997" y="1447800"/>
                </a:lnTo>
                <a:lnTo>
                  <a:pt x="106506" y="1447800"/>
                </a:lnTo>
                <a:lnTo>
                  <a:pt x="99782" y="1435100"/>
                </a:lnTo>
                <a:close/>
              </a:path>
              <a:path w="217804" h="1460500">
                <a:moveTo>
                  <a:pt x="14666" y="1346200"/>
                </a:moveTo>
                <a:lnTo>
                  <a:pt x="14236" y="1346200"/>
                </a:lnTo>
                <a:lnTo>
                  <a:pt x="13929" y="1358900"/>
                </a:lnTo>
                <a:lnTo>
                  <a:pt x="13725" y="1384300"/>
                </a:lnTo>
                <a:lnTo>
                  <a:pt x="13440" y="1409700"/>
                </a:lnTo>
                <a:lnTo>
                  <a:pt x="12890" y="1435100"/>
                </a:lnTo>
                <a:lnTo>
                  <a:pt x="15088" y="1435100"/>
                </a:lnTo>
                <a:lnTo>
                  <a:pt x="15366" y="1422400"/>
                </a:lnTo>
                <a:lnTo>
                  <a:pt x="15247" y="1384300"/>
                </a:lnTo>
                <a:lnTo>
                  <a:pt x="15068" y="1358900"/>
                </a:lnTo>
                <a:lnTo>
                  <a:pt x="14666" y="1346200"/>
                </a:lnTo>
                <a:close/>
              </a:path>
              <a:path w="217804" h="1460500">
                <a:moveTo>
                  <a:pt x="206998" y="1422400"/>
                </a:moveTo>
                <a:lnTo>
                  <a:pt x="159334" y="1422400"/>
                </a:lnTo>
                <a:lnTo>
                  <a:pt x="169100" y="1435100"/>
                </a:lnTo>
                <a:lnTo>
                  <a:pt x="217676" y="1435100"/>
                </a:lnTo>
                <a:lnTo>
                  <a:pt x="206998" y="1422400"/>
                </a:lnTo>
                <a:close/>
              </a:path>
              <a:path w="217804" h="1460500">
                <a:moveTo>
                  <a:pt x="10439" y="1384300"/>
                </a:moveTo>
                <a:lnTo>
                  <a:pt x="10238" y="1397000"/>
                </a:lnTo>
                <a:lnTo>
                  <a:pt x="10032" y="1422400"/>
                </a:lnTo>
                <a:lnTo>
                  <a:pt x="11255" y="1422400"/>
                </a:lnTo>
                <a:lnTo>
                  <a:pt x="11529" y="1418653"/>
                </a:lnTo>
                <a:lnTo>
                  <a:pt x="11797" y="1409700"/>
                </a:lnTo>
                <a:lnTo>
                  <a:pt x="12184" y="1409700"/>
                </a:lnTo>
                <a:lnTo>
                  <a:pt x="12138" y="1397000"/>
                </a:lnTo>
                <a:lnTo>
                  <a:pt x="10439" y="1384300"/>
                </a:lnTo>
                <a:close/>
              </a:path>
              <a:path w="217804" h="1460500">
                <a:moveTo>
                  <a:pt x="180339" y="1409700"/>
                </a:moveTo>
                <a:lnTo>
                  <a:pt x="156622" y="1422400"/>
                </a:lnTo>
                <a:lnTo>
                  <a:pt x="174790" y="1422400"/>
                </a:lnTo>
                <a:lnTo>
                  <a:pt x="180339" y="1409700"/>
                </a:lnTo>
                <a:close/>
              </a:path>
              <a:path w="217804" h="1460500">
                <a:moveTo>
                  <a:pt x="11797" y="1409700"/>
                </a:moveTo>
                <a:lnTo>
                  <a:pt x="11529" y="1418653"/>
                </a:lnTo>
                <a:lnTo>
                  <a:pt x="11877" y="1413893"/>
                </a:lnTo>
                <a:lnTo>
                  <a:pt x="11797" y="1409700"/>
                </a:lnTo>
                <a:close/>
              </a:path>
              <a:path w="217804" h="1460500">
                <a:moveTo>
                  <a:pt x="12184" y="1409700"/>
                </a:moveTo>
                <a:lnTo>
                  <a:pt x="11797" y="1409700"/>
                </a:lnTo>
                <a:lnTo>
                  <a:pt x="11877" y="1413893"/>
                </a:lnTo>
                <a:lnTo>
                  <a:pt x="12184" y="1409700"/>
                </a:lnTo>
                <a:close/>
              </a:path>
              <a:path w="217804" h="1460500">
                <a:moveTo>
                  <a:pt x="9258" y="1117600"/>
                </a:moveTo>
                <a:lnTo>
                  <a:pt x="8606" y="1168400"/>
                </a:lnTo>
                <a:lnTo>
                  <a:pt x="8447" y="1193800"/>
                </a:lnTo>
                <a:lnTo>
                  <a:pt x="8371" y="1384300"/>
                </a:lnTo>
                <a:lnTo>
                  <a:pt x="8254" y="1409700"/>
                </a:lnTo>
                <a:lnTo>
                  <a:pt x="9346" y="1371600"/>
                </a:lnTo>
                <a:lnTo>
                  <a:pt x="9797" y="1320800"/>
                </a:lnTo>
                <a:lnTo>
                  <a:pt x="9915" y="1231900"/>
                </a:lnTo>
                <a:lnTo>
                  <a:pt x="10021" y="1193800"/>
                </a:lnTo>
                <a:lnTo>
                  <a:pt x="10236" y="1155700"/>
                </a:lnTo>
                <a:lnTo>
                  <a:pt x="13547" y="1155700"/>
                </a:lnTo>
                <a:lnTo>
                  <a:pt x="13659" y="1130300"/>
                </a:lnTo>
                <a:lnTo>
                  <a:pt x="9537" y="1130300"/>
                </a:lnTo>
                <a:lnTo>
                  <a:pt x="9258" y="1117600"/>
                </a:lnTo>
                <a:close/>
              </a:path>
              <a:path w="217804" h="1460500">
                <a:moveTo>
                  <a:pt x="78350" y="1358900"/>
                </a:moveTo>
                <a:lnTo>
                  <a:pt x="76796" y="1358900"/>
                </a:lnTo>
                <a:lnTo>
                  <a:pt x="76326" y="1371600"/>
                </a:lnTo>
                <a:lnTo>
                  <a:pt x="75611" y="1384300"/>
                </a:lnTo>
                <a:lnTo>
                  <a:pt x="74841" y="1397000"/>
                </a:lnTo>
                <a:lnTo>
                  <a:pt x="74206" y="1409700"/>
                </a:lnTo>
                <a:lnTo>
                  <a:pt x="82575" y="1409700"/>
                </a:lnTo>
                <a:lnTo>
                  <a:pt x="87071" y="1397000"/>
                </a:lnTo>
                <a:lnTo>
                  <a:pt x="78790" y="1397000"/>
                </a:lnTo>
                <a:lnTo>
                  <a:pt x="78798" y="1384300"/>
                </a:lnTo>
                <a:lnTo>
                  <a:pt x="78350" y="1358900"/>
                </a:lnTo>
                <a:close/>
              </a:path>
              <a:path w="217804" h="1460500">
                <a:moveTo>
                  <a:pt x="110732" y="1397000"/>
                </a:moveTo>
                <a:lnTo>
                  <a:pt x="91713" y="1397000"/>
                </a:lnTo>
                <a:lnTo>
                  <a:pt x="82575" y="1409700"/>
                </a:lnTo>
                <a:lnTo>
                  <a:pt x="118084" y="1409700"/>
                </a:lnTo>
                <a:lnTo>
                  <a:pt x="110732" y="1397000"/>
                </a:lnTo>
                <a:close/>
              </a:path>
              <a:path w="217804" h="1460500">
                <a:moveTo>
                  <a:pt x="73556" y="1346200"/>
                </a:moveTo>
                <a:lnTo>
                  <a:pt x="71335" y="1346200"/>
                </a:lnTo>
                <a:lnTo>
                  <a:pt x="71720" y="1358900"/>
                </a:lnTo>
                <a:lnTo>
                  <a:pt x="72027" y="1397000"/>
                </a:lnTo>
                <a:lnTo>
                  <a:pt x="72732" y="1397000"/>
                </a:lnTo>
                <a:lnTo>
                  <a:pt x="73364" y="1371600"/>
                </a:lnTo>
                <a:lnTo>
                  <a:pt x="73556" y="1346200"/>
                </a:lnTo>
                <a:close/>
              </a:path>
              <a:path w="217804" h="1460500">
                <a:moveTo>
                  <a:pt x="83287" y="1346200"/>
                </a:moveTo>
                <a:lnTo>
                  <a:pt x="82512" y="1346200"/>
                </a:lnTo>
                <a:lnTo>
                  <a:pt x="82299" y="1358900"/>
                </a:lnTo>
                <a:lnTo>
                  <a:pt x="82308" y="1397000"/>
                </a:lnTo>
                <a:lnTo>
                  <a:pt x="82676" y="1397000"/>
                </a:lnTo>
                <a:lnTo>
                  <a:pt x="83136" y="1384300"/>
                </a:lnTo>
                <a:lnTo>
                  <a:pt x="83243" y="1371600"/>
                </a:lnTo>
                <a:lnTo>
                  <a:pt x="83287" y="1346200"/>
                </a:lnTo>
                <a:close/>
              </a:path>
              <a:path w="217804" h="1460500">
                <a:moveTo>
                  <a:pt x="77457" y="1295400"/>
                </a:moveTo>
                <a:lnTo>
                  <a:pt x="73723" y="1295400"/>
                </a:lnTo>
                <a:lnTo>
                  <a:pt x="74413" y="1308100"/>
                </a:lnTo>
                <a:lnTo>
                  <a:pt x="74595" y="1333500"/>
                </a:lnTo>
                <a:lnTo>
                  <a:pt x="74698" y="1371600"/>
                </a:lnTo>
                <a:lnTo>
                  <a:pt x="74790" y="1384300"/>
                </a:lnTo>
                <a:lnTo>
                  <a:pt x="75262" y="1371600"/>
                </a:lnTo>
                <a:lnTo>
                  <a:pt x="75507" y="1358900"/>
                </a:lnTo>
                <a:lnTo>
                  <a:pt x="78350" y="1358900"/>
                </a:lnTo>
                <a:lnTo>
                  <a:pt x="77903" y="1333500"/>
                </a:lnTo>
                <a:lnTo>
                  <a:pt x="77889" y="1308100"/>
                </a:lnTo>
                <a:lnTo>
                  <a:pt x="77292" y="1308100"/>
                </a:lnTo>
                <a:lnTo>
                  <a:pt x="77457" y="1295400"/>
                </a:lnTo>
                <a:close/>
              </a:path>
              <a:path w="217804" h="1460500">
                <a:moveTo>
                  <a:pt x="82016" y="1117600"/>
                </a:moveTo>
                <a:lnTo>
                  <a:pt x="81292" y="1117600"/>
                </a:lnTo>
                <a:lnTo>
                  <a:pt x="81432" y="1130300"/>
                </a:lnTo>
                <a:lnTo>
                  <a:pt x="14909" y="1130300"/>
                </a:lnTo>
                <a:lnTo>
                  <a:pt x="15571" y="1181100"/>
                </a:lnTo>
                <a:lnTo>
                  <a:pt x="15823" y="1231900"/>
                </a:lnTo>
                <a:lnTo>
                  <a:pt x="15995" y="1282700"/>
                </a:lnTo>
                <a:lnTo>
                  <a:pt x="16415" y="1320800"/>
                </a:lnTo>
                <a:lnTo>
                  <a:pt x="17411" y="1371600"/>
                </a:lnTo>
                <a:lnTo>
                  <a:pt x="18151" y="1346200"/>
                </a:lnTo>
                <a:lnTo>
                  <a:pt x="18960" y="1295400"/>
                </a:lnTo>
                <a:lnTo>
                  <a:pt x="20204" y="1295400"/>
                </a:lnTo>
                <a:lnTo>
                  <a:pt x="20362" y="1282700"/>
                </a:lnTo>
                <a:lnTo>
                  <a:pt x="20472" y="1270000"/>
                </a:lnTo>
                <a:lnTo>
                  <a:pt x="83388" y="1270000"/>
                </a:lnTo>
                <a:lnTo>
                  <a:pt x="83632" y="1257300"/>
                </a:lnTo>
                <a:lnTo>
                  <a:pt x="83840" y="1231900"/>
                </a:lnTo>
                <a:lnTo>
                  <a:pt x="84218" y="1168400"/>
                </a:lnTo>
                <a:lnTo>
                  <a:pt x="82897" y="1168400"/>
                </a:lnTo>
                <a:lnTo>
                  <a:pt x="82456" y="1130300"/>
                </a:lnTo>
                <a:lnTo>
                  <a:pt x="82016" y="1117600"/>
                </a:lnTo>
                <a:close/>
              </a:path>
              <a:path w="217804" h="1460500">
                <a:moveTo>
                  <a:pt x="79984" y="1308100"/>
                </a:moveTo>
                <a:lnTo>
                  <a:pt x="77889" y="1308100"/>
                </a:lnTo>
                <a:lnTo>
                  <a:pt x="78161" y="1320800"/>
                </a:lnTo>
                <a:lnTo>
                  <a:pt x="78333" y="1346200"/>
                </a:lnTo>
                <a:lnTo>
                  <a:pt x="78553" y="1358900"/>
                </a:lnTo>
                <a:lnTo>
                  <a:pt x="78968" y="1371600"/>
                </a:lnTo>
                <a:lnTo>
                  <a:pt x="79463" y="1358900"/>
                </a:lnTo>
                <a:lnTo>
                  <a:pt x="79604" y="1320800"/>
                </a:lnTo>
                <a:lnTo>
                  <a:pt x="79984" y="1308100"/>
                </a:lnTo>
                <a:close/>
              </a:path>
              <a:path w="217804" h="1460500">
                <a:moveTo>
                  <a:pt x="11899" y="1320800"/>
                </a:moveTo>
                <a:lnTo>
                  <a:pt x="11656" y="1333500"/>
                </a:lnTo>
                <a:lnTo>
                  <a:pt x="11429" y="1358900"/>
                </a:lnTo>
                <a:lnTo>
                  <a:pt x="12651" y="1346200"/>
                </a:lnTo>
                <a:lnTo>
                  <a:pt x="13584" y="1333500"/>
                </a:lnTo>
                <a:lnTo>
                  <a:pt x="11899" y="1320800"/>
                </a:lnTo>
                <a:close/>
              </a:path>
              <a:path w="217804" h="1460500">
                <a:moveTo>
                  <a:pt x="82286" y="1295400"/>
                </a:moveTo>
                <a:lnTo>
                  <a:pt x="77457" y="1295400"/>
                </a:lnTo>
                <a:lnTo>
                  <a:pt x="77622" y="1308100"/>
                </a:lnTo>
                <a:lnTo>
                  <a:pt x="79984" y="1308100"/>
                </a:lnTo>
                <a:lnTo>
                  <a:pt x="80224" y="1320800"/>
                </a:lnTo>
                <a:lnTo>
                  <a:pt x="80492" y="1346200"/>
                </a:lnTo>
                <a:lnTo>
                  <a:pt x="80759" y="1333500"/>
                </a:lnTo>
                <a:lnTo>
                  <a:pt x="81127" y="1333500"/>
                </a:lnTo>
                <a:lnTo>
                  <a:pt x="81381" y="1320800"/>
                </a:lnTo>
                <a:lnTo>
                  <a:pt x="82092" y="1320800"/>
                </a:lnTo>
                <a:lnTo>
                  <a:pt x="82286" y="1295400"/>
                </a:lnTo>
                <a:close/>
              </a:path>
              <a:path w="217804" h="1460500">
                <a:moveTo>
                  <a:pt x="82092" y="1320800"/>
                </a:moveTo>
                <a:lnTo>
                  <a:pt x="81381" y="1320800"/>
                </a:lnTo>
                <a:lnTo>
                  <a:pt x="81724" y="1333500"/>
                </a:lnTo>
                <a:lnTo>
                  <a:pt x="81927" y="1333500"/>
                </a:lnTo>
                <a:lnTo>
                  <a:pt x="82092" y="1320800"/>
                </a:lnTo>
                <a:close/>
              </a:path>
              <a:path w="217804" h="1460500">
                <a:moveTo>
                  <a:pt x="13900" y="1219200"/>
                </a:moveTo>
                <a:lnTo>
                  <a:pt x="11798" y="1219200"/>
                </a:lnTo>
                <a:lnTo>
                  <a:pt x="12655" y="1244600"/>
                </a:lnTo>
                <a:lnTo>
                  <a:pt x="12893" y="1257300"/>
                </a:lnTo>
                <a:lnTo>
                  <a:pt x="12941" y="1320800"/>
                </a:lnTo>
                <a:lnTo>
                  <a:pt x="14023" y="1270000"/>
                </a:lnTo>
                <a:lnTo>
                  <a:pt x="13900" y="1219200"/>
                </a:lnTo>
                <a:close/>
              </a:path>
              <a:path w="217804" h="1460500">
                <a:moveTo>
                  <a:pt x="19995" y="1295400"/>
                </a:moveTo>
                <a:lnTo>
                  <a:pt x="18960" y="1295400"/>
                </a:lnTo>
                <a:lnTo>
                  <a:pt x="19735" y="1308100"/>
                </a:lnTo>
                <a:lnTo>
                  <a:pt x="19995" y="1295400"/>
                </a:lnTo>
                <a:close/>
              </a:path>
              <a:path w="217804" h="1460500">
                <a:moveTo>
                  <a:pt x="83388" y="1270000"/>
                </a:moveTo>
                <a:lnTo>
                  <a:pt x="82927" y="1270000"/>
                </a:lnTo>
                <a:lnTo>
                  <a:pt x="83067" y="1282700"/>
                </a:lnTo>
                <a:lnTo>
                  <a:pt x="83202" y="1282700"/>
                </a:lnTo>
                <a:lnTo>
                  <a:pt x="83388" y="1270000"/>
                </a:lnTo>
                <a:close/>
              </a:path>
              <a:path w="217804" h="1460500">
                <a:moveTo>
                  <a:pt x="85077" y="1257300"/>
                </a:moveTo>
                <a:lnTo>
                  <a:pt x="84416" y="1257300"/>
                </a:lnTo>
                <a:lnTo>
                  <a:pt x="84162" y="1270000"/>
                </a:lnTo>
                <a:lnTo>
                  <a:pt x="85623" y="1270000"/>
                </a:lnTo>
                <a:lnTo>
                  <a:pt x="85077" y="1257300"/>
                </a:lnTo>
                <a:close/>
              </a:path>
              <a:path w="217804" h="1460500">
                <a:moveTo>
                  <a:pt x="13547" y="1155700"/>
                </a:moveTo>
                <a:lnTo>
                  <a:pt x="10236" y="1155700"/>
                </a:lnTo>
                <a:lnTo>
                  <a:pt x="10821" y="1181100"/>
                </a:lnTo>
                <a:lnTo>
                  <a:pt x="10836" y="1231900"/>
                </a:lnTo>
                <a:lnTo>
                  <a:pt x="11379" y="1244600"/>
                </a:lnTo>
                <a:lnTo>
                  <a:pt x="11710" y="1244600"/>
                </a:lnTo>
                <a:lnTo>
                  <a:pt x="11798" y="1219200"/>
                </a:lnTo>
                <a:lnTo>
                  <a:pt x="13900" y="1219200"/>
                </a:lnTo>
                <a:lnTo>
                  <a:pt x="13593" y="1181100"/>
                </a:lnTo>
                <a:lnTo>
                  <a:pt x="13547" y="1155700"/>
                </a:lnTo>
                <a:close/>
              </a:path>
              <a:path w="217804" h="1460500">
                <a:moveTo>
                  <a:pt x="90327" y="1003300"/>
                </a:moveTo>
                <a:lnTo>
                  <a:pt x="6453" y="1003300"/>
                </a:lnTo>
                <a:lnTo>
                  <a:pt x="6680" y="1028700"/>
                </a:lnTo>
                <a:lnTo>
                  <a:pt x="5957" y="1054100"/>
                </a:lnTo>
                <a:lnTo>
                  <a:pt x="2743" y="1054100"/>
                </a:lnTo>
                <a:lnTo>
                  <a:pt x="1892" y="1066800"/>
                </a:lnTo>
                <a:lnTo>
                  <a:pt x="2038" y="1117600"/>
                </a:lnTo>
                <a:lnTo>
                  <a:pt x="2324" y="1155700"/>
                </a:lnTo>
                <a:lnTo>
                  <a:pt x="3136" y="1219200"/>
                </a:lnTo>
                <a:lnTo>
                  <a:pt x="3538" y="1231900"/>
                </a:lnTo>
                <a:lnTo>
                  <a:pt x="4203" y="1193800"/>
                </a:lnTo>
                <a:lnTo>
                  <a:pt x="4897" y="1155700"/>
                </a:lnTo>
                <a:lnTo>
                  <a:pt x="5384" y="1117600"/>
                </a:lnTo>
                <a:lnTo>
                  <a:pt x="5791" y="1104900"/>
                </a:lnTo>
                <a:lnTo>
                  <a:pt x="8782" y="1104900"/>
                </a:lnTo>
                <a:lnTo>
                  <a:pt x="9016" y="1066800"/>
                </a:lnTo>
                <a:lnTo>
                  <a:pt x="9227" y="1041400"/>
                </a:lnTo>
                <a:lnTo>
                  <a:pt x="88744" y="1041400"/>
                </a:lnTo>
                <a:lnTo>
                  <a:pt x="88938" y="1028700"/>
                </a:lnTo>
                <a:lnTo>
                  <a:pt x="90517" y="1028700"/>
                </a:lnTo>
                <a:lnTo>
                  <a:pt x="90327" y="1003300"/>
                </a:lnTo>
                <a:close/>
              </a:path>
              <a:path w="217804" h="1460500">
                <a:moveTo>
                  <a:pt x="88353" y="1193800"/>
                </a:moveTo>
                <a:lnTo>
                  <a:pt x="86791" y="1193800"/>
                </a:lnTo>
                <a:lnTo>
                  <a:pt x="88061" y="1206500"/>
                </a:lnTo>
                <a:lnTo>
                  <a:pt x="88264" y="1206500"/>
                </a:lnTo>
                <a:lnTo>
                  <a:pt x="88353" y="1193800"/>
                </a:lnTo>
                <a:close/>
              </a:path>
              <a:path w="217804" h="1460500">
                <a:moveTo>
                  <a:pt x="8782" y="1104900"/>
                </a:moveTo>
                <a:lnTo>
                  <a:pt x="6345" y="1104900"/>
                </a:lnTo>
                <a:lnTo>
                  <a:pt x="6929" y="1130300"/>
                </a:lnTo>
                <a:lnTo>
                  <a:pt x="7429" y="1168400"/>
                </a:lnTo>
                <a:lnTo>
                  <a:pt x="7870" y="1181100"/>
                </a:lnTo>
                <a:lnTo>
                  <a:pt x="8308" y="1155700"/>
                </a:lnTo>
                <a:lnTo>
                  <a:pt x="8704" y="1117600"/>
                </a:lnTo>
                <a:lnTo>
                  <a:pt x="8782" y="1104900"/>
                </a:lnTo>
                <a:close/>
              </a:path>
              <a:path w="217804" h="1460500">
                <a:moveTo>
                  <a:pt x="84454" y="1092200"/>
                </a:moveTo>
                <a:lnTo>
                  <a:pt x="83963" y="1092200"/>
                </a:lnTo>
                <a:lnTo>
                  <a:pt x="83685" y="1155700"/>
                </a:lnTo>
                <a:lnTo>
                  <a:pt x="83286" y="1168400"/>
                </a:lnTo>
                <a:lnTo>
                  <a:pt x="84218" y="1168400"/>
                </a:lnTo>
                <a:lnTo>
                  <a:pt x="84302" y="1155700"/>
                </a:lnTo>
                <a:lnTo>
                  <a:pt x="85065" y="1155700"/>
                </a:lnTo>
                <a:lnTo>
                  <a:pt x="85172" y="1143000"/>
                </a:lnTo>
                <a:lnTo>
                  <a:pt x="85382" y="1130300"/>
                </a:lnTo>
                <a:lnTo>
                  <a:pt x="87464" y="1130300"/>
                </a:lnTo>
                <a:lnTo>
                  <a:pt x="87439" y="1117600"/>
                </a:lnTo>
                <a:lnTo>
                  <a:pt x="84876" y="1117600"/>
                </a:lnTo>
                <a:lnTo>
                  <a:pt x="84454" y="1092200"/>
                </a:lnTo>
                <a:close/>
              </a:path>
              <a:path w="217804" h="1460500">
                <a:moveTo>
                  <a:pt x="85065" y="1155700"/>
                </a:moveTo>
                <a:lnTo>
                  <a:pt x="84508" y="1155700"/>
                </a:lnTo>
                <a:lnTo>
                  <a:pt x="84586" y="1168400"/>
                </a:lnTo>
                <a:lnTo>
                  <a:pt x="84958" y="1168400"/>
                </a:lnTo>
                <a:lnTo>
                  <a:pt x="85065" y="1155700"/>
                </a:lnTo>
                <a:close/>
              </a:path>
              <a:path w="217804" h="1460500">
                <a:moveTo>
                  <a:pt x="88684" y="1143000"/>
                </a:moveTo>
                <a:lnTo>
                  <a:pt x="86575" y="1143000"/>
                </a:lnTo>
                <a:lnTo>
                  <a:pt x="87515" y="1155700"/>
                </a:lnTo>
                <a:lnTo>
                  <a:pt x="87274" y="1168400"/>
                </a:lnTo>
                <a:lnTo>
                  <a:pt x="88049" y="1155700"/>
                </a:lnTo>
                <a:lnTo>
                  <a:pt x="88684" y="1143000"/>
                </a:lnTo>
                <a:close/>
              </a:path>
              <a:path w="217804" h="1460500">
                <a:moveTo>
                  <a:pt x="81152" y="1117600"/>
                </a:moveTo>
                <a:lnTo>
                  <a:pt x="13715" y="1117600"/>
                </a:lnTo>
                <a:lnTo>
                  <a:pt x="14135" y="1130300"/>
                </a:lnTo>
                <a:lnTo>
                  <a:pt x="14445" y="1143000"/>
                </a:lnTo>
                <a:lnTo>
                  <a:pt x="14813" y="1143000"/>
                </a:lnTo>
                <a:lnTo>
                  <a:pt x="14909" y="1130300"/>
                </a:lnTo>
                <a:lnTo>
                  <a:pt x="81432" y="1130300"/>
                </a:lnTo>
                <a:lnTo>
                  <a:pt x="81152" y="1117600"/>
                </a:lnTo>
                <a:close/>
              </a:path>
              <a:path w="217804" h="1460500">
                <a:moveTo>
                  <a:pt x="86416" y="1130300"/>
                </a:moveTo>
                <a:lnTo>
                  <a:pt x="86029" y="1130300"/>
                </a:lnTo>
                <a:lnTo>
                  <a:pt x="85597" y="1143000"/>
                </a:lnTo>
                <a:lnTo>
                  <a:pt x="86309" y="1143000"/>
                </a:lnTo>
                <a:lnTo>
                  <a:pt x="86416" y="1130300"/>
                </a:lnTo>
                <a:close/>
              </a:path>
              <a:path w="217804" h="1460500">
                <a:moveTo>
                  <a:pt x="86410" y="1054100"/>
                </a:moveTo>
                <a:lnTo>
                  <a:pt x="11633" y="1054100"/>
                </a:lnTo>
                <a:lnTo>
                  <a:pt x="10706" y="1130300"/>
                </a:lnTo>
                <a:lnTo>
                  <a:pt x="13659" y="1130300"/>
                </a:lnTo>
                <a:lnTo>
                  <a:pt x="13715" y="1117600"/>
                </a:lnTo>
                <a:lnTo>
                  <a:pt x="81152" y="1117600"/>
                </a:lnTo>
                <a:lnTo>
                  <a:pt x="82578" y="1104900"/>
                </a:lnTo>
                <a:lnTo>
                  <a:pt x="84000" y="1079500"/>
                </a:lnTo>
                <a:lnTo>
                  <a:pt x="85314" y="1066800"/>
                </a:lnTo>
                <a:lnTo>
                  <a:pt x="86410" y="1054100"/>
                </a:lnTo>
                <a:close/>
              </a:path>
              <a:path w="217804" h="1460500">
                <a:moveTo>
                  <a:pt x="85813" y="1079500"/>
                </a:moveTo>
                <a:lnTo>
                  <a:pt x="85494" y="1092200"/>
                </a:lnTo>
                <a:lnTo>
                  <a:pt x="85153" y="1117600"/>
                </a:lnTo>
                <a:lnTo>
                  <a:pt x="87439" y="1117600"/>
                </a:lnTo>
                <a:lnTo>
                  <a:pt x="87414" y="1104900"/>
                </a:lnTo>
                <a:lnTo>
                  <a:pt x="86281" y="1104900"/>
                </a:lnTo>
                <a:lnTo>
                  <a:pt x="86121" y="1092200"/>
                </a:lnTo>
                <a:lnTo>
                  <a:pt x="85985" y="1092200"/>
                </a:lnTo>
                <a:lnTo>
                  <a:pt x="85813" y="1079500"/>
                </a:lnTo>
                <a:close/>
              </a:path>
              <a:path w="217804" h="1460500">
                <a:moveTo>
                  <a:pt x="87210" y="1092200"/>
                </a:moveTo>
                <a:lnTo>
                  <a:pt x="86690" y="1092200"/>
                </a:lnTo>
                <a:lnTo>
                  <a:pt x="86499" y="1104900"/>
                </a:lnTo>
                <a:lnTo>
                  <a:pt x="87414" y="1104900"/>
                </a:lnTo>
                <a:lnTo>
                  <a:pt x="87210" y="1092200"/>
                </a:lnTo>
                <a:close/>
              </a:path>
              <a:path w="217804" h="1460500">
                <a:moveTo>
                  <a:pt x="87058" y="1041400"/>
                </a:moveTo>
                <a:lnTo>
                  <a:pt x="9371" y="1041400"/>
                </a:lnTo>
                <a:lnTo>
                  <a:pt x="9511" y="1066800"/>
                </a:lnTo>
                <a:lnTo>
                  <a:pt x="9715" y="1079500"/>
                </a:lnTo>
                <a:lnTo>
                  <a:pt x="10286" y="1079500"/>
                </a:lnTo>
                <a:lnTo>
                  <a:pt x="10667" y="1066800"/>
                </a:lnTo>
                <a:lnTo>
                  <a:pt x="11099" y="1054100"/>
                </a:lnTo>
                <a:lnTo>
                  <a:pt x="86794" y="1054100"/>
                </a:lnTo>
                <a:lnTo>
                  <a:pt x="87058" y="1041400"/>
                </a:lnTo>
                <a:close/>
              </a:path>
              <a:path w="217804" h="1460500">
                <a:moveTo>
                  <a:pt x="91427" y="1066800"/>
                </a:moveTo>
                <a:lnTo>
                  <a:pt x="89649" y="1066800"/>
                </a:lnTo>
                <a:lnTo>
                  <a:pt x="90589" y="1079500"/>
                </a:lnTo>
                <a:lnTo>
                  <a:pt x="91706" y="1079500"/>
                </a:lnTo>
                <a:lnTo>
                  <a:pt x="91427" y="1066800"/>
                </a:lnTo>
                <a:close/>
              </a:path>
              <a:path w="217804" h="1460500">
                <a:moveTo>
                  <a:pt x="86794" y="1054100"/>
                </a:moveTo>
                <a:lnTo>
                  <a:pt x="86410" y="1054100"/>
                </a:lnTo>
                <a:lnTo>
                  <a:pt x="86424" y="1066800"/>
                </a:lnTo>
                <a:lnTo>
                  <a:pt x="86567" y="1066800"/>
                </a:lnTo>
                <a:lnTo>
                  <a:pt x="86794" y="1054100"/>
                </a:lnTo>
                <a:close/>
              </a:path>
              <a:path w="217804" h="1460500">
                <a:moveTo>
                  <a:pt x="90517" y="1028700"/>
                </a:moveTo>
                <a:lnTo>
                  <a:pt x="89661" y="1028700"/>
                </a:lnTo>
                <a:lnTo>
                  <a:pt x="89674" y="1041400"/>
                </a:lnTo>
                <a:lnTo>
                  <a:pt x="89941" y="1041400"/>
                </a:lnTo>
                <a:lnTo>
                  <a:pt x="90517" y="1028700"/>
                </a:lnTo>
                <a:close/>
              </a:path>
              <a:path w="217804" h="1460500">
                <a:moveTo>
                  <a:pt x="7264" y="863600"/>
                </a:moveTo>
                <a:lnTo>
                  <a:pt x="3949" y="863600"/>
                </a:lnTo>
                <a:lnTo>
                  <a:pt x="4383" y="876300"/>
                </a:lnTo>
                <a:lnTo>
                  <a:pt x="4630" y="889000"/>
                </a:lnTo>
                <a:lnTo>
                  <a:pt x="4978" y="927100"/>
                </a:lnTo>
                <a:lnTo>
                  <a:pt x="5194" y="1016000"/>
                </a:lnTo>
                <a:lnTo>
                  <a:pt x="5413" y="1016000"/>
                </a:lnTo>
                <a:lnTo>
                  <a:pt x="5932" y="1003300"/>
                </a:lnTo>
                <a:lnTo>
                  <a:pt x="90327" y="1003300"/>
                </a:lnTo>
                <a:lnTo>
                  <a:pt x="89293" y="977900"/>
                </a:lnTo>
                <a:lnTo>
                  <a:pt x="10566" y="977900"/>
                </a:lnTo>
                <a:lnTo>
                  <a:pt x="10439" y="965200"/>
                </a:lnTo>
                <a:lnTo>
                  <a:pt x="10570" y="952500"/>
                </a:lnTo>
                <a:lnTo>
                  <a:pt x="10762" y="901700"/>
                </a:lnTo>
                <a:lnTo>
                  <a:pt x="9258" y="901700"/>
                </a:lnTo>
                <a:lnTo>
                  <a:pt x="8953" y="876300"/>
                </a:lnTo>
                <a:lnTo>
                  <a:pt x="7327" y="876300"/>
                </a:lnTo>
                <a:lnTo>
                  <a:pt x="7264" y="863600"/>
                </a:lnTo>
                <a:close/>
              </a:path>
              <a:path w="217804" h="1460500">
                <a:moveTo>
                  <a:pt x="12577" y="914400"/>
                </a:moveTo>
                <a:lnTo>
                  <a:pt x="12133" y="914400"/>
                </a:lnTo>
                <a:lnTo>
                  <a:pt x="11552" y="939800"/>
                </a:lnTo>
                <a:lnTo>
                  <a:pt x="10769" y="977900"/>
                </a:lnTo>
                <a:lnTo>
                  <a:pt x="13349" y="977900"/>
                </a:lnTo>
                <a:lnTo>
                  <a:pt x="13073" y="965200"/>
                </a:lnTo>
                <a:lnTo>
                  <a:pt x="12776" y="927100"/>
                </a:lnTo>
                <a:lnTo>
                  <a:pt x="12577" y="914400"/>
                </a:lnTo>
                <a:close/>
              </a:path>
              <a:path w="217804" h="1460500">
                <a:moveTo>
                  <a:pt x="86524" y="876300"/>
                </a:moveTo>
                <a:lnTo>
                  <a:pt x="10858" y="876300"/>
                </a:lnTo>
                <a:lnTo>
                  <a:pt x="11989" y="889000"/>
                </a:lnTo>
                <a:lnTo>
                  <a:pt x="12953" y="901700"/>
                </a:lnTo>
                <a:lnTo>
                  <a:pt x="13708" y="914400"/>
                </a:lnTo>
                <a:lnTo>
                  <a:pt x="14211" y="927100"/>
                </a:lnTo>
                <a:lnTo>
                  <a:pt x="13665" y="977900"/>
                </a:lnTo>
                <a:lnTo>
                  <a:pt x="88061" y="977900"/>
                </a:lnTo>
                <a:lnTo>
                  <a:pt x="88341" y="952500"/>
                </a:lnTo>
                <a:lnTo>
                  <a:pt x="88625" y="939800"/>
                </a:lnTo>
                <a:lnTo>
                  <a:pt x="91020" y="939800"/>
                </a:lnTo>
                <a:lnTo>
                  <a:pt x="91133" y="927100"/>
                </a:lnTo>
                <a:lnTo>
                  <a:pt x="86664" y="927100"/>
                </a:lnTo>
                <a:lnTo>
                  <a:pt x="86042" y="914400"/>
                </a:lnTo>
                <a:lnTo>
                  <a:pt x="86622" y="889000"/>
                </a:lnTo>
                <a:lnTo>
                  <a:pt x="86524" y="876300"/>
                </a:lnTo>
                <a:close/>
              </a:path>
              <a:path w="217804" h="1460500">
                <a:moveTo>
                  <a:pt x="91020" y="939800"/>
                </a:moveTo>
                <a:lnTo>
                  <a:pt x="89786" y="939800"/>
                </a:lnTo>
                <a:lnTo>
                  <a:pt x="90449" y="965200"/>
                </a:lnTo>
                <a:lnTo>
                  <a:pt x="90792" y="965200"/>
                </a:lnTo>
                <a:lnTo>
                  <a:pt x="91020" y="939800"/>
                </a:lnTo>
                <a:close/>
              </a:path>
              <a:path w="217804" h="1460500">
                <a:moveTo>
                  <a:pt x="49902" y="0"/>
                </a:moveTo>
                <a:lnTo>
                  <a:pt x="18668" y="0"/>
                </a:lnTo>
                <a:lnTo>
                  <a:pt x="13093" y="12700"/>
                </a:lnTo>
                <a:lnTo>
                  <a:pt x="11051" y="12700"/>
                </a:lnTo>
                <a:lnTo>
                  <a:pt x="9788" y="25400"/>
                </a:lnTo>
                <a:lnTo>
                  <a:pt x="8796" y="38100"/>
                </a:lnTo>
                <a:lnTo>
                  <a:pt x="7569" y="38100"/>
                </a:lnTo>
                <a:lnTo>
                  <a:pt x="3845" y="63500"/>
                </a:lnTo>
                <a:lnTo>
                  <a:pt x="2317" y="76200"/>
                </a:lnTo>
                <a:lnTo>
                  <a:pt x="1932" y="101600"/>
                </a:lnTo>
                <a:lnTo>
                  <a:pt x="1638" y="127000"/>
                </a:lnTo>
                <a:lnTo>
                  <a:pt x="1049" y="152400"/>
                </a:lnTo>
                <a:lnTo>
                  <a:pt x="625" y="177800"/>
                </a:lnTo>
                <a:lnTo>
                  <a:pt x="279" y="215900"/>
                </a:lnTo>
                <a:lnTo>
                  <a:pt x="227" y="254000"/>
                </a:lnTo>
                <a:lnTo>
                  <a:pt x="704" y="279400"/>
                </a:lnTo>
                <a:lnTo>
                  <a:pt x="1600" y="304800"/>
                </a:lnTo>
                <a:lnTo>
                  <a:pt x="2806" y="355600"/>
                </a:lnTo>
                <a:lnTo>
                  <a:pt x="1753" y="368300"/>
                </a:lnTo>
                <a:lnTo>
                  <a:pt x="888" y="393700"/>
                </a:lnTo>
                <a:lnTo>
                  <a:pt x="281" y="419100"/>
                </a:lnTo>
                <a:lnTo>
                  <a:pt x="0" y="431800"/>
                </a:lnTo>
                <a:lnTo>
                  <a:pt x="2489" y="482600"/>
                </a:lnTo>
                <a:lnTo>
                  <a:pt x="2898" y="533400"/>
                </a:lnTo>
                <a:lnTo>
                  <a:pt x="2436" y="571500"/>
                </a:lnTo>
                <a:lnTo>
                  <a:pt x="2311" y="596900"/>
                </a:lnTo>
                <a:lnTo>
                  <a:pt x="2575" y="609600"/>
                </a:lnTo>
                <a:lnTo>
                  <a:pt x="2840" y="635000"/>
                </a:lnTo>
                <a:lnTo>
                  <a:pt x="3374" y="660400"/>
                </a:lnTo>
                <a:lnTo>
                  <a:pt x="4444" y="685800"/>
                </a:lnTo>
                <a:lnTo>
                  <a:pt x="4268" y="711200"/>
                </a:lnTo>
                <a:lnTo>
                  <a:pt x="4283" y="774700"/>
                </a:lnTo>
                <a:lnTo>
                  <a:pt x="4356" y="787400"/>
                </a:lnTo>
                <a:lnTo>
                  <a:pt x="87858" y="787400"/>
                </a:lnTo>
                <a:lnTo>
                  <a:pt x="87418" y="812800"/>
                </a:lnTo>
                <a:lnTo>
                  <a:pt x="87080" y="850900"/>
                </a:lnTo>
                <a:lnTo>
                  <a:pt x="86833" y="889000"/>
                </a:lnTo>
                <a:lnTo>
                  <a:pt x="86664" y="927100"/>
                </a:lnTo>
                <a:lnTo>
                  <a:pt x="91133" y="927100"/>
                </a:lnTo>
                <a:lnTo>
                  <a:pt x="91430" y="889000"/>
                </a:lnTo>
                <a:lnTo>
                  <a:pt x="91556" y="850900"/>
                </a:lnTo>
                <a:lnTo>
                  <a:pt x="91634" y="774700"/>
                </a:lnTo>
                <a:lnTo>
                  <a:pt x="89875" y="774700"/>
                </a:lnTo>
                <a:lnTo>
                  <a:pt x="89712" y="762000"/>
                </a:lnTo>
                <a:lnTo>
                  <a:pt x="90868" y="749300"/>
                </a:lnTo>
                <a:lnTo>
                  <a:pt x="91631" y="749300"/>
                </a:lnTo>
                <a:lnTo>
                  <a:pt x="91630" y="736600"/>
                </a:lnTo>
                <a:lnTo>
                  <a:pt x="92511" y="711200"/>
                </a:lnTo>
                <a:lnTo>
                  <a:pt x="93070" y="685800"/>
                </a:lnTo>
                <a:lnTo>
                  <a:pt x="93150" y="673100"/>
                </a:lnTo>
                <a:lnTo>
                  <a:pt x="92595" y="647700"/>
                </a:lnTo>
                <a:lnTo>
                  <a:pt x="92494" y="635000"/>
                </a:lnTo>
                <a:lnTo>
                  <a:pt x="92341" y="609600"/>
                </a:lnTo>
                <a:lnTo>
                  <a:pt x="92582" y="609600"/>
                </a:lnTo>
                <a:lnTo>
                  <a:pt x="93167" y="596900"/>
                </a:lnTo>
                <a:lnTo>
                  <a:pt x="95186" y="596900"/>
                </a:lnTo>
                <a:lnTo>
                  <a:pt x="96227" y="584200"/>
                </a:lnTo>
                <a:lnTo>
                  <a:pt x="96388" y="584200"/>
                </a:lnTo>
                <a:lnTo>
                  <a:pt x="96466" y="558800"/>
                </a:lnTo>
                <a:lnTo>
                  <a:pt x="95995" y="546100"/>
                </a:lnTo>
                <a:lnTo>
                  <a:pt x="94513" y="546100"/>
                </a:lnTo>
                <a:lnTo>
                  <a:pt x="95207" y="533400"/>
                </a:lnTo>
                <a:lnTo>
                  <a:pt x="95532" y="508000"/>
                </a:lnTo>
                <a:lnTo>
                  <a:pt x="95452" y="495300"/>
                </a:lnTo>
                <a:lnTo>
                  <a:pt x="94932" y="482600"/>
                </a:lnTo>
                <a:lnTo>
                  <a:pt x="93754" y="469900"/>
                </a:lnTo>
                <a:lnTo>
                  <a:pt x="92976" y="457200"/>
                </a:lnTo>
                <a:lnTo>
                  <a:pt x="92532" y="444500"/>
                </a:lnTo>
                <a:lnTo>
                  <a:pt x="92456" y="406400"/>
                </a:lnTo>
                <a:lnTo>
                  <a:pt x="92792" y="381000"/>
                </a:lnTo>
                <a:lnTo>
                  <a:pt x="92833" y="368300"/>
                </a:lnTo>
                <a:lnTo>
                  <a:pt x="92049" y="342900"/>
                </a:lnTo>
                <a:lnTo>
                  <a:pt x="91808" y="304800"/>
                </a:lnTo>
                <a:lnTo>
                  <a:pt x="91546" y="292100"/>
                </a:lnTo>
                <a:lnTo>
                  <a:pt x="91190" y="266700"/>
                </a:lnTo>
                <a:lnTo>
                  <a:pt x="90699" y="254000"/>
                </a:lnTo>
                <a:lnTo>
                  <a:pt x="90030" y="228600"/>
                </a:lnTo>
                <a:lnTo>
                  <a:pt x="89268" y="203200"/>
                </a:lnTo>
                <a:lnTo>
                  <a:pt x="87761" y="165100"/>
                </a:lnTo>
                <a:lnTo>
                  <a:pt x="85542" y="139700"/>
                </a:lnTo>
                <a:lnTo>
                  <a:pt x="82487" y="101600"/>
                </a:lnTo>
                <a:lnTo>
                  <a:pt x="78473" y="63500"/>
                </a:lnTo>
                <a:lnTo>
                  <a:pt x="72999" y="50800"/>
                </a:lnTo>
                <a:lnTo>
                  <a:pt x="66392" y="38100"/>
                </a:lnTo>
                <a:lnTo>
                  <a:pt x="58672" y="12700"/>
                </a:lnTo>
                <a:lnTo>
                  <a:pt x="49902" y="0"/>
                </a:lnTo>
                <a:close/>
              </a:path>
              <a:path w="217804" h="1460500">
                <a:moveTo>
                  <a:pt x="87858" y="787400"/>
                </a:moveTo>
                <a:lnTo>
                  <a:pt x="3335" y="787400"/>
                </a:lnTo>
                <a:lnTo>
                  <a:pt x="3140" y="800100"/>
                </a:lnTo>
                <a:lnTo>
                  <a:pt x="3047" y="901700"/>
                </a:lnTo>
                <a:lnTo>
                  <a:pt x="3426" y="914400"/>
                </a:lnTo>
                <a:lnTo>
                  <a:pt x="3592" y="876300"/>
                </a:lnTo>
                <a:lnTo>
                  <a:pt x="3949" y="863600"/>
                </a:lnTo>
                <a:lnTo>
                  <a:pt x="7264" y="863600"/>
                </a:lnTo>
                <a:lnTo>
                  <a:pt x="7200" y="850900"/>
                </a:lnTo>
                <a:lnTo>
                  <a:pt x="86448" y="850900"/>
                </a:lnTo>
                <a:lnTo>
                  <a:pt x="86470" y="838200"/>
                </a:lnTo>
                <a:lnTo>
                  <a:pt x="6388" y="838200"/>
                </a:lnTo>
                <a:lnTo>
                  <a:pt x="6505" y="812800"/>
                </a:lnTo>
                <a:lnTo>
                  <a:pt x="6718" y="800100"/>
                </a:lnTo>
                <a:lnTo>
                  <a:pt x="87403" y="800100"/>
                </a:lnTo>
                <a:lnTo>
                  <a:pt x="87858" y="787400"/>
                </a:lnTo>
                <a:close/>
              </a:path>
              <a:path w="217804" h="1460500">
                <a:moveTo>
                  <a:pt x="86426" y="863600"/>
                </a:moveTo>
                <a:lnTo>
                  <a:pt x="9461" y="863600"/>
                </a:lnTo>
                <a:lnTo>
                  <a:pt x="9258" y="901700"/>
                </a:lnTo>
                <a:lnTo>
                  <a:pt x="10762" y="901700"/>
                </a:lnTo>
                <a:lnTo>
                  <a:pt x="10858" y="876300"/>
                </a:lnTo>
                <a:lnTo>
                  <a:pt x="86524" y="876300"/>
                </a:lnTo>
                <a:lnTo>
                  <a:pt x="86426" y="863600"/>
                </a:lnTo>
                <a:close/>
              </a:path>
              <a:path w="217804" h="1460500">
                <a:moveTo>
                  <a:pt x="86448" y="850900"/>
                </a:moveTo>
                <a:lnTo>
                  <a:pt x="8064" y="850900"/>
                </a:lnTo>
                <a:lnTo>
                  <a:pt x="7835" y="863600"/>
                </a:lnTo>
                <a:lnTo>
                  <a:pt x="7547" y="876300"/>
                </a:lnTo>
                <a:lnTo>
                  <a:pt x="8953" y="876300"/>
                </a:lnTo>
                <a:lnTo>
                  <a:pt x="8801" y="863600"/>
                </a:lnTo>
                <a:lnTo>
                  <a:pt x="86426" y="863600"/>
                </a:lnTo>
                <a:lnTo>
                  <a:pt x="86448" y="850900"/>
                </a:lnTo>
                <a:close/>
              </a:path>
              <a:path w="217804" h="1460500">
                <a:moveTo>
                  <a:pt x="87403" y="800100"/>
                </a:moveTo>
                <a:lnTo>
                  <a:pt x="7272" y="800100"/>
                </a:lnTo>
                <a:lnTo>
                  <a:pt x="7392" y="825500"/>
                </a:lnTo>
                <a:lnTo>
                  <a:pt x="7327" y="838200"/>
                </a:lnTo>
                <a:lnTo>
                  <a:pt x="86470" y="838200"/>
                </a:lnTo>
                <a:lnTo>
                  <a:pt x="86492" y="825500"/>
                </a:lnTo>
                <a:lnTo>
                  <a:pt x="87403" y="800100"/>
                </a:lnTo>
                <a:close/>
              </a:path>
              <a:path w="217804" h="1460500">
                <a:moveTo>
                  <a:pt x="91631" y="749300"/>
                </a:moveTo>
                <a:lnTo>
                  <a:pt x="90868" y="749300"/>
                </a:lnTo>
                <a:lnTo>
                  <a:pt x="90500" y="762000"/>
                </a:lnTo>
                <a:lnTo>
                  <a:pt x="90252" y="774700"/>
                </a:lnTo>
                <a:lnTo>
                  <a:pt x="91634" y="774700"/>
                </a:lnTo>
                <a:lnTo>
                  <a:pt x="91631" y="749300"/>
                </a:lnTo>
                <a:close/>
              </a:path>
              <a:path w="217804" h="1460500">
                <a:moveTo>
                  <a:pt x="94538" y="596900"/>
                </a:moveTo>
                <a:lnTo>
                  <a:pt x="93167" y="596900"/>
                </a:lnTo>
                <a:lnTo>
                  <a:pt x="93510" y="609600"/>
                </a:lnTo>
                <a:lnTo>
                  <a:pt x="94297" y="609600"/>
                </a:lnTo>
                <a:lnTo>
                  <a:pt x="94538" y="5969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290327" y="8373428"/>
            <a:ext cx="659447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225" dirty="0">
                <a:solidFill>
                  <a:srgbClr val="7999AF"/>
                </a:solidFill>
                <a:latin typeface="Arial"/>
                <a:cs typeface="Arial"/>
              </a:rPr>
              <a:t>3.3 </a:t>
            </a:r>
            <a:r>
              <a:rPr sz="4200" b="1" spc="45" dirty="0">
                <a:solidFill>
                  <a:srgbClr val="7999AF"/>
                </a:solidFill>
                <a:latin typeface="Calibri"/>
                <a:cs typeface="Calibri"/>
              </a:rPr>
              <a:t>Refactor Using</a:t>
            </a:r>
            <a:r>
              <a:rPr sz="4200" b="1" spc="-254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50" dirty="0">
                <a:solidFill>
                  <a:srgbClr val="7999AF"/>
                </a:solidFill>
                <a:latin typeface="Calibri"/>
                <a:cs typeface="Calibri"/>
              </a:rPr>
              <a:t>Traversing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26700" y="1384300"/>
            <a:ext cx="5410200" cy="6680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452100" y="1384300"/>
            <a:ext cx="5359400" cy="66293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3400" y="1866900"/>
            <a:ext cx="9423400" cy="3594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8800" y="1866900"/>
            <a:ext cx="9372600" cy="3543300"/>
          </a:xfrm>
          <a:custGeom>
            <a:avLst/>
            <a:gdLst/>
            <a:ahLst/>
            <a:cxnLst/>
            <a:rect l="l" t="t" r="r" b="b"/>
            <a:pathLst>
              <a:path w="9372600" h="3543300">
                <a:moveTo>
                  <a:pt x="92763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3447008"/>
                </a:lnTo>
                <a:lnTo>
                  <a:pt x="7567" y="3484487"/>
                </a:lnTo>
                <a:lnTo>
                  <a:pt x="28203" y="3515094"/>
                </a:lnTo>
                <a:lnTo>
                  <a:pt x="58810" y="3535732"/>
                </a:lnTo>
                <a:lnTo>
                  <a:pt x="96291" y="3543300"/>
                </a:lnTo>
                <a:lnTo>
                  <a:pt x="9276308" y="3543300"/>
                </a:lnTo>
                <a:lnTo>
                  <a:pt x="9313787" y="3535732"/>
                </a:lnTo>
                <a:lnTo>
                  <a:pt x="9344394" y="3515094"/>
                </a:lnTo>
                <a:lnTo>
                  <a:pt x="9365032" y="3484487"/>
                </a:lnTo>
                <a:lnTo>
                  <a:pt x="9372600" y="3447008"/>
                </a:lnTo>
                <a:lnTo>
                  <a:pt x="9372600" y="96291"/>
                </a:lnTo>
                <a:lnTo>
                  <a:pt x="9365032" y="58812"/>
                </a:lnTo>
                <a:lnTo>
                  <a:pt x="9344394" y="28205"/>
                </a:lnTo>
                <a:lnTo>
                  <a:pt x="9313787" y="7567"/>
                </a:lnTo>
                <a:lnTo>
                  <a:pt x="92763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6100" y="3454400"/>
            <a:ext cx="9385300" cy="457200"/>
          </a:xfrm>
          <a:custGeom>
            <a:avLst/>
            <a:gdLst/>
            <a:ahLst/>
            <a:cxnLst/>
            <a:rect l="l" t="t" r="r" b="b"/>
            <a:pathLst>
              <a:path w="9385300" h="457200">
                <a:moveTo>
                  <a:pt x="0" y="0"/>
                </a:moveTo>
                <a:lnTo>
                  <a:pt x="9385300" y="0"/>
                </a:lnTo>
                <a:lnTo>
                  <a:pt x="93853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FE2700">
              <a:alpha val="30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8800" y="495300"/>
            <a:ext cx="7950200" cy="812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40" dirty="0"/>
              <a:t>What</a:t>
            </a:r>
            <a:r>
              <a:rPr spc="-310" dirty="0"/>
              <a:t> </a:t>
            </a:r>
            <a:r>
              <a:rPr spc="229" dirty="0"/>
              <a:t>if</a:t>
            </a:r>
            <a:r>
              <a:rPr spc="-310" dirty="0"/>
              <a:t> </a:t>
            </a:r>
            <a:r>
              <a:rPr spc="-15" dirty="0"/>
              <a:t>the</a:t>
            </a:r>
            <a:r>
              <a:rPr spc="-310" dirty="0"/>
              <a:t> </a:t>
            </a:r>
            <a:r>
              <a:rPr spc="35" dirty="0"/>
              <a:t>button</a:t>
            </a:r>
            <a:r>
              <a:rPr spc="-310" dirty="0"/>
              <a:t> </a:t>
            </a:r>
            <a:r>
              <a:rPr spc="-95" dirty="0"/>
              <a:t>is</a:t>
            </a:r>
            <a:r>
              <a:rPr spc="-310" dirty="0"/>
              <a:t> </a:t>
            </a:r>
            <a:r>
              <a:rPr spc="-240" dirty="0"/>
              <a:t>moved?</a:t>
            </a:r>
          </a:p>
        </p:txBody>
      </p:sp>
      <p:sp>
        <p:nvSpPr>
          <p:cNvPr id="9" name="object 9"/>
          <p:cNvSpPr/>
          <p:nvPr/>
        </p:nvSpPr>
        <p:spPr>
          <a:xfrm>
            <a:off x="10883900" y="24638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061700" y="2552700"/>
            <a:ext cx="393700" cy="292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078209" y="25019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ul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655300" y="1663700"/>
            <a:ext cx="2146300" cy="533400"/>
          </a:xfrm>
          <a:custGeom>
            <a:avLst/>
            <a:gdLst/>
            <a:ahLst/>
            <a:cxnLst/>
            <a:rect l="l" t="t" r="r" b="b"/>
            <a:pathLst>
              <a:path w="2146300" h="533400">
                <a:moveTo>
                  <a:pt x="1994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381533"/>
                </a:lnTo>
                <a:lnTo>
                  <a:pt x="7742" y="429533"/>
                </a:lnTo>
                <a:lnTo>
                  <a:pt x="29302" y="471222"/>
                </a:lnTo>
                <a:lnTo>
                  <a:pt x="62177" y="504097"/>
                </a:lnTo>
                <a:lnTo>
                  <a:pt x="103866" y="525657"/>
                </a:lnTo>
                <a:lnTo>
                  <a:pt x="151866" y="533400"/>
                </a:lnTo>
                <a:lnTo>
                  <a:pt x="1994433" y="533400"/>
                </a:lnTo>
                <a:lnTo>
                  <a:pt x="2042453" y="525657"/>
                </a:lnTo>
                <a:lnTo>
                  <a:pt x="2084144" y="504097"/>
                </a:lnTo>
                <a:lnTo>
                  <a:pt x="2117012" y="471222"/>
                </a:lnTo>
                <a:lnTo>
                  <a:pt x="2138562" y="429533"/>
                </a:lnTo>
                <a:lnTo>
                  <a:pt x="2146300" y="381533"/>
                </a:lnTo>
                <a:lnTo>
                  <a:pt x="2146300" y="151866"/>
                </a:lnTo>
                <a:lnTo>
                  <a:pt x="2138562" y="103866"/>
                </a:lnTo>
                <a:lnTo>
                  <a:pt x="2117012" y="62177"/>
                </a:lnTo>
                <a:lnTo>
                  <a:pt x="2084144" y="29302"/>
                </a:lnTo>
                <a:lnTo>
                  <a:pt x="2042453" y="7742"/>
                </a:lnTo>
                <a:lnTo>
                  <a:pt x="1994433" y="0"/>
                </a:lnTo>
                <a:close/>
              </a:path>
            </a:pathLst>
          </a:custGeom>
          <a:solidFill>
            <a:srgbClr val="273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036300" y="1816100"/>
            <a:ext cx="1397000" cy="279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1045190" y="1752600"/>
            <a:ext cx="136652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DOCUMENT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547600" y="4178300"/>
            <a:ext cx="2921000" cy="444500"/>
          </a:xfrm>
          <a:custGeom>
            <a:avLst/>
            <a:gdLst/>
            <a:ahLst/>
            <a:cxnLst/>
            <a:rect l="l" t="t" r="r" b="b"/>
            <a:pathLst>
              <a:path w="2921000" h="444500">
                <a:moveTo>
                  <a:pt x="27691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769107" y="444500"/>
                </a:lnTo>
                <a:lnTo>
                  <a:pt x="2817140" y="436757"/>
                </a:lnTo>
                <a:lnTo>
                  <a:pt x="2858839" y="415197"/>
                </a:lnTo>
                <a:lnTo>
                  <a:pt x="2891710" y="382322"/>
                </a:lnTo>
                <a:lnTo>
                  <a:pt x="2913262" y="340633"/>
                </a:lnTo>
                <a:lnTo>
                  <a:pt x="2921000" y="292633"/>
                </a:lnTo>
                <a:lnTo>
                  <a:pt x="2921000" y="151866"/>
                </a:lnTo>
                <a:lnTo>
                  <a:pt x="2913262" y="103866"/>
                </a:lnTo>
                <a:lnTo>
                  <a:pt x="2891710" y="62177"/>
                </a:lnTo>
                <a:lnTo>
                  <a:pt x="2858839" y="29302"/>
                </a:lnTo>
                <a:lnTo>
                  <a:pt x="2817140" y="7742"/>
                </a:lnTo>
                <a:lnTo>
                  <a:pt x="27691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725400" y="4267200"/>
            <a:ext cx="2514600" cy="292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053195" y="2946356"/>
            <a:ext cx="283536" cy="3111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442700" y="30353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620500" y="3124200"/>
            <a:ext cx="355600" cy="292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637009" y="30734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2052300" y="36068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53" y="436757"/>
                </a:lnTo>
                <a:lnTo>
                  <a:pt x="687144" y="415197"/>
                </a:lnTo>
                <a:lnTo>
                  <a:pt x="720012" y="382322"/>
                </a:lnTo>
                <a:lnTo>
                  <a:pt x="741562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62" y="103866"/>
                </a:lnTo>
                <a:lnTo>
                  <a:pt x="720012" y="62177"/>
                </a:lnTo>
                <a:lnTo>
                  <a:pt x="687144" y="29302"/>
                </a:lnTo>
                <a:lnTo>
                  <a:pt x="64545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242800" y="3695700"/>
            <a:ext cx="368300" cy="2794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700509" y="3533554"/>
            <a:ext cx="245440" cy="3873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246995" y="4117754"/>
            <a:ext cx="283536" cy="3111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119100" y="5892800"/>
            <a:ext cx="1879600" cy="444500"/>
          </a:xfrm>
          <a:custGeom>
            <a:avLst/>
            <a:gdLst/>
            <a:ahLst/>
            <a:cxnLst/>
            <a:rect l="l" t="t" r="r" b="b"/>
            <a:pathLst>
              <a:path w="1879600" h="444500">
                <a:moveTo>
                  <a:pt x="1727707" y="0"/>
                </a:moveTo>
                <a:lnTo>
                  <a:pt x="151892" y="0"/>
                </a:lnTo>
                <a:lnTo>
                  <a:pt x="103859" y="7742"/>
                </a:lnTo>
                <a:lnTo>
                  <a:pt x="62160" y="29302"/>
                </a:lnTo>
                <a:lnTo>
                  <a:pt x="29289" y="62177"/>
                </a:lnTo>
                <a:lnTo>
                  <a:pt x="7737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37" y="340633"/>
                </a:lnTo>
                <a:lnTo>
                  <a:pt x="29289" y="382322"/>
                </a:lnTo>
                <a:lnTo>
                  <a:pt x="62160" y="415197"/>
                </a:lnTo>
                <a:lnTo>
                  <a:pt x="103859" y="436757"/>
                </a:lnTo>
                <a:lnTo>
                  <a:pt x="151892" y="444500"/>
                </a:lnTo>
                <a:lnTo>
                  <a:pt x="1727707" y="444500"/>
                </a:lnTo>
                <a:lnTo>
                  <a:pt x="1775740" y="436757"/>
                </a:lnTo>
                <a:lnTo>
                  <a:pt x="1817439" y="415197"/>
                </a:lnTo>
                <a:lnTo>
                  <a:pt x="1850310" y="382322"/>
                </a:lnTo>
                <a:lnTo>
                  <a:pt x="1871862" y="340633"/>
                </a:lnTo>
                <a:lnTo>
                  <a:pt x="1879600" y="292633"/>
                </a:lnTo>
                <a:lnTo>
                  <a:pt x="1879600" y="151866"/>
                </a:lnTo>
                <a:lnTo>
                  <a:pt x="1871862" y="103866"/>
                </a:lnTo>
                <a:lnTo>
                  <a:pt x="1850310" y="62177"/>
                </a:lnTo>
                <a:lnTo>
                  <a:pt x="1817439" y="29302"/>
                </a:lnTo>
                <a:lnTo>
                  <a:pt x="1775740" y="7742"/>
                </a:lnTo>
                <a:lnTo>
                  <a:pt x="17277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271500" y="5981700"/>
            <a:ext cx="1562100" cy="2921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3291819" y="5930900"/>
            <a:ext cx="153416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Get</a:t>
            </a:r>
            <a:r>
              <a:rPr sz="2200" spc="-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Price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623800" y="5321300"/>
            <a:ext cx="1320800" cy="444500"/>
          </a:xfrm>
          <a:custGeom>
            <a:avLst/>
            <a:gdLst/>
            <a:ahLst/>
            <a:cxnLst/>
            <a:rect l="l" t="t" r="r" b="b"/>
            <a:pathLst>
              <a:path w="1320800" h="444500">
                <a:moveTo>
                  <a:pt x="1168907" y="0"/>
                </a:moveTo>
                <a:lnTo>
                  <a:pt x="151892" y="0"/>
                </a:lnTo>
                <a:lnTo>
                  <a:pt x="103879" y="7742"/>
                </a:lnTo>
                <a:lnTo>
                  <a:pt x="62182" y="29302"/>
                </a:lnTo>
                <a:lnTo>
                  <a:pt x="29303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3" y="382322"/>
                </a:lnTo>
                <a:lnTo>
                  <a:pt x="62182" y="415197"/>
                </a:lnTo>
                <a:lnTo>
                  <a:pt x="103879" y="436757"/>
                </a:lnTo>
                <a:lnTo>
                  <a:pt x="151892" y="444500"/>
                </a:lnTo>
                <a:lnTo>
                  <a:pt x="1168907" y="444500"/>
                </a:lnTo>
                <a:lnTo>
                  <a:pt x="1216940" y="436757"/>
                </a:lnTo>
                <a:lnTo>
                  <a:pt x="1258639" y="415197"/>
                </a:lnTo>
                <a:lnTo>
                  <a:pt x="1291510" y="382322"/>
                </a:lnTo>
                <a:lnTo>
                  <a:pt x="1313062" y="340633"/>
                </a:lnTo>
                <a:lnTo>
                  <a:pt x="1320800" y="292633"/>
                </a:lnTo>
                <a:lnTo>
                  <a:pt x="1320800" y="151866"/>
                </a:lnTo>
                <a:lnTo>
                  <a:pt x="1313062" y="103866"/>
                </a:lnTo>
                <a:lnTo>
                  <a:pt x="1291510" y="62177"/>
                </a:lnTo>
                <a:lnTo>
                  <a:pt x="1258639" y="29302"/>
                </a:lnTo>
                <a:lnTo>
                  <a:pt x="1216940" y="7742"/>
                </a:lnTo>
                <a:lnTo>
                  <a:pt x="11689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763500" y="5410200"/>
            <a:ext cx="1041400" cy="2921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2768580" y="5359400"/>
            <a:ext cx="10312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button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1700091" y="3542169"/>
            <a:ext cx="217804" cy="1460500"/>
          </a:xfrm>
          <a:custGeom>
            <a:avLst/>
            <a:gdLst/>
            <a:ahLst/>
            <a:cxnLst/>
            <a:rect l="l" t="t" r="r" b="b"/>
            <a:pathLst>
              <a:path w="217804" h="1460500">
                <a:moveTo>
                  <a:pt x="8127" y="1447800"/>
                </a:moveTo>
                <a:lnTo>
                  <a:pt x="6286" y="1447800"/>
                </a:lnTo>
                <a:lnTo>
                  <a:pt x="6692" y="1460500"/>
                </a:lnTo>
                <a:lnTo>
                  <a:pt x="7873" y="1460500"/>
                </a:lnTo>
                <a:lnTo>
                  <a:pt x="8127" y="1447800"/>
                </a:lnTo>
                <a:close/>
              </a:path>
              <a:path w="217804" h="1460500">
                <a:moveTo>
                  <a:pt x="11877" y="1413893"/>
                </a:moveTo>
                <a:lnTo>
                  <a:pt x="11529" y="1418653"/>
                </a:lnTo>
                <a:lnTo>
                  <a:pt x="11417" y="1422400"/>
                </a:lnTo>
                <a:lnTo>
                  <a:pt x="11142" y="1435100"/>
                </a:lnTo>
                <a:lnTo>
                  <a:pt x="11249" y="1460500"/>
                </a:lnTo>
                <a:lnTo>
                  <a:pt x="12014" y="1460500"/>
                </a:lnTo>
                <a:lnTo>
                  <a:pt x="12707" y="1447800"/>
                </a:lnTo>
                <a:lnTo>
                  <a:pt x="14809" y="1447800"/>
                </a:lnTo>
                <a:lnTo>
                  <a:pt x="15088" y="1435100"/>
                </a:lnTo>
                <a:lnTo>
                  <a:pt x="12338" y="1435100"/>
                </a:lnTo>
                <a:lnTo>
                  <a:pt x="12039" y="1422400"/>
                </a:lnTo>
                <a:lnTo>
                  <a:pt x="11877" y="1413893"/>
                </a:lnTo>
                <a:close/>
              </a:path>
              <a:path w="217804" h="1460500">
                <a:moveTo>
                  <a:pt x="14809" y="1447800"/>
                </a:moveTo>
                <a:lnTo>
                  <a:pt x="12707" y="1447800"/>
                </a:lnTo>
                <a:lnTo>
                  <a:pt x="13781" y="1460500"/>
                </a:lnTo>
                <a:lnTo>
                  <a:pt x="14809" y="1447800"/>
                </a:lnTo>
                <a:close/>
              </a:path>
              <a:path w="217804" h="1460500">
                <a:moveTo>
                  <a:pt x="82727" y="1270000"/>
                </a:moveTo>
                <a:lnTo>
                  <a:pt x="20472" y="1270000"/>
                </a:lnTo>
                <a:lnTo>
                  <a:pt x="21996" y="1282700"/>
                </a:lnTo>
                <a:lnTo>
                  <a:pt x="22453" y="1282700"/>
                </a:lnTo>
                <a:lnTo>
                  <a:pt x="22466" y="1295400"/>
                </a:lnTo>
                <a:lnTo>
                  <a:pt x="20938" y="1333500"/>
                </a:lnTo>
                <a:lnTo>
                  <a:pt x="18562" y="1371600"/>
                </a:lnTo>
                <a:lnTo>
                  <a:pt x="16617" y="1409700"/>
                </a:lnTo>
                <a:lnTo>
                  <a:pt x="16382" y="1447800"/>
                </a:lnTo>
                <a:lnTo>
                  <a:pt x="16217" y="1460500"/>
                </a:lnTo>
                <a:lnTo>
                  <a:pt x="144513" y="1460500"/>
                </a:lnTo>
                <a:lnTo>
                  <a:pt x="145364" y="1447800"/>
                </a:lnTo>
                <a:lnTo>
                  <a:pt x="28828" y="1447800"/>
                </a:lnTo>
                <a:lnTo>
                  <a:pt x="29603" y="1435100"/>
                </a:lnTo>
                <a:lnTo>
                  <a:pt x="127647" y="1435100"/>
                </a:lnTo>
                <a:lnTo>
                  <a:pt x="124599" y="1422400"/>
                </a:lnTo>
                <a:lnTo>
                  <a:pt x="156622" y="1422400"/>
                </a:lnTo>
                <a:lnTo>
                  <a:pt x="132637" y="1409700"/>
                </a:lnTo>
                <a:lnTo>
                  <a:pt x="70218" y="1409700"/>
                </a:lnTo>
                <a:lnTo>
                  <a:pt x="71335" y="1346200"/>
                </a:lnTo>
                <a:lnTo>
                  <a:pt x="73556" y="1346200"/>
                </a:lnTo>
                <a:lnTo>
                  <a:pt x="73654" y="1308100"/>
                </a:lnTo>
                <a:lnTo>
                  <a:pt x="73723" y="1295400"/>
                </a:lnTo>
                <a:lnTo>
                  <a:pt x="82286" y="1295400"/>
                </a:lnTo>
                <a:lnTo>
                  <a:pt x="82442" y="1282700"/>
                </a:lnTo>
                <a:lnTo>
                  <a:pt x="82727" y="1270000"/>
                </a:lnTo>
                <a:close/>
              </a:path>
              <a:path w="217804" h="1460500">
                <a:moveTo>
                  <a:pt x="99782" y="1435100"/>
                </a:moveTo>
                <a:lnTo>
                  <a:pt x="29832" y="1435100"/>
                </a:lnTo>
                <a:lnTo>
                  <a:pt x="29997" y="1447800"/>
                </a:lnTo>
                <a:lnTo>
                  <a:pt x="106506" y="1447800"/>
                </a:lnTo>
                <a:lnTo>
                  <a:pt x="99782" y="1435100"/>
                </a:lnTo>
                <a:close/>
              </a:path>
              <a:path w="217804" h="1460500">
                <a:moveTo>
                  <a:pt x="14666" y="1346200"/>
                </a:moveTo>
                <a:lnTo>
                  <a:pt x="14236" y="1346200"/>
                </a:lnTo>
                <a:lnTo>
                  <a:pt x="13929" y="1358900"/>
                </a:lnTo>
                <a:lnTo>
                  <a:pt x="13725" y="1384300"/>
                </a:lnTo>
                <a:lnTo>
                  <a:pt x="13440" y="1409700"/>
                </a:lnTo>
                <a:lnTo>
                  <a:pt x="12890" y="1435100"/>
                </a:lnTo>
                <a:lnTo>
                  <a:pt x="15088" y="1435100"/>
                </a:lnTo>
                <a:lnTo>
                  <a:pt x="15366" y="1422400"/>
                </a:lnTo>
                <a:lnTo>
                  <a:pt x="15247" y="1384300"/>
                </a:lnTo>
                <a:lnTo>
                  <a:pt x="15068" y="1358900"/>
                </a:lnTo>
                <a:lnTo>
                  <a:pt x="14666" y="1346200"/>
                </a:lnTo>
                <a:close/>
              </a:path>
              <a:path w="217804" h="1460500">
                <a:moveTo>
                  <a:pt x="206998" y="1422400"/>
                </a:moveTo>
                <a:lnTo>
                  <a:pt x="159334" y="1422400"/>
                </a:lnTo>
                <a:lnTo>
                  <a:pt x="169100" y="1435100"/>
                </a:lnTo>
                <a:lnTo>
                  <a:pt x="217676" y="1435100"/>
                </a:lnTo>
                <a:lnTo>
                  <a:pt x="206998" y="1422400"/>
                </a:lnTo>
                <a:close/>
              </a:path>
              <a:path w="217804" h="1460500">
                <a:moveTo>
                  <a:pt x="10439" y="1384300"/>
                </a:moveTo>
                <a:lnTo>
                  <a:pt x="10238" y="1397000"/>
                </a:lnTo>
                <a:lnTo>
                  <a:pt x="10032" y="1422400"/>
                </a:lnTo>
                <a:lnTo>
                  <a:pt x="11255" y="1422400"/>
                </a:lnTo>
                <a:lnTo>
                  <a:pt x="11529" y="1418653"/>
                </a:lnTo>
                <a:lnTo>
                  <a:pt x="11797" y="1409700"/>
                </a:lnTo>
                <a:lnTo>
                  <a:pt x="12184" y="1409700"/>
                </a:lnTo>
                <a:lnTo>
                  <a:pt x="12138" y="1397000"/>
                </a:lnTo>
                <a:lnTo>
                  <a:pt x="10439" y="1384300"/>
                </a:lnTo>
                <a:close/>
              </a:path>
              <a:path w="217804" h="1460500">
                <a:moveTo>
                  <a:pt x="180339" y="1409700"/>
                </a:moveTo>
                <a:lnTo>
                  <a:pt x="156622" y="1422400"/>
                </a:lnTo>
                <a:lnTo>
                  <a:pt x="174790" y="1422400"/>
                </a:lnTo>
                <a:lnTo>
                  <a:pt x="180339" y="1409700"/>
                </a:lnTo>
                <a:close/>
              </a:path>
              <a:path w="217804" h="1460500">
                <a:moveTo>
                  <a:pt x="11797" y="1409700"/>
                </a:moveTo>
                <a:lnTo>
                  <a:pt x="11529" y="1418653"/>
                </a:lnTo>
                <a:lnTo>
                  <a:pt x="11877" y="1413893"/>
                </a:lnTo>
                <a:lnTo>
                  <a:pt x="11797" y="1409700"/>
                </a:lnTo>
                <a:close/>
              </a:path>
              <a:path w="217804" h="1460500">
                <a:moveTo>
                  <a:pt x="12184" y="1409700"/>
                </a:moveTo>
                <a:lnTo>
                  <a:pt x="11797" y="1409700"/>
                </a:lnTo>
                <a:lnTo>
                  <a:pt x="11877" y="1413893"/>
                </a:lnTo>
                <a:lnTo>
                  <a:pt x="12184" y="1409700"/>
                </a:lnTo>
                <a:close/>
              </a:path>
              <a:path w="217804" h="1460500">
                <a:moveTo>
                  <a:pt x="9258" y="1117600"/>
                </a:moveTo>
                <a:lnTo>
                  <a:pt x="8606" y="1168400"/>
                </a:lnTo>
                <a:lnTo>
                  <a:pt x="8447" y="1193800"/>
                </a:lnTo>
                <a:lnTo>
                  <a:pt x="8371" y="1384300"/>
                </a:lnTo>
                <a:lnTo>
                  <a:pt x="8254" y="1409700"/>
                </a:lnTo>
                <a:lnTo>
                  <a:pt x="9346" y="1371600"/>
                </a:lnTo>
                <a:lnTo>
                  <a:pt x="9797" y="1320800"/>
                </a:lnTo>
                <a:lnTo>
                  <a:pt x="9915" y="1231900"/>
                </a:lnTo>
                <a:lnTo>
                  <a:pt x="10021" y="1193800"/>
                </a:lnTo>
                <a:lnTo>
                  <a:pt x="10236" y="1155700"/>
                </a:lnTo>
                <a:lnTo>
                  <a:pt x="13547" y="1155700"/>
                </a:lnTo>
                <a:lnTo>
                  <a:pt x="13659" y="1130300"/>
                </a:lnTo>
                <a:lnTo>
                  <a:pt x="9537" y="1130300"/>
                </a:lnTo>
                <a:lnTo>
                  <a:pt x="9258" y="1117600"/>
                </a:lnTo>
                <a:close/>
              </a:path>
              <a:path w="217804" h="1460500">
                <a:moveTo>
                  <a:pt x="78350" y="1358900"/>
                </a:moveTo>
                <a:lnTo>
                  <a:pt x="76796" y="1358900"/>
                </a:lnTo>
                <a:lnTo>
                  <a:pt x="76326" y="1371600"/>
                </a:lnTo>
                <a:lnTo>
                  <a:pt x="75611" y="1384300"/>
                </a:lnTo>
                <a:lnTo>
                  <a:pt x="74841" y="1397000"/>
                </a:lnTo>
                <a:lnTo>
                  <a:pt x="74206" y="1409700"/>
                </a:lnTo>
                <a:lnTo>
                  <a:pt x="82575" y="1409700"/>
                </a:lnTo>
                <a:lnTo>
                  <a:pt x="87071" y="1397000"/>
                </a:lnTo>
                <a:lnTo>
                  <a:pt x="78790" y="1397000"/>
                </a:lnTo>
                <a:lnTo>
                  <a:pt x="78798" y="1384300"/>
                </a:lnTo>
                <a:lnTo>
                  <a:pt x="78350" y="1358900"/>
                </a:lnTo>
                <a:close/>
              </a:path>
              <a:path w="217804" h="1460500">
                <a:moveTo>
                  <a:pt x="110732" y="1397000"/>
                </a:moveTo>
                <a:lnTo>
                  <a:pt x="91713" y="1397000"/>
                </a:lnTo>
                <a:lnTo>
                  <a:pt x="82575" y="1409700"/>
                </a:lnTo>
                <a:lnTo>
                  <a:pt x="118084" y="1409700"/>
                </a:lnTo>
                <a:lnTo>
                  <a:pt x="110732" y="1397000"/>
                </a:lnTo>
                <a:close/>
              </a:path>
              <a:path w="217804" h="1460500">
                <a:moveTo>
                  <a:pt x="73556" y="1346200"/>
                </a:moveTo>
                <a:lnTo>
                  <a:pt x="71335" y="1346200"/>
                </a:lnTo>
                <a:lnTo>
                  <a:pt x="71720" y="1358900"/>
                </a:lnTo>
                <a:lnTo>
                  <a:pt x="72027" y="1397000"/>
                </a:lnTo>
                <a:lnTo>
                  <a:pt x="72732" y="1397000"/>
                </a:lnTo>
                <a:lnTo>
                  <a:pt x="73364" y="1371600"/>
                </a:lnTo>
                <a:lnTo>
                  <a:pt x="73556" y="1346200"/>
                </a:lnTo>
                <a:close/>
              </a:path>
              <a:path w="217804" h="1460500">
                <a:moveTo>
                  <a:pt x="83287" y="1346200"/>
                </a:moveTo>
                <a:lnTo>
                  <a:pt x="82512" y="1346200"/>
                </a:lnTo>
                <a:lnTo>
                  <a:pt x="82299" y="1358900"/>
                </a:lnTo>
                <a:lnTo>
                  <a:pt x="82308" y="1397000"/>
                </a:lnTo>
                <a:lnTo>
                  <a:pt x="82676" y="1397000"/>
                </a:lnTo>
                <a:lnTo>
                  <a:pt x="83136" y="1384300"/>
                </a:lnTo>
                <a:lnTo>
                  <a:pt x="83243" y="1371600"/>
                </a:lnTo>
                <a:lnTo>
                  <a:pt x="83287" y="1346200"/>
                </a:lnTo>
                <a:close/>
              </a:path>
              <a:path w="217804" h="1460500">
                <a:moveTo>
                  <a:pt x="77457" y="1295400"/>
                </a:moveTo>
                <a:lnTo>
                  <a:pt x="73723" y="1295400"/>
                </a:lnTo>
                <a:lnTo>
                  <a:pt x="74413" y="1308100"/>
                </a:lnTo>
                <a:lnTo>
                  <a:pt x="74595" y="1333500"/>
                </a:lnTo>
                <a:lnTo>
                  <a:pt x="74698" y="1371600"/>
                </a:lnTo>
                <a:lnTo>
                  <a:pt x="74790" y="1384300"/>
                </a:lnTo>
                <a:lnTo>
                  <a:pt x="75262" y="1371600"/>
                </a:lnTo>
                <a:lnTo>
                  <a:pt x="75507" y="1358900"/>
                </a:lnTo>
                <a:lnTo>
                  <a:pt x="78350" y="1358900"/>
                </a:lnTo>
                <a:lnTo>
                  <a:pt x="77903" y="1333500"/>
                </a:lnTo>
                <a:lnTo>
                  <a:pt x="77889" y="1308100"/>
                </a:lnTo>
                <a:lnTo>
                  <a:pt x="77292" y="1308100"/>
                </a:lnTo>
                <a:lnTo>
                  <a:pt x="77457" y="1295400"/>
                </a:lnTo>
                <a:close/>
              </a:path>
              <a:path w="217804" h="1460500">
                <a:moveTo>
                  <a:pt x="82016" y="1117600"/>
                </a:moveTo>
                <a:lnTo>
                  <a:pt x="81292" y="1117600"/>
                </a:lnTo>
                <a:lnTo>
                  <a:pt x="81432" y="1130300"/>
                </a:lnTo>
                <a:lnTo>
                  <a:pt x="14909" y="1130300"/>
                </a:lnTo>
                <a:lnTo>
                  <a:pt x="15571" y="1181100"/>
                </a:lnTo>
                <a:lnTo>
                  <a:pt x="15823" y="1231900"/>
                </a:lnTo>
                <a:lnTo>
                  <a:pt x="15995" y="1282700"/>
                </a:lnTo>
                <a:lnTo>
                  <a:pt x="16415" y="1320800"/>
                </a:lnTo>
                <a:lnTo>
                  <a:pt x="17411" y="1371600"/>
                </a:lnTo>
                <a:lnTo>
                  <a:pt x="18151" y="1346200"/>
                </a:lnTo>
                <a:lnTo>
                  <a:pt x="18960" y="1295400"/>
                </a:lnTo>
                <a:lnTo>
                  <a:pt x="20204" y="1295400"/>
                </a:lnTo>
                <a:lnTo>
                  <a:pt x="20362" y="1282700"/>
                </a:lnTo>
                <a:lnTo>
                  <a:pt x="20472" y="1270000"/>
                </a:lnTo>
                <a:lnTo>
                  <a:pt x="83388" y="1270000"/>
                </a:lnTo>
                <a:lnTo>
                  <a:pt x="83632" y="1257300"/>
                </a:lnTo>
                <a:lnTo>
                  <a:pt x="83840" y="1231900"/>
                </a:lnTo>
                <a:lnTo>
                  <a:pt x="84218" y="1168400"/>
                </a:lnTo>
                <a:lnTo>
                  <a:pt x="82897" y="1168400"/>
                </a:lnTo>
                <a:lnTo>
                  <a:pt x="82456" y="1130300"/>
                </a:lnTo>
                <a:lnTo>
                  <a:pt x="82016" y="1117600"/>
                </a:lnTo>
                <a:close/>
              </a:path>
              <a:path w="217804" h="1460500">
                <a:moveTo>
                  <a:pt x="79984" y="1308100"/>
                </a:moveTo>
                <a:lnTo>
                  <a:pt x="77889" y="1308100"/>
                </a:lnTo>
                <a:lnTo>
                  <a:pt x="78161" y="1320800"/>
                </a:lnTo>
                <a:lnTo>
                  <a:pt x="78333" y="1346200"/>
                </a:lnTo>
                <a:lnTo>
                  <a:pt x="78553" y="1358900"/>
                </a:lnTo>
                <a:lnTo>
                  <a:pt x="78968" y="1371600"/>
                </a:lnTo>
                <a:lnTo>
                  <a:pt x="79463" y="1358900"/>
                </a:lnTo>
                <a:lnTo>
                  <a:pt x="79604" y="1320800"/>
                </a:lnTo>
                <a:lnTo>
                  <a:pt x="79984" y="1308100"/>
                </a:lnTo>
                <a:close/>
              </a:path>
              <a:path w="217804" h="1460500">
                <a:moveTo>
                  <a:pt x="11899" y="1320800"/>
                </a:moveTo>
                <a:lnTo>
                  <a:pt x="11656" y="1333500"/>
                </a:lnTo>
                <a:lnTo>
                  <a:pt x="11429" y="1358900"/>
                </a:lnTo>
                <a:lnTo>
                  <a:pt x="12651" y="1346200"/>
                </a:lnTo>
                <a:lnTo>
                  <a:pt x="13584" y="1333500"/>
                </a:lnTo>
                <a:lnTo>
                  <a:pt x="11899" y="1320800"/>
                </a:lnTo>
                <a:close/>
              </a:path>
              <a:path w="217804" h="1460500">
                <a:moveTo>
                  <a:pt x="82286" y="1295400"/>
                </a:moveTo>
                <a:lnTo>
                  <a:pt x="77457" y="1295400"/>
                </a:lnTo>
                <a:lnTo>
                  <a:pt x="77622" y="1308100"/>
                </a:lnTo>
                <a:lnTo>
                  <a:pt x="79984" y="1308100"/>
                </a:lnTo>
                <a:lnTo>
                  <a:pt x="80224" y="1320800"/>
                </a:lnTo>
                <a:lnTo>
                  <a:pt x="80492" y="1346200"/>
                </a:lnTo>
                <a:lnTo>
                  <a:pt x="80759" y="1333500"/>
                </a:lnTo>
                <a:lnTo>
                  <a:pt x="81127" y="1333500"/>
                </a:lnTo>
                <a:lnTo>
                  <a:pt x="81381" y="1320800"/>
                </a:lnTo>
                <a:lnTo>
                  <a:pt x="82092" y="1320800"/>
                </a:lnTo>
                <a:lnTo>
                  <a:pt x="82286" y="1295400"/>
                </a:lnTo>
                <a:close/>
              </a:path>
              <a:path w="217804" h="1460500">
                <a:moveTo>
                  <a:pt x="82092" y="1320800"/>
                </a:moveTo>
                <a:lnTo>
                  <a:pt x="81381" y="1320800"/>
                </a:lnTo>
                <a:lnTo>
                  <a:pt x="81724" y="1333500"/>
                </a:lnTo>
                <a:lnTo>
                  <a:pt x="81927" y="1333500"/>
                </a:lnTo>
                <a:lnTo>
                  <a:pt x="82092" y="1320800"/>
                </a:lnTo>
                <a:close/>
              </a:path>
              <a:path w="217804" h="1460500">
                <a:moveTo>
                  <a:pt x="13900" y="1219200"/>
                </a:moveTo>
                <a:lnTo>
                  <a:pt x="11798" y="1219200"/>
                </a:lnTo>
                <a:lnTo>
                  <a:pt x="12655" y="1244600"/>
                </a:lnTo>
                <a:lnTo>
                  <a:pt x="12893" y="1257300"/>
                </a:lnTo>
                <a:lnTo>
                  <a:pt x="12941" y="1320800"/>
                </a:lnTo>
                <a:lnTo>
                  <a:pt x="14023" y="1270000"/>
                </a:lnTo>
                <a:lnTo>
                  <a:pt x="13900" y="1219200"/>
                </a:lnTo>
                <a:close/>
              </a:path>
              <a:path w="217804" h="1460500">
                <a:moveTo>
                  <a:pt x="19995" y="1295400"/>
                </a:moveTo>
                <a:lnTo>
                  <a:pt x="18960" y="1295400"/>
                </a:lnTo>
                <a:lnTo>
                  <a:pt x="19735" y="1308100"/>
                </a:lnTo>
                <a:lnTo>
                  <a:pt x="19995" y="1295400"/>
                </a:lnTo>
                <a:close/>
              </a:path>
              <a:path w="217804" h="1460500">
                <a:moveTo>
                  <a:pt x="83388" y="1270000"/>
                </a:moveTo>
                <a:lnTo>
                  <a:pt x="82927" y="1270000"/>
                </a:lnTo>
                <a:lnTo>
                  <a:pt x="83067" y="1282700"/>
                </a:lnTo>
                <a:lnTo>
                  <a:pt x="83202" y="1282700"/>
                </a:lnTo>
                <a:lnTo>
                  <a:pt x="83388" y="1270000"/>
                </a:lnTo>
                <a:close/>
              </a:path>
              <a:path w="217804" h="1460500">
                <a:moveTo>
                  <a:pt x="85077" y="1257300"/>
                </a:moveTo>
                <a:lnTo>
                  <a:pt x="84416" y="1257300"/>
                </a:lnTo>
                <a:lnTo>
                  <a:pt x="84162" y="1270000"/>
                </a:lnTo>
                <a:lnTo>
                  <a:pt x="85623" y="1270000"/>
                </a:lnTo>
                <a:lnTo>
                  <a:pt x="85077" y="1257300"/>
                </a:lnTo>
                <a:close/>
              </a:path>
              <a:path w="217804" h="1460500">
                <a:moveTo>
                  <a:pt x="13547" y="1155700"/>
                </a:moveTo>
                <a:lnTo>
                  <a:pt x="10236" y="1155700"/>
                </a:lnTo>
                <a:lnTo>
                  <a:pt x="10821" y="1181100"/>
                </a:lnTo>
                <a:lnTo>
                  <a:pt x="10836" y="1231900"/>
                </a:lnTo>
                <a:lnTo>
                  <a:pt x="11379" y="1244600"/>
                </a:lnTo>
                <a:lnTo>
                  <a:pt x="11710" y="1244600"/>
                </a:lnTo>
                <a:lnTo>
                  <a:pt x="11798" y="1219200"/>
                </a:lnTo>
                <a:lnTo>
                  <a:pt x="13900" y="1219200"/>
                </a:lnTo>
                <a:lnTo>
                  <a:pt x="13593" y="1181100"/>
                </a:lnTo>
                <a:lnTo>
                  <a:pt x="13547" y="1155700"/>
                </a:lnTo>
                <a:close/>
              </a:path>
              <a:path w="217804" h="1460500">
                <a:moveTo>
                  <a:pt x="90327" y="1003300"/>
                </a:moveTo>
                <a:lnTo>
                  <a:pt x="6453" y="1003300"/>
                </a:lnTo>
                <a:lnTo>
                  <a:pt x="6680" y="1028700"/>
                </a:lnTo>
                <a:lnTo>
                  <a:pt x="5957" y="1054100"/>
                </a:lnTo>
                <a:lnTo>
                  <a:pt x="2743" y="1054100"/>
                </a:lnTo>
                <a:lnTo>
                  <a:pt x="1892" y="1066800"/>
                </a:lnTo>
                <a:lnTo>
                  <a:pt x="2038" y="1117600"/>
                </a:lnTo>
                <a:lnTo>
                  <a:pt x="2324" y="1155700"/>
                </a:lnTo>
                <a:lnTo>
                  <a:pt x="3136" y="1219200"/>
                </a:lnTo>
                <a:lnTo>
                  <a:pt x="3538" y="1231900"/>
                </a:lnTo>
                <a:lnTo>
                  <a:pt x="4203" y="1193800"/>
                </a:lnTo>
                <a:lnTo>
                  <a:pt x="4897" y="1155700"/>
                </a:lnTo>
                <a:lnTo>
                  <a:pt x="5384" y="1117600"/>
                </a:lnTo>
                <a:lnTo>
                  <a:pt x="5791" y="1104900"/>
                </a:lnTo>
                <a:lnTo>
                  <a:pt x="8782" y="1104900"/>
                </a:lnTo>
                <a:lnTo>
                  <a:pt x="9016" y="1066800"/>
                </a:lnTo>
                <a:lnTo>
                  <a:pt x="9227" y="1041400"/>
                </a:lnTo>
                <a:lnTo>
                  <a:pt x="88744" y="1041400"/>
                </a:lnTo>
                <a:lnTo>
                  <a:pt x="88938" y="1028700"/>
                </a:lnTo>
                <a:lnTo>
                  <a:pt x="90517" y="1028700"/>
                </a:lnTo>
                <a:lnTo>
                  <a:pt x="90327" y="1003300"/>
                </a:lnTo>
                <a:close/>
              </a:path>
              <a:path w="217804" h="1460500">
                <a:moveTo>
                  <a:pt x="88353" y="1193800"/>
                </a:moveTo>
                <a:lnTo>
                  <a:pt x="86791" y="1193800"/>
                </a:lnTo>
                <a:lnTo>
                  <a:pt x="88061" y="1206500"/>
                </a:lnTo>
                <a:lnTo>
                  <a:pt x="88264" y="1206500"/>
                </a:lnTo>
                <a:lnTo>
                  <a:pt x="88353" y="1193800"/>
                </a:lnTo>
                <a:close/>
              </a:path>
              <a:path w="217804" h="1460500">
                <a:moveTo>
                  <a:pt x="8782" y="1104900"/>
                </a:moveTo>
                <a:lnTo>
                  <a:pt x="6345" y="1104900"/>
                </a:lnTo>
                <a:lnTo>
                  <a:pt x="6929" y="1130300"/>
                </a:lnTo>
                <a:lnTo>
                  <a:pt x="7429" y="1168400"/>
                </a:lnTo>
                <a:lnTo>
                  <a:pt x="7870" y="1181100"/>
                </a:lnTo>
                <a:lnTo>
                  <a:pt x="8308" y="1155700"/>
                </a:lnTo>
                <a:lnTo>
                  <a:pt x="8704" y="1117600"/>
                </a:lnTo>
                <a:lnTo>
                  <a:pt x="8782" y="1104900"/>
                </a:lnTo>
                <a:close/>
              </a:path>
              <a:path w="217804" h="1460500">
                <a:moveTo>
                  <a:pt x="84454" y="1092200"/>
                </a:moveTo>
                <a:lnTo>
                  <a:pt x="83963" y="1092200"/>
                </a:lnTo>
                <a:lnTo>
                  <a:pt x="83685" y="1155700"/>
                </a:lnTo>
                <a:lnTo>
                  <a:pt x="83286" y="1168400"/>
                </a:lnTo>
                <a:lnTo>
                  <a:pt x="84218" y="1168400"/>
                </a:lnTo>
                <a:lnTo>
                  <a:pt x="84302" y="1155700"/>
                </a:lnTo>
                <a:lnTo>
                  <a:pt x="85065" y="1155700"/>
                </a:lnTo>
                <a:lnTo>
                  <a:pt x="85172" y="1143000"/>
                </a:lnTo>
                <a:lnTo>
                  <a:pt x="85382" y="1130300"/>
                </a:lnTo>
                <a:lnTo>
                  <a:pt x="87464" y="1130300"/>
                </a:lnTo>
                <a:lnTo>
                  <a:pt x="87439" y="1117600"/>
                </a:lnTo>
                <a:lnTo>
                  <a:pt x="84876" y="1117600"/>
                </a:lnTo>
                <a:lnTo>
                  <a:pt x="84454" y="1092200"/>
                </a:lnTo>
                <a:close/>
              </a:path>
              <a:path w="217804" h="1460500">
                <a:moveTo>
                  <a:pt x="85065" y="1155700"/>
                </a:moveTo>
                <a:lnTo>
                  <a:pt x="84508" y="1155700"/>
                </a:lnTo>
                <a:lnTo>
                  <a:pt x="84586" y="1168400"/>
                </a:lnTo>
                <a:lnTo>
                  <a:pt x="84958" y="1168400"/>
                </a:lnTo>
                <a:lnTo>
                  <a:pt x="85065" y="1155700"/>
                </a:lnTo>
                <a:close/>
              </a:path>
              <a:path w="217804" h="1460500">
                <a:moveTo>
                  <a:pt x="88684" y="1143000"/>
                </a:moveTo>
                <a:lnTo>
                  <a:pt x="86575" y="1143000"/>
                </a:lnTo>
                <a:lnTo>
                  <a:pt x="87515" y="1155700"/>
                </a:lnTo>
                <a:lnTo>
                  <a:pt x="87274" y="1168400"/>
                </a:lnTo>
                <a:lnTo>
                  <a:pt x="88049" y="1155700"/>
                </a:lnTo>
                <a:lnTo>
                  <a:pt x="88684" y="1143000"/>
                </a:lnTo>
                <a:close/>
              </a:path>
              <a:path w="217804" h="1460500">
                <a:moveTo>
                  <a:pt x="81152" y="1117600"/>
                </a:moveTo>
                <a:lnTo>
                  <a:pt x="13715" y="1117600"/>
                </a:lnTo>
                <a:lnTo>
                  <a:pt x="14135" y="1130300"/>
                </a:lnTo>
                <a:lnTo>
                  <a:pt x="14445" y="1143000"/>
                </a:lnTo>
                <a:lnTo>
                  <a:pt x="14813" y="1143000"/>
                </a:lnTo>
                <a:lnTo>
                  <a:pt x="14909" y="1130300"/>
                </a:lnTo>
                <a:lnTo>
                  <a:pt x="81432" y="1130300"/>
                </a:lnTo>
                <a:lnTo>
                  <a:pt x="81152" y="1117600"/>
                </a:lnTo>
                <a:close/>
              </a:path>
              <a:path w="217804" h="1460500">
                <a:moveTo>
                  <a:pt x="86416" y="1130300"/>
                </a:moveTo>
                <a:lnTo>
                  <a:pt x="86029" y="1130300"/>
                </a:lnTo>
                <a:lnTo>
                  <a:pt x="85597" y="1143000"/>
                </a:lnTo>
                <a:lnTo>
                  <a:pt x="86309" y="1143000"/>
                </a:lnTo>
                <a:lnTo>
                  <a:pt x="86416" y="1130300"/>
                </a:lnTo>
                <a:close/>
              </a:path>
              <a:path w="217804" h="1460500">
                <a:moveTo>
                  <a:pt x="86410" y="1054100"/>
                </a:moveTo>
                <a:lnTo>
                  <a:pt x="11633" y="1054100"/>
                </a:lnTo>
                <a:lnTo>
                  <a:pt x="10706" y="1130300"/>
                </a:lnTo>
                <a:lnTo>
                  <a:pt x="13659" y="1130300"/>
                </a:lnTo>
                <a:lnTo>
                  <a:pt x="13715" y="1117600"/>
                </a:lnTo>
                <a:lnTo>
                  <a:pt x="81152" y="1117600"/>
                </a:lnTo>
                <a:lnTo>
                  <a:pt x="82578" y="1104900"/>
                </a:lnTo>
                <a:lnTo>
                  <a:pt x="84000" y="1079500"/>
                </a:lnTo>
                <a:lnTo>
                  <a:pt x="85314" y="1066800"/>
                </a:lnTo>
                <a:lnTo>
                  <a:pt x="86410" y="1054100"/>
                </a:lnTo>
                <a:close/>
              </a:path>
              <a:path w="217804" h="1460500">
                <a:moveTo>
                  <a:pt x="85813" y="1079500"/>
                </a:moveTo>
                <a:lnTo>
                  <a:pt x="85494" y="1092200"/>
                </a:lnTo>
                <a:lnTo>
                  <a:pt x="85153" y="1117600"/>
                </a:lnTo>
                <a:lnTo>
                  <a:pt x="87439" y="1117600"/>
                </a:lnTo>
                <a:lnTo>
                  <a:pt x="87414" y="1104900"/>
                </a:lnTo>
                <a:lnTo>
                  <a:pt x="86281" y="1104900"/>
                </a:lnTo>
                <a:lnTo>
                  <a:pt x="86121" y="1092200"/>
                </a:lnTo>
                <a:lnTo>
                  <a:pt x="85985" y="1092200"/>
                </a:lnTo>
                <a:lnTo>
                  <a:pt x="85813" y="1079500"/>
                </a:lnTo>
                <a:close/>
              </a:path>
              <a:path w="217804" h="1460500">
                <a:moveTo>
                  <a:pt x="87210" y="1092200"/>
                </a:moveTo>
                <a:lnTo>
                  <a:pt x="86690" y="1092200"/>
                </a:lnTo>
                <a:lnTo>
                  <a:pt x="86499" y="1104900"/>
                </a:lnTo>
                <a:lnTo>
                  <a:pt x="87414" y="1104900"/>
                </a:lnTo>
                <a:lnTo>
                  <a:pt x="87210" y="1092200"/>
                </a:lnTo>
                <a:close/>
              </a:path>
              <a:path w="217804" h="1460500">
                <a:moveTo>
                  <a:pt x="87058" y="1041400"/>
                </a:moveTo>
                <a:lnTo>
                  <a:pt x="9371" y="1041400"/>
                </a:lnTo>
                <a:lnTo>
                  <a:pt x="9511" y="1066800"/>
                </a:lnTo>
                <a:lnTo>
                  <a:pt x="9715" y="1079500"/>
                </a:lnTo>
                <a:lnTo>
                  <a:pt x="10286" y="1079500"/>
                </a:lnTo>
                <a:lnTo>
                  <a:pt x="10667" y="1066800"/>
                </a:lnTo>
                <a:lnTo>
                  <a:pt x="11099" y="1054100"/>
                </a:lnTo>
                <a:lnTo>
                  <a:pt x="86794" y="1054100"/>
                </a:lnTo>
                <a:lnTo>
                  <a:pt x="87058" y="1041400"/>
                </a:lnTo>
                <a:close/>
              </a:path>
              <a:path w="217804" h="1460500">
                <a:moveTo>
                  <a:pt x="91427" y="1066800"/>
                </a:moveTo>
                <a:lnTo>
                  <a:pt x="89649" y="1066800"/>
                </a:lnTo>
                <a:lnTo>
                  <a:pt x="90589" y="1079500"/>
                </a:lnTo>
                <a:lnTo>
                  <a:pt x="91706" y="1079500"/>
                </a:lnTo>
                <a:lnTo>
                  <a:pt x="91427" y="1066800"/>
                </a:lnTo>
                <a:close/>
              </a:path>
              <a:path w="217804" h="1460500">
                <a:moveTo>
                  <a:pt x="86794" y="1054100"/>
                </a:moveTo>
                <a:lnTo>
                  <a:pt x="86410" y="1054100"/>
                </a:lnTo>
                <a:lnTo>
                  <a:pt x="86424" y="1066800"/>
                </a:lnTo>
                <a:lnTo>
                  <a:pt x="86567" y="1066800"/>
                </a:lnTo>
                <a:lnTo>
                  <a:pt x="86794" y="1054100"/>
                </a:lnTo>
                <a:close/>
              </a:path>
              <a:path w="217804" h="1460500">
                <a:moveTo>
                  <a:pt x="90517" y="1028700"/>
                </a:moveTo>
                <a:lnTo>
                  <a:pt x="89661" y="1028700"/>
                </a:lnTo>
                <a:lnTo>
                  <a:pt x="89674" y="1041400"/>
                </a:lnTo>
                <a:lnTo>
                  <a:pt x="89941" y="1041400"/>
                </a:lnTo>
                <a:lnTo>
                  <a:pt x="90517" y="1028700"/>
                </a:lnTo>
                <a:close/>
              </a:path>
              <a:path w="217804" h="1460500">
                <a:moveTo>
                  <a:pt x="7264" y="863600"/>
                </a:moveTo>
                <a:lnTo>
                  <a:pt x="3949" y="863600"/>
                </a:lnTo>
                <a:lnTo>
                  <a:pt x="4383" y="876300"/>
                </a:lnTo>
                <a:lnTo>
                  <a:pt x="4630" y="889000"/>
                </a:lnTo>
                <a:lnTo>
                  <a:pt x="4978" y="927100"/>
                </a:lnTo>
                <a:lnTo>
                  <a:pt x="5194" y="1016000"/>
                </a:lnTo>
                <a:lnTo>
                  <a:pt x="5413" y="1016000"/>
                </a:lnTo>
                <a:lnTo>
                  <a:pt x="5932" y="1003300"/>
                </a:lnTo>
                <a:lnTo>
                  <a:pt x="90327" y="1003300"/>
                </a:lnTo>
                <a:lnTo>
                  <a:pt x="89293" y="977900"/>
                </a:lnTo>
                <a:lnTo>
                  <a:pt x="10566" y="977900"/>
                </a:lnTo>
                <a:lnTo>
                  <a:pt x="10439" y="965200"/>
                </a:lnTo>
                <a:lnTo>
                  <a:pt x="10570" y="952500"/>
                </a:lnTo>
                <a:lnTo>
                  <a:pt x="10762" y="901700"/>
                </a:lnTo>
                <a:lnTo>
                  <a:pt x="9258" y="901700"/>
                </a:lnTo>
                <a:lnTo>
                  <a:pt x="8953" y="876300"/>
                </a:lnTo>
                <a:lnTo>
                  <a:pt x="7327" y="876300"/>
                </a:lnTo>
                <a:lnTo>
                  <a:pt x="7264" y="863600"/>
                </a:lnTo>
                <a:close/>
              </a:path>
              <a:path w="217804" h="1460500">
                <a:moveTo>
                  <a:pt x="12577" y="914400"/>
                </a:moveTo>
                <a:lnTo>
                  <a:pt x="12133" y="914400"/>
                </a:lnTo>
                <a:lnTo>
                  <a:pt x="11552" y="939800"/>
                </a:lnTo>
                <a:lnTo>
                  <a:pt x="10769" y="977900"/>
                </a:lnTo>
                <a:lnTo>
                  <a:pt x="13349" y="977900"/>
                </a:lnTo>
                <a:lnTo>
                  <a:pt x="13073" y="965200"/>
                </a:lnTo>
                <a:lnTo>
                  <a:pt x="12776" y="927100"/>
                </a:lnTo>
                <a:lnTo>
                  <a:pt x="12577" y="914400"/>
                </a:lnTo>
                <a:close/>
              </a:path>
              <a:path w="217804" h="1460500">
                <a:moveTo>
                  <a:pt x="86524" y="876300"/>
                </a:moveTo>
                <a:lnTo>
                  <a:pt x="10858" y="876300"/>
                </a:lnTo>
                <a:lnTo>
                  <a:pt x="11989" y="889000"/>
                </a:lnTo>
                <a:lnTo>
                  <a:pt x="12953" y="901700"/>
                </a:lnTo>
                <a:lnTo>
                  <a:pt x="13708" y="914400"/>
                </a:lnTo>
                <a:lnTo>
                  <a:pt x="14211" y="927100"/>
                </a:lnTo>
                <a:lnTo>
                  <a:pt x="13665" y="977900"/>
                </a:lnTo>
                <a:lnTo>
                  <a:pt x="88061" y="977900"/>
                </a:lnTo>
                <a:lnTo>
                  <a:pt x="88341" y="952500"/>
                </a:lnTo>
                <a:lnTo>
                  <a:pt x="88625" y="939800"/>
                </a:lnTo>
                <a:lnTo>
                  <a:pt x="91020" y="939800"/>
                </a:lnTo>
                <a:lnTo>
                  <a:pt x="91133" y="927100"/>
                </a:lnTo>
                <a:lnTo>
                  <a:pt x="86664" y="927100"/>
                </a:lnTo>
                <a:lnTo>
                  <a:pt x="86042" y="914400"/>
                </a:lnTo>
                <a:lnTo>
                  <a:pt x="86622" y="889000"/>
                </a:lnTo>
                <a:lnTo>
                  <a:pt x="86524" y="876300"/>
                </a:lnTo>
                <a:close/>
              </a:path>
              <a:path w="217804" h="1460500">
                <a:moveTo>
                  <a:pt x="91020" y="939800"/>
                </a:moveTo>
                <a:lnTo>
                  <a:pt x="89786" y="939800"/>
                </a:lnTo>
                <a:lnTo>
                  <a:pt x="90449" y="965200"/>
                </a:lnTo>
                <a:lnTo>
                  <a:pt x="90792" y="965200"/>
                </a:lnTo>
                <a:lnTo>
                  <a:pt x="91020" y="939800"/>
                </a:lnTo>
                <a:close/>
              </a:path>
              <a:path w="217804" h="1460500">
                <a:moveTo>
                  <a:pt x="49902" y="0"/>
                </a:moveTo>
                <a:lnTo>
                  <a:pt x="18668" y="0"/>
                </a:lnTo>
                <a:lnTo>
                  <a:pt x="13093" y="12700"/>
                </a:lnTo>
                <a:lnTo>
                  <a:pt x="11051" y="12700"/>
                </a:lnTo>
                <a:lnTo>
                  <a:pt x="9788" y="25400"/>
                </a:lnTo>
                <a:lnTo>
                  <a:pt x="8796" y="38100"/>
                </a:lnTo>
                <a:lnTo>
                  <a:pt x="7569" y="38100"/>
                </a:lnTo>
                <a:lnTo>
                  <a:pt x="3845" y="63500"/>
                </a:lnTo>
                <a:lnTo>
                  <a:pt x="2317" y="76200"/>
                </a:lnTo>
                <a:lnTo>
                  <a:pt x="1932" y="101600"/>
                </a:lnTo>
                <a:lnTo>
                  <a:pt x="1638" y="127000"/>
                </a:lnTo>
                <a:lnTo>
                  <a:pt x="1049" y="152400"/>
                </a:lnTo>
                <a:lnTo>
                  <a:pt x="625" y="177800"/>
                </a:lnTo>
                <a:lnTo>
                  <a:pt x="279" y="215900"/>
                </a:lnTo>
                <a:lnTo>
                  <a:pt x="227" y="254000"/>
                </a:lnTo>
                <a:lnTo>
                  <a:pt x="704" y="279400"/>
                </a:lnTo>
                <a:lnTo>
                  <a:pt x="1600" y="304800"/>
                </a:lnTo>
                <a:lnTo>
                  <a:pt x="2806" y="355600"/>
                </a:lnTo>
                <a:lnTo>
                  <a:pt x="1753" y="368300"/>
                </a:lnTo>
                <a:lnTo>
                  <a:pt x="888" y="393700"/>
                </a:lnTo>
                <a:lnTo>
                  <a:pt x="281" y="419100"/>
                </a:lnTo>
                <a:lnTo>
                  <a:pt x="0" y="431800"/>
                </a:lnTo>
                <a:lnTo>
                  <a:pt x="2489" y="482600"/>
                </a:lnTo>
                <a:lnTo>
                  <a:pt x="2898" y="533400"/>
                </a:lnTo>
                <a:lnTo>
                  <a:pt x="2436" y="571500"/>
                </a:lnTo>
                <a:lnTo>
                  <a:pt x="2311" y="596900"/>
                </a:lnTo>
                <a:lnTo>
                  <a:pt x="2575" y="609600"/>
                </a:lnTo>
                <a:lnTo>
                  <a:pt x="2840" y="635000"/>
                </a:lnTo>
                <a:lnTo>
                  <a:pt x="3374" y="660400"/>
                </a:lnTo>
                <a:lnTo>
                  <a:pt x="4444" y="685800"/>
                </a:lnTo>
                <a:lnTo>
                  <a:pt x="4268" y="711200"/>
                </a:lnTo>
                <a:lnTo>
                  <a:pt x="4283" y="774700"/>
                </a:lnTo>
                <a:lnTo>
                  <a:pt x="4356" y="787400"/>
                </a:lnTo>
                <a:lnTo>
                  <a:pt x="87858" y="787400"/>
                </a:lnTo>
                <a:lnTo>
                  <a:pt x="87418" y="812800"/>
                </a:lnTo>
                <a:lnTo>
                  <a:pt x="87080" y="850900"/>
                </a:lnTo>
                <a:lnTo>
                  <a:pt x="86833" y="889000"/>
                </a:lnTo>
                <a:lnTo>
                  <a:pt x="86664" y="927100"/>
                </a:lnTo>
                <a:lnTo>
                  <a:pt x="91133" y="927100"/>
                </a:lnTo>
                <a:lnTo>
                  <a:pt x="91430" y="889000"/>
                </a:lnTo>
                <a:lnTo>
                  <a:pt x="91556" y="850900"/>
                </a:lnTo>
                <a:lnTo>
                  <a:pt x="91634" y="774700"/>
                </a:lnTo>
                <a:lnTo>
                  <a:pt x="89875" y="774700"/>
                </a:lnTo>
                <a:lnTo>
                  <a:pt x="89712" y="762000"/>
                </a:lnTo>
                <a:lnTo>
                  <a:pt x="90868" y="749300"/>
                </a:lnTo>
                <a:lnTo>
                  <a:pt x="91631" y="749300"/>
                </a:lnTo>
                <a:lnTo>
                  <a:pt x="91630" y="736600"/>
                </a:lnTo>
                <a:lnTo>
                  <a:pt x="92511" y="711200"/>
                </a:lnTo>
                <a:lnTo>
                  <a:pt x="93070" y="685800"/>
                </a:lnTo>
                <a:lnTo>
                  <a:pt x="93150" y="673100"/>
                </a:lnTo>
                <a:lnTo>
                  <a:pt x="92595" y="647700"/>
                </a:lnTo>
                <a:lnTo>
                  <a:pt x="92494" y="635000"/>
                </a:lnTo>
                <a:lnTo>
                  <a:pt x="92341" y="609600"/>
                </a:lnTo>
                <a:lnTo>
                  <a:pt x="92582" y="609600"/>
                </a:lnTo>
                <a:lnTo>
                  <a:pt x="93167" y="596900"/>
                </a:lnTo>
                <a:lnTo>
                  <a:pt x="95186" y="596900"/>
                </a:lnTo>
                <a:lnTo>
                  <a:pt x="96227" y="584200"/>
                </a:lnTo>
                <a:lnTo>
                  <a:pt x="96388" y="584200"/>
                </a:lnTo>
                <a:lnTo>
                  <a:pt x="96466" y="558800"/>
                </a:lnTo>
                <a:lnTo>
                  <a:pt x="95995" y="546100"/>
                </a:lnTo>
                <a:lnTo>
                  <a:pt x="94513" y="546100"/>
                </a:lnTo>
                <a:lnTo>
                  <a:pt x="95207" y="533400"/>
                </a:lnTo>
                <a:lnTo>
                  <a:pt x="95532" y="508000"/>
                </a:lnTo>
                <a:lnTo>
                  <a:pt x="95452" y="495300"/>
                </a:lnTo>
                <a:lnTo>
                  <a:pt x="94932" y="482600"/>
                </a:lnTo>
                <a:lnTo>
                  <a:pt x="93754" y="469900"/>
                </a:lnTo>
                <a:lnTo>
                  <a:pt x="92976" y="457200"/>
                </a:lnTo>
                <a:lnTo>
                  <a:pt x="92532" y="444500"/>
                </a:lnTo>
                <a:lnTo>
                  <a:pt x="92456" y="406400"/>
                </a:lnTo>
                <a:lnTo>
                  <a:pt x="92792" y="381000"/>
                </a:lnTo>
                <a:lnTo>
                  <a:pt x="92833" y="368300"/>
                </a:lnTo>
                <a:lnTo>
                  <a:pt x="92049" y="342900"/>
                </a:lnTo>
                <a:lnTo>
                  <a:pt x="91808" y="304800"/>
                </a:lnTo>
                <a:lnTo>
                  <a:pt x="91546" y="292100"/>
                </a:lnTo>
                <a:lnTo>
                  <a:pt x="91190" y="266700"/>
                </a:lnTo>
                <a:lnTo>
                  <a:pt x="90699" y="254000"/>
                </a:lnTo>
                <a:lnTo>
                  <a:pt x="90030" y="228600"/>
                </a:lnTo>
                <a:lnTo>
                  <a:pt x="89268" y="203200"/>
                </a:lnTo>
                <a:lnTo>
                  <a:pt x="87761" y="165100"/>
                </a:lnTo>
                <a:lnTo>
                  <a:pt x="85542" y="139700"/>
                </a:lnTo>
                <a:lnTo>
                  <a:pt x="82487" y="101600"/>
                </a:lnTo>
                <a:lnTo>
                  <a:pt x="78473" y="63500"/>
                </a:lnTo>
                <a:lnTo>
                  <a:pt x="72999" y="50800"/>
                </a:lnTo>
                <a:lnTo>
                  <a:pt x="66392" y="38100"/>
                </a:lnTo>
                <a:lnTo>
                  <a:pt x="58672" y="12700"/>
                </a:lnTo>
                <a:lnTo>
                  <a:pt x="49902" y="0"/>
                </a:lnTo>
                <a:close/>
              </a:path>
              <a:path w="217804" h="1460500">
                <a:moveTo>
                  <a:pt x="87858" y="787400"/>
                </a:moveTo>
                <a:lnTo>
                  <a:pt x="3335" y="787400"/>
                </a:lnTo>
                <a:lnTo>
                  <a:pt x="3140" y="800100"/>
                </a:lnTo>
                <a:lnTo>
                  <a:pt x="3047" y="901700"/>
                </a:lnTo>
                <a:lnTo>
                  <a:pt x="3426" y="914400"/>
                </a:lnTo>
                <a:lnTo>
                  <a:pt x="3592" y="876300"/>
                </a:lnTo>
                <a:lnTo>
                  <a:pt x="3949" y="863600"/>
                </a:lnTo>
                <a:lnTo>
                  <a:pt x="7264" y="863600"/>
                </a:lnTo>
                <a:lnTo>
                  <a:pt x="7200" y="850900"/>
                </a:lnTo>
                <a:lnTo>
                  <a:pt x="86448" y="850900"/>
                </a:lnTo>
                <a:lnTo>
                  <a:pt x="86470" y="838200"/>
                </a:lnTo>
                <a:lnTo>
                  <a:pt x="6388" y="838200"/>
                </a:lnTo>
                <a:lnTo>
                  <a:pt x="6505" y="812800"/>
                </a:lnTo>
                <a:lnTo>
                  <a:pt x="6718" y="800100"/>
                </a:lnTo>
                <a:lnTo>
                  <a:pt x="87403" y="800100"/>
                </a:lnTo>
                <a:lnTo>
                  <a:pt x="87858" y="787400"/>
                </a:lnTo>
                <a:close/>
              </a:path>
              <a:path w="217804" h="1460500">
                <a:moveTo>
                  <a:pt x="86426" y="863600"/>
                </a:moveTo>
                <a:lnTo>
                  <a:pt x="9461" y="863600"/>
                </a:lnTo>
                <a:lnTo>
                  <a:pt x="9258" y="901700"/>
                </a:lnTo>
                <a:lnTo>
                  <a:pt x="10762" y="901700"/>
                </a:lnTo>
                <a:lnTo>
                  <a:pt x="10858" y="876300"/>
                </a:lnTo>
                <a:lnTo>
                  <a:pt x="86524" y="876300"/>
                </a:lnTo>
                <a:lnTo>
                  <a:pt x="86426" y="863600"/>
                </a:lnTo>
                <a:close/>
              </a:path>
              <a:path w="217804" h="1460500">
                <a:moveTo>
                  <a:pt x="86448" y="850900"/>
                </a:moveTo>
                <a:lnTo>
                  <a:pt x="8064" y="850900"/>
                </a:lnTo>
                <a:lnTo>
                  <a:pt x="7835" y="863600"/>
                </a:lnTo>
                <a:lnTo>
                  <a:pt x="7547" y="876300"/>
                </a:lnTo>
                <a:lnTo>
                  <a:pt x="8953" y="876300"/>
                </a:lnTo>
                <a:lnTo>
                  <a:pt x="8801" y="863600"/>
                </a:lnTo>
                <a:lnTo>
                  <a:pt x="86426" y="863600"/>
                </a:lnTo>
                <a:lnTo>
                  <a:pt x="86448" y="850900"/>
                </a:lnTo>
                <a:close/>
              </a:path>
              <a:path w="217804" h="1460500">
                <a:moveTo>
                  <a:pt x="87403" y="800100"/>
                </a:moveTo>
                <a:lnTo>
                  <a:pt x="7272" y="800100"/>
                </a:lnTo>
                <a:lnTo>
                  <a:pt x="7392" y="825500"/>
                </a:lnTo>
                <a:lnTo>
                  <a:pt x="7327" y="838200"/>
                </a:lnTo>
                <a:lnTo>
                  <a:pt x="86470" y="838200"/>
                </a:lnTo>
                <a:lnTo>
                  <a:pt x="86492" y="825500"/>
                </a:lnTo>
                <a:lnTo>
                  <a:pt x="87403" y="800100"/>
                </a:lnTo>
                <a:close/>
              </a:path>
              <a:path w="217804" h="1460500">
                <a:moveTo>
                  <a:pt x="91631" y="749300"/>
                </a:moveTo>
                <a:lnTo>
                  <a:pt x="90868" y="749300"/>
                </a:lnTo>
                <a:lnTo>
                  <a:pt x="90500" y="762000"/>
                </a:lnTo>
                <a:lnTo>
                  <a:pt x="90252" y="774700"/>
                </a:lnTo>
                <a:lnTo>
                  <a:pt x="91634" y="774700"/>
                </a:lnTo>
                <a:lnTo>
                  <a:pt x="91631" y="749300"/>
                </a:lnTo>
                <a:close/>
              </a:path>
              <a:path w="217804" h="1460500">
                <a:moveTo>
                  <a:pt x="94538" y="596900"/>
                </a:moveTo>
                <a:lnTo>
                  <a:pt x="93167" y="596900"/>
                </a:lnTo>
                <a:lnTo>
                  <a:pt x="93510" y="609600"/>
                </a:lnTo>
                <a:lnTo>
                  <a:pt x="94297" y="609600"/>
                </a:lnTo>
                <a:lnTo>
                  <a:pt x="94538" y="5969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818498" y="5857654"/>
            <a:ext cx="283583" cy="3111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661900" y="6527800"/>
            <a:ext cx="482600" cy="444500"/>
          </a:xfrm>
          <a:custGeom>
            <a:avLst/>
            <a:gdLst/>
            <a:ahLst/>
            <a:cxnLst/>
            <a:rect l="l" t="t" r="r" b="b"/>
            <a:pathLst>
              <a:path w="482600" h="444500">
                <a:moveTo>
                  <a:pt x="330707" y="0"/>
                </a:moveTo>
                <a:lnTo>
                  <a:pt x="151892" y="0"/>
                </a:lnTo>
                <a:lnTo>
                  <a:pt x="103859" y="7742"/>
                </a:lnTo>
                <a:lnTo>
                  <a:pt x="62160" y="29302"/>
                </a:lnTo>
                <a:lnTo>
                  <a:pt x="29289" y="62177"/>
                </a:lnTo>
                <a:lnTo>
                  <a:pt x="7737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37" y="340633"/>
                </a:lnTo>
                <a:lnTo>
                  <a:pt x="29289" y="382322"/>
                </a:lnTo>
                <a:lnTo>
                  <a:pt x="62160" y="415197"/>
                </a:lnTo>
                <a:lnTo>
                  <a:pt x="103859" y="436757"/>
                </a:lnTo>
                <a:lnTo>
                  <a:pt x="151892" y="444500"/>
                </a:lnTo>
                <a:lnTo>
                  <a:pt x="330707" y="444500"/>
                </a:lnTo>
                <a:lnTo>
                  <a:pt x="378740" y="436757"/>
                </a:lnTo>
                <a:lnTo>
                  <a:pt x="420439" y="415197"/>
                </a:lnTo>
                <a:lnTo>
                  <a:pt x="453310" y="382322"/>
                </a:lnTo>
                <a:lnTo>
                  <a:pt x="474862" y="340633"/>
                </a:lnTo>
                <a:lnTo>
                  <a:pt x="482600" y="292633"/>
                </a:lnTo>
                <a:lnTo>
                  <a:pt x="482600" y="151866"/>
                </a:lnTo>
                <a:lnTo>
                  <a:pt x="474862" y="103866"/>
                </a:lnTo>
                <a:lnTo>
                  <a:pt x="453310" y="62177"/>
                </a:lnTo>
                <a:lnTo>
                  <a:pt x="420439" y="29302"/>
                </a:lnTo>
                <a:lnTo>
                  <a:pt x="378740" y="7742"/>
                </a:lnTo>
                <a:lnTo>
                  <a:pt x="330707" y="0"/>
                </a:lnTo>
                <a:close/>
              </a:path>
            </a:pathLst>
          </a:custGeom>
          <a:solidFill>
            <a:srgbClr val="DAB3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2806680" y="6565900"/>
            <a:ext cx="19304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latin typeface="Courier New"/>
                <a:cs typeface="Courier New"/>
              </a:rPr>
              <a:t>p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3157200" y="7099300"/>
            <a:ext cx="1879600" cy="444500"/>
          </a:xfrm>
          <a:custGeom>
            <a:avLst/>
            <a:gdLst/>
            <a:ahLst/>
            <a:cxnLst/>
            <a:rect l="l" t="t" r="r" b="b"/>
            <a:pathLst>
              <a:path w="1879600" h="444500">
                <a:moveTo>
                  <a:pt x="1727707" y="0"/>
                </a:moveTo>
                <a:lnTo>
                  <a:pt x="151892" y="0"/>
                </a:lnTo>
                <a:lnTo>
                  <a:pt x="103859" y="7742"/>
                </a:lnTo>
                <a:lnTo>
                  <a:pt x="62160" y="29302"/>
                </a:lnTo>
                <a:lnTo>
                  <a:pt x="29289" y="62177"/>
                </a:lnTo>
                <a:lnTo>
                  <a:pt x="7737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37" y="340633"/>
                </a:lnTo>
                <a:lnTo>
                  <a:pt x="29289" y="382322"/>
                </a:lnTo>
                <a:lnTo>
                  <a:pt x="62160" y="415197"/>
                </a:lnTo>
                <a:lnTo>
                  <a:pt x="103859" y="436757"/>
                </a:lnTo>
                <a:lnTo>
                  <a:pt x="151892" y="444500"/>
                </a:lnTo>
                <a:lnTo>
                  <a:pt x="1727707" y="444500"/>
                </a:lnTo>
                <a:lnTo>
                  <a:pt x="1775740" y="436757"/>
                </a:lnTo>
                <a:lnTo>
                  <a:pt x="1817439" y="415197"/>
                </a:lnTo>
                <a:lnTo>
                  <a:pt x="1850310" y="382322"/>
                </a:lnTo>
                <a:lnTo>
                  <a:pt x="1871862" y="340633"/>
                </a:lnTo>
                <a:lnTo>
                  <a:pt x="1879600" y="292633"/>
                </a:lnTo>
                <a:lnTo>
                  <a:pt x="1879600" y="151866"/>
                </a:lnTo>
                <a:lnTo>
                  <a:pt x="1871862" y="103866"/>
                </a:lnTo>
                <a:lnTo>
                  <a:pt x="1850310" y="62177"/>
                </a:lnTo>
                <a:lnTo>
                  <a:pt x="1817439" y="29302"/>
                </a:lnTo>
                <a:lnTo>
                  <a:pt x="1775740" y="7742"/>
                </a:lnTo>
                <a:lnTo>
                  <a:pt x="17277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487400" y="7175500"/>
            <a:ext cx="1219200" cy="3302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3497560" y="7137400"/>
            <a:ext cx="11988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$399.99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2065000" y="4724400"/>
            <a:ext cx="939800" cy="444500"/>
          </a:xfrm>
          <a:custGeom>
            <a:avLst/>
            <a:gdLst/>
            <a:ahLst/>
            <a:cxnLst/>
            <a:rect l="l" t="t" r="r" b="b"/>
            <a:pathLst>
              <a:path w="939800" h="444500">
                <a:moveTo>
                  <a:pt x="7879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787907" y="444500"/>
                </a:lnTo>
                <a:lnTo>
                  <a:pt x="835940" y="436757"/>
                </a:lnTo>
                <a:lnTo>
                  <a:pt x="877639" y="415197"/>
                </a:lnTo>
                <a:lnTo>
                  <a:pt x="910510" y="382322"/>
                </a:lnTo>
                <a:lnTo>
                  <a:pt x="932062" y="340633"/>
                </a:lnTo>
                <a:lnTo>
                  <a:pt x="939800" y="292633"/>
                </a:lnTo>
                <a:lnTo>
                  <a:pt x="939800" y="151866"/>
                </a:lnTo>
                <a:lnTo>
                  <a:pt x="932062" y="103866"/>
                </a:lnTo>
                <a:lnTo>
                  <a:pt x="910510" y="62177"/>
                </a:lnTo>
                <a:lnTo>
                  <a:pt x="877639" y="29302"/>
                </a:lnTo>
                <a:lnTo>
                  <a:pt x="835940" y="7742"/>
                </a:lnTo>
                <a:lnTo>
                  <a:pt x="7879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255500" y="4813300"/>
            <a:ext cx="558800" cy="2921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272395" y="5273454"/>
            <a:ext cx="283536" cy="31115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003866" y="5255704"/>
            <a:ext cx="2006002" cy="50214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991600" y="1778000"/>
            <a:ext cx="1066800" cy="9271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118600" y="1866900"/>
            <a:ext cx="812800" cy="6731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845300" y="6268679"/>
            <a:ext cx="3357879" cy="884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200"/>
              </a:lnSpc>
            </a:pPr>
            <a:r>
              <a:rPr sz="2800" i="1" spc="-170" dirty="0">
                <a:solidFill>
                  <a:srgbClr val="F8F5F1"/>
                </a:solidFill>
                <a:latin typeface="Arial"/>
                <a:cs typeface="Arial"/>
              </a:rPr>
              <a:t>How </a:t>
            </a:r>
            <a:r>
              <a:rPr sz="2800" i="1" spc="-125" dirty="0">
                <a:solidFill>
                  <a:srgbClr val="F8F5F1"/>
                </a:solidFill>
                <a:latin typeface="Arial"/>
                <a:cs typeface="Arial"/>
              </a:rPr>
              <a:t>do </a:t>
            </a:r>
            <a:r>
              <a:rPr sz="2800" i="1" spc="-200" dirty="0">
                <a:solidFill>
                  <a:srgbClr val="F8F5F1"/>
                </a:solidFill>
                <a:latin typeface="Arial"/>
                <a:cs typeface="Arial"/>
              </a:rPr>
              <a:t>we </a:t>
            </a:r>
            <a:r>
              <a:rPr sz="2800" i="1" spc="-195" dirty="0">
                <a:solidFill>
                  <a:srgbClr val="F8F5F1"/>
                </a:solidFill>
                <a:latin typeface="Arial"/>
                <a:cs typeface="Arial"/>
              </a:rPr>
              <a:t>keep </a:t>
            </a:r>
            <a:r>
              <a:rPr sz="2800" i="1" spc="-45" dirty="0">
                <a:solidFill>
                  <a:srgbClr val="F8F5F1"/>
                </a:solidFill>
                <a:latin typeface="Arial"/>
                <a:cs typeface="Arial"/>
              </a:rPr>
              <a:t>the  </a:t>
            </a:r>
            <a:r>
              <a:rPr sz="2800" i="1" spc="-135" dirty="0">
                <a:solidFill>
                  <a:srgbClr val="F8F5F1"/>
                </a:solidFill>
                <a:latin typeface="Arial"/>
                <a:cs typeface="Arial"/>
              </a:rPr>
              <a:t>price </a:t>
            </a:r>
            <a:r>
              <a:rPr sz="2800" i="1" spc="-185" dirty="0">
                <a:solidFill>
                  <a:srgbClr val="F8F5F1"/>
                </a:solidFill>
                <a:latin typeface="Arial"/>
                <a:cs typeface="Arial"/>
              </a:rPr>
              <a:t>as </a:t>
            </a:r>
            <a:r>
              <a:rPr sz="2800" i="1" spc="-125" dirty="0">
                <a:solidFill>
                  <a:srgbClr val="F8F5F1"/>
                </a:solidFill>
                <a:latin typeface="Arial"/>
                <a:cs typeface="Arial"/>
              </a:rPr>
              <a:t>a </a:t>
            </a:r>
            <a:r>
              <a:rPr sz="2800" i="1" spc="-70" dirty="0">
                <a:solidFill>
                  <a:srgbClr val="F8F5F1"/>
                </a:solidFill>
                <a:latin typeface="Arial"/>
                <a:cs typeface="Arial"/>
              </a:rPr>
              <a:t>child </a:t>
            </a:r>
            <a:r>
              <a:rPr sz="2800" i="1" spc="30" dirty="0">
                <a:solidFill>
                  <a:srgbClr val="F8F5F1"/>
                </a:solidFill>
                <a:latin typeface="Arial"/>
                <a:cs typeface="Arial"/>
              </a:rPr>
              <a:t>of</a:t>
            </a:r>
            <a:r>
              <a:rPr sz="2800" i="1" spc="-44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b="1" i="1" spc="50" dirty="0">
                <a:solidFill>
                  <a:srgbClr val="F8F5F1"/>
                </a:solidFill>
                <a:latin typeface="Calibri"/>
                <a:cs typeface="Calibri"/>
              </a:rPr>
              <a:t>&lt;li&gt;</a:t>
            </a:r>
            <a:r>
              <a:rPr sz="2800" i="1" spc="50" dirty="0">
                <a:solidFill>
                  <a:srgbClr val="F8F5F1"/>
                </a:solidFill>
                <a:latin typeface="Arial"/>
                <a:cs typeface="Arial"/>
              </a:rPr>
              <a:t>?</a:t>
            </a:r>
            <a:endParaRPr sz="28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0282326" y="6914756"/>
            <a:ext cx="2168051" cy="42118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863600" y="1447800"/>
            <a:ext cx="8133080" cy="1493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application.js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document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.ready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8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800" spc="3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800">
              <a:latin typeface="Courier New"/>
              <a:cs typeface="Courier New"/>
            </a:endParaRPr>
          </a:p>
          <a:p>
            <a:pPr marL="438784">
              <a:lnSpc>
                <a:spcPct val="100000"/>
              </a:lnSpc>
              <a:spcBef>
                <a:spcPts val="240"/>
              </a:spcBef>
            </a:pP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800" spc="-5" dirty="0">
                <a:solidFill>
                  <a:srgbClr val="FF6400"/>
                </a:solidFill>
                <a:latin typeface="Courier New"/>
                <a:cs typeface="Courier New"/>
              </a:rPr>
              <a:t>button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on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800" spc="-5" dirty="0">
                <a:solidFill>
                  <a:srgbClr val="61CE3C"/>
                </a:solidFill>
                <a:latin typeface="Courier New"/>
                <a:cs typeface="Courier New"/>
              </a:rPr>
              <a:t>'click'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, </a:t>
            </a:r>
            <a:r>
              <a:rPr sz="28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800" spc="5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90327" y="8373428"/>
            <a:ext cx="659447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225" dirty="0">
                <a:solidFill>
                  <a:srgbClr val="7999AF"/>
                </a:solidFill>
                <a:latin typeface="Arial"/>
                <a:cs typeface="Arial"/>
              </a:rPr>
              <a:t>3.3 </a:t>
            </a:r>
            <a:r>
              <a:rPr sz="4200" b="1" spc="45" dirty="0">
                <a:solidFill>
                  <a:srgbClr val="7999AF"/>
                </a:solidFill>
                <a:latin typeface="Calibri"/>
                <a:cs typeface="Calibri"/>
              </a:rPr>
              <a:t>Refactor Using</a:t>
            </a:r>
            <a:r>
              <a:rPr sz="4200" b="1" spc="-254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50" dirty="0">
                <a:solidFill>
                  <a:srgbClr val="7999AF"/>
                </a:solidFill>
                <a:latin typeface="Calibri"/>
                <a:cs typeface="Calibri"/>
              </a:rPr>
              <a:t>Traversing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717039" y="2971800"/>
            <a:ext cx="7919720" cy="450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BDE2D"/>
                </a:solidFill>
                <a:latin typeface="Courier New"/>
                <a:cs typeface="Courier New"/>
              </a:rPr>
              <a:t>var 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price </a:t>
            </a:r>
            <a:r>
              <a:rPr sz="2800" spc="-5" dirty="0">
                <a:solidFill>
                  <a:srgbClr val="FBDE2D"/>
                </a:solidFill>
                <a:latin typeface="Courier New"/>
                <a:cs typeface="Courier New"/>
              </a:rPr>
              <a:t>= 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800" spc="-5" dirty="0">
                <a:solidFill>
                  <a:srgbClr val="7F90AA"/>
                </a:solidFill>
                <a:latin typeface="Courier New"/>
                <a:cs typeface="Courier New"/>
              </a:rPr>
              <a:t>&lt;p&gt;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From</a:t>
            </a:r>
            <a:r>
              <a:rPr sz="2800" spc="4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$399.99</a:t>
            </a:r>
            <a:r>
              <a:rPr sz="2800" spc="-5" dirty="0">
                <a:solidFill>
                  <a:srgbClr val="7F90AA"/>
                </a:solidFill>
                <a:latin typeface="Courier New"/>
                <a:cs typeface="Courier New"/>
              </a:rPr>
              <a:t>&lt;/p&gt;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');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63600" y="3873500"/>
            <a:ext cx="9029700" cy="2073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3600">
              <a:lnSpc>
                <a:spcPct val="100000"/>
              </a:lnSpc>
            </a:pP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(this).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remove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();</a:t>
            </a:r>
            <a:endParaRPr sz="2800">
              <a:latin typeface="Courier New"/>
              <a:cs typeface="Courier New"/>
            </a:endParaRPr>
          </a:p>
          <a:p>
            <a:pPr marL="4318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39"/>
              </a:spcBef>
            </a:pP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800">
              <a:latin typeface="Courier New"/>
              <a:cs typeface="Courier New"/>
            </a:endParaRPr>
          </a:p>
          <a:p>
            <a:pPr marL="2359025">
              <a:lnSpc>
                <a:spcPct val="100000"/>
              </a:lnSpc>
              <a:spcBef>
                <a:spcPts val="2140"/>
              </a:spcBef>
            </a:pPr>
            <a:r>
              <a:rPr sz="2800" i="1" spc="80" dirty="0">
                <a:solidFill>
                  <a:srgbClr val="F8F5F1"/>
                </a:solidFill>
                <a:latin typeface="Arial"/>
                <a:cs typeface="Arial"/>
              </a:rPr>
              <a:t>If</a:t>
            </a:r>
            <a:r>
              <a:rPr sz="2800" i="1" spc="-18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45" dirty="0">
                <a:solidFill>
                  <a:srgbClr val="F8F5F1"/>
                </a:solidFill>
                <a:latin typeface="Arial"/>
                <a:cs typeface="Arial"/>
              </a:rPr>
              <a:t>the</a:t>
            </a:r>
            <a:r>
              <a:rPr sz="2800" i="1" spc="-18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10" dirty="0">
                <a:solidFill>
                  <a:srgbClr val="F8F5F1"/>
                </a:solidFill>
                <a:latin typeface="Arial"/>
                <a:cs typeface="Arial"/>
              </a:rPr>
              <a:t>button</a:t>
            </a:r>
            <a:r>
              <a:rPr sz="2800" i="1" spc="-18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00" dirty="0">
                <a:solidFill>
                  <a:srgbClr val="F8F5F1"/>
                </a:solidFill>
                <a:latin typeface="Arial"/>
                <a:cs typeface="Arial"/>
              </a:rPr>
              <a:t>is</a:t>
            </a:r>
            <a:r>
              <a:rPr sz="2800" i="1" spc="-18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40" dirty="0">
                <a:solidFill>
                  <a:srgbClr val="F8F5F1"/>
                </a:solidFill>
                <a:latin typeface="Arial"/>
                <a:cs typeface="Arial"/>
              </a:rPr>
              <a:t>moved,</a:t>
            </a:r>
            <a:r>
              <a:rPr sz="2800" i="1" spc="-18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45" dirty="0">
                <a:solidFill>
                  <a:srgbClr val="F8F5F1"/>
                </a:solidFill>
                <a:latin typeface="Arial"/>
                <a:cs typeface="Arial"/>
              </a:rPr>
              <a:t>the</a:t>
            </a:r>
            <a:r>
              <a:rPr sz="2800" i="1" spc="-18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35" dirty="0">
                <a:solidFill>
                  <a:srgbClr val="F8F5F1"/>
                </a:solidFill>
                <a:latin typeface="Arial"/>
                <a:cs typeface="Arial"/>
              </a:rPr>
              <a:t>price</a:t>
            </a:r>
            <a:r>
              <a:rPr sz="2800" i="1" spc="-18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15" dirty="0">
                <a:solidFill>
                  <a:srgbClr val="F8F5F1"/>
                </a:solidFill>
                <a:latin typeface="Arial"/>
                <a:cs typeface="Arial"/>
              </a:rPr>
              <a:t>will</a:t>
            </a:r>
            <a:r>
              <a:rPr sz="2800" i="1" spc="-18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210" dirty="0">
                <a:solidFill>
                  <a:srgbClr val="F8F5F1"/>
                </a:solidFill>
                <a:latin typeface="Arial"/>
                <a:cs typeface="Arial"/>
              </a:rPr>
              <a:t>be</a:t>
            </a:r>
            <a:r>
              <a:rPr sz="2800" i="1" spc="-180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55" dirty="0">
                <a:solidFill>
                  <a:srgbClr val="F8F5F1"/>
                </a:solidFill>
                <a:latin typeface="Arial"/>
                <a:cs typeface="Arial"/>
              </a:rPr>
              <a:t>moved</a:t>
            </a:r>
            <a:endParaRPr sz="28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714500" y="3429000"/>
            <a:ext cx="4505960" cy="450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(this).</a:t>
            </a:r>
            <a:r>
              <a:rPr sz="2800" spc="-5" dirty="0">
                <a:solidFill>
                  <a:srgbClr val="8DA6CE"/>
                </a:solidFill>
                <a:latin typeface="Courier New"/>
                <a:cs typeface="Courier New"/>
              </a:rPr>
              <a:t>after</a:t>
            </a:r>
            <a:r>
              <a:rPr sz="2800" spc="-5" dirty="0">
                <a:solidFill>
                  <a:srgbClr val="F8F8F8"/>
                </a:solidFill>
                <a:latin typeface="Courier New"/>
                <a:cs typeface="Courier New"/>
              </a:rPr>
              <a:t>(price);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2246609" y="2862468"/>
            <a:ext cx="3031490" cy="2256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82575" indent="46990">
              <a:lnSpc>
                <a:spcPct val="166700"/>
              </a:lnSpc>
            </a:pPr>
            <a:r>
              <a:rPr sz="2200" spc="-5" dirty="0">
                <a:solidFill>
                  <a:srgbClr val="EBEBEB"/>
                </a:solidFill>
                <a:latin typeface="Courier New"/>
                <a:cs typeface="Courier New"/>
              </a:rPr>
              <a:t>class="vacation" 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h2</a:t>
            </a:r>
            <a:endParaRPr sz="2200">
              <a:latin typeface="Courier New"/>
              <a:cs typeface="Courier New"/>
            </a:endParaRPr>
          </a:p>
          <a:p>
            <a:pPr marL="36830" marR="5080" indent="467359">
              <a:lnSpc>
                <a:spcPct val="162900"/>
              </a:lnSpc>
              <a:spcBef>
                <a:spcPts val="20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Hawaiian</a:t>
            </a:r>
            <a:r>
              <a:rPr sz="22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Vac...  div</a:t>
            </a:r>
            <a:endParaRPr sz="22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8800" y="495300"/>
            <a:ext cx="7150100" cy="81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210" dirty="0"/>
              <a:t>Using</a:t>
            </a:r>
            <a:r>
              <a:rPr spc="-390" dirty="0"/>
              <a:t> </a:t>
            </a:r>
            <a:r>
              <a:rPr spc="-150" dirty="0"/>
              <a:t>.closest(&lt;selector&gt;)</a:t>
            </a:r>
          </a:p>
        </p:txBody>
      </p:sp>
      <p:sp>
        <p:nvSpPr>
          <p:cNvPr id="4" name="object 4"/>
          <p:cNvSpPr/>
          <p:nvPr/>
        </p:nvSpPr>
        <p:spPr>
          <a:xfrm>
            <a:off x="10426700" y="1384300"/>
            <a:ext cx="5410200" cy="6565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452100" y="1384300"/>
            <a:ext cx="5359400" cy="6515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061700" y="2552700"/>
            <a:ext cx="393700" cy="292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55300" y="1663700"/>
            <a:ext cx="2146300" cy="533400"/>
          </a:xfrm>
          <a:custGeom>
            <a:avLst/>
            <a:gdLst/>
            <a:ahLst/>
            <a:cxnLst/>
            <a:rect l="l" t="t" r="r" b="b"/>
            <a:pathLst>
              <a:path w="2146300" h="533400">
                <a:moveTo>
                  <a:pt x="1994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381533"/>
                </a:lnTo>
                <a:lnTo>
                  <a:pt x="7742" y="429533"/>
                </a:lnTo>
                <a:lnTo>
                  <a:pt x="29302" y="471222"/>
                </a:lnTo>
                <a:lnTo>
                  <a:pt x="62177" y="504097"/>
                </a:lnTo>
                <a:lnTo>
                  <a:pt x="103866" y="525657"/>
                </a:lnTo>
                <a:lnTo>
                  <a:pt x="151866" y="533400"/>
                </a:lnTo>
                <a:lnTo>
                  <a:pt x="1994433" y="533400"/>
                </a:lnTo>
                <a:lnTo>
                  <a:pt x="2042453" y="525657"/>
                </a:lnTo>
                <a:lnTo>
                  <a:pt x="2084144" y="504097"/>
                </a:lnTo>
                <a:lnTo>
                  <a:pt x="2117012" y="471222"/>
                </a:lnTo>
                <a:lnTo>
                  <a:pt x="2138562" y="429533"/>
                </a:lnTo>
                <a:lnTo>
                  <a:pt x="2146300" y="381533"/>
                </a:lnTo>
                <a:lnTo>
                  <a:pt x="2146300" y="151866"/>
                </a:lnTo>
                <a:lnTo>
                  <a:pt x="2138562" y="103866"/>
                </a:lnTo>
                <a:lnTo>
                  <a:pt x="2117012" y="62177"/>
                </a:lnTo>
                <a:lnTo>
                  <a:pt x="2084144" y="29302"/>
                </a:lnTo>
                <a:lnTo>
                  <a:pt x="2042453" y="7742"/>
                </a:lnTo>
                <a:lnTo>
                  <a:pt x="1994433" y="0"/>
                </a:lnTo>
                <a:close/>
              </a:path>
            </a:pathLst>
          </a:custGeom>
          <a:solidFill>
            <a:srgbClr val="273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036300" y="1816100"/>
            <a:ext cx="1397000" cy="279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045190" y="1752600"/>
            <a:ext cx="1366520" cy="1106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DOCUMENT</a:t>
            </a:r>
            <a:endParaRPr sz="2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00">
              <a:latin typeface="Times New Roman"/>
              <a:cs typeface="Times New Roman"/>
            </a:endParaRPr>
          </a:p>
          <a:p>
            <a:pPr marL="45085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ul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547600" y="4178300"/>
            <a:ext cx="2921000" cy="444500"/>
          </a:xfrm>
          <a:custGeom>
            <a:avLst/>
            <a:gdLst/>
            <a:ahLst/>
            <a:cxnLst/>
            <a:rect l="l" t="t" r="r" b="b"/>
            <a:pathLst>
              <a:path w="2921000" h="444500">
                <a:moveTo>
                  <a:pt x="27691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769107" y="444500"/>
                </a:lnTo>
                <a:lnTo>
                  <a:pt x="2817140" y="436757"/>
                </a:lnTo>
                <a:lnTo>
                  <a:pt x="2858839" y="415197"/>
                </a:lnTo>
                <a:lnTo>
                  <a:pt x="2891710" y="382322"/>
                </a:lnTo>
                <a:lnTo>
                  <a:pt x="2913262" y="340633"/>
                </a:lnTo>
                <a:lnTo>
                  <a:pt x="2921000" y="292633"/>
                </a:lnTo>
                <a:lnTo>
                  <a:pt x="2921000" y="151866"/>
                </a:lnTo>
                <a:lnTo>
                  <a:pt x="2913262" y="103866"/>
                </a:lnTo>
                <a:lnTo>
                  <a:pt x="2891710" y="62177"/>
                </a:lnTo>
                <a:lnTo>
                  <a:pt x="2858839" y="29302"/>
                </a:lnTo>
                <a:lnTo>
                  <a:pt x="2817140" y="7742"/>
                </a:lnTo>
                <a:lnTo>
                  <a:pt x="27691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725400" y="4267200"/>
            <a:ext cx="2514600" cy="292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053195" y="2946356"/>
            <a:ext cx="283536" cy="3111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442700" y="30353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620500" y="3124200"/>
            <a:ext cx="355600" cy="292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1637009" y="30734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052300" y="36068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53" y="436757"/>
                </a:lnTo>
                <a:lnTo>
                  <a:pt x="687144" y="415197"/>
                </a:lnTo>
                <a:lnTo>
                  <a:pt x="720012" y="382322"/>
                </a:lnTo>
                <a:lnTo>
                  <a:pt x="741562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62" y="103866"/>
                </a:lnTo>
                <a:lnTo>
                  <a:pt x="720012" y="62177"/>
                </a:lnTo>
                <a:lnTo>
                  <a:pt x="687144" y="29302"/>
                </a:lnTo>
                <a:lnTo>
                  <a:pt x="64545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242800" y="3695700"/>
            <a:ext cx="368300" cy="279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700509" y="3533554"/>
            <a:ext cx="245440" cy="3873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246995" y="4117754"/>
            <a:ext cx="283536" cy="3111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119100" y="5892800"/>
            <a:ext cx="1879600" cy="444500"/>
          </a:xfrm>
          <a:custGeom>
            <a:avLst/>
            <a:gdLst/>
            <a:ahLst/>
            <a:cxnLst/>
            <a:rect l="l" t="t" r="r" b="b"/>
            <a:pathLst>
              <a:path w="1879600" h="444500">
                <a:moveTo>
                  <a:pt x="1727707" y="0"/>
                </a:moveTo>
                <a:lnTo>
                  <a:pt x="151892" y="0"/>
                </a:lnTo>
                <a:lnTo>
                  <a:pt x="103859" y="7742"/>
                </a:lnTo>
                <a:lnTo>
                  <a:pt x="62160" y="29302"/>
                </a:lnTo>
                <a:lnTo>
                  <a:pt x="29289" y="62177"/>
                </a:lnTo>
                <a:lnTo>
                  <a:pt x="7737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37" y="340633"/>
                </a:lnTo>
                <a:lnTo>
                  <a:pt x="29289" y="382322"/>
                </a:lnTo>
                <a:lnTo>
                  <a:pt x="62160" y="415197"/>
                </a:lnTo>
                <a:lnTo>
                  <a:pt x="103859" y="436757"/>
                </a:lnTo>
                <a:lnTo>
                  <a:pt x="151892" y="444500"/>
                </a:lnTo>
                <a:lnTo>
                  <a:pt x="1727707" y="444500"/>
                </a:lnTo>
                <a:lnTo>
                  <a:pt x="1775740" y="436757"/>
                </a:lnTo>
                <a:lnTo>
                  <a:pt x="1817439" y="415197"/>
                </a:lnTo>
                <a:lnTo>
                  <a:pt x="1850310" y="382322"/>
                </a:lnTo>
                <a:lnTo>
                  <a:pt x="1871862" y="340633"/>
                </a:lnTo>
                <a:lnTo>
                  <a:pt x="1879600" y="292633"/>
                </a:lnTo>
                <a:lnTo>
                  <a:pt x="1879600" y="151866"/>
                </a:lnTo>
                <a:lnTo>
                  <a:pt x="1871862" y="103866"/>
                </a:lnTo>
                <a:lnTo>
                  <a:pt x="1850310" y="62177"/>
                </a:lnTo>
                <a:lnTo>
                  <a:pt x="1817439" y="29302"/>
                </a:lnTo>
                <a:lnTo>
                  <a:pt x="1775740" y="7742"/>
                </a:lnTo>
                <a:lnTo>
                  <a:pt x="17277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271500" y="5981700"/>
            <a:ext cx="1562100" cy="2921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623800" y="5321300"/>
            <a:ext cx="1320800" cy="444500"/>
          </a:xfrm>
          <a:custGeom>
            <a:avLst/>
            <a:gdLst/>
            <a:ahLst/>
            <a:cxnLst/>
            <a:rect l="l" t="t" r="r" b="b"/>
            <a:pathLst>
              <a:path w="1320800" h="444500">
                <a:moveTo>
                  <a:pt x="1168907" y="0"/>
                </a:moveTo>
                <a:lnTo>
                  <a:pt x="151892" y="0"/>
                </a:lnTo>
                <a:lnTo>
                  <a:pt x="103879" y="7742"/>
                </a:lnTo>
                <a:lnTo>
                  <a:pt x="62182" y="29302"/>
                </a:lnTo>
                <a:lnTo>
                  <a:pt x="29303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3" y="382322"/>
                </a:lnTo>
                <a:lnTo>
                  <a:pt x="62182" y="415197"/>
                </a:lnTo>
                <a:lnTo>
                  <a:pt x="103879" y="436757"/>
                </a:lnTo>
                <a:lnTo>
                  <a:pt x="151892" y="444500"/>
                </a:lnTo>
                <a:lnTo>
                  <a:pt x="1168907" y="444500"/>
                </a:lnTo>
                <a:lnTo>
                  <a:pt x="1216940" y="436757"/>
                </a:lnTo>
                <a:lnTo>
                  <a:pt x="1258639" y="415197"/>
                </a:lnTo>
                <a:lnTo>
                  <a:pt x="1291510" y="382322"/>
                </a:lnTo>
                <a:lnTo>
                  <a:pt x="1313062" y="340633"/>
                </a:lnTo>
                <a:lnTo>
                  <a:pt x="1320800" y="292633"/>
                </a:lnTo>
                <a:lnTo>
                  <a:pt x="1320800" y="151866"/>
                </a:lnTo>
                <a:lnTo>
                  <a:pt x="1313062" y="103866"/>
                </a:lnTo>
                <a:lnTo>
                  <a:pt x="1291510" y="62177"/>
                </a:lnTo>
                <a:lnTo>
                  <a:pt x="1258639" y="29302"/>
                </a:lnTo>
                <a:lnTo>
                  <a:pt x="1216940" y="7742"/>
                </a:lnTo>
                <a:lnTo>
                  <a:pt x="11689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763500" y="5410200"/>
            <a:ext cx="1041400" cy="2921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700091" y="3542169"/>
            <a:ext cx="217804" cy="1460500"/>
          </a:xfrm>
          <a:custGeom>
            <a:avLst/>
            <a:gdLst/>
            <a:ahLst/>
            <a:cxnLst/>
            <a:rect l="l" t="t" r="r" b="b"/>
            <a:pathLst>
              <a:path w="217804" h="1460500">
                <a:moveTo>
                  <a:pt x="8127" y="1447800"/>
                </a:moveTo>
                <a:lnTo>
                  <a:pt x="6286" y="1447800"/>
                </a:lnTo>
                <a:lnTo>
                  <a:pt x="6692" y="1460500"/>
                </a:lnTo>
                <a:lnTo>
                  <a:pt x="7873" y="1460500"/>
                </a:lnTo>
                <a:lnTo>
                  <a:pt x="8127" y="1447800"/>
                </a:lnTo>
                <a:close/>
              </a:path>
              <a:path w="217804" h="1460500">
                <a:moveTo>
                  <a:pt x="11877" y="1413893"/>
                </a:moveTo>
                <a:lnTo>
                  <a:pt x="11529" y="1418653"/>
                </a:lnTo>
                <a:lnTo>
                  <a:pt x="11417" y="1422400"/>
                </a:lnTo>
                <a:lnTo>
                  <a:pt x="11142" y="1435100"/>
                </a:lnTo>
                <a:lnTo>
                  <a:pt x="11249" y="1460500"/>
                </a:lnTo>
                <a:lnTo>
                  <a:pt x="12014" y="1460500"/>
                </a:lnTo>
                <a:lnTo>
                  <a:pt x="12707" y="1447800"/>
                </a:lnTo>
                <a:lnTo>
                  <a:pt x="14809" y="1447800"/>
                </a:lnTo>
                <a:lnTo>
                  <a:pt x="15088" y="1435100"/>
                </a:lnTo>
                <a:lnTo>
                  <a:pt x="12338" y="1435100"/>
                </a:lnTo>
                <a:lnTo>
                  <a:pt x="12039" y="1422400"/>
                </a:lnTo>
                <a:lnTo>
                  <a:pt x="11877" y="1413893"/>
                </a:lnTo>
                <a:close/>
              </a:path>
              <a:path w="217804" h="1460500">
                <a:moveTo>
                  <a:pt x="14809" y="1447800"/>
                </a:moveTo>
                <a:lnTo>
                  <a:pt x="12707" y="1447800"/>
                </a:lnTo>
                <a:lnTo>
                  <a:pt x="13781" y="1460500"/>
                </a:lnTo>
                <a:lnTo>
                  <a:pt x="14809" y="1447800"/>
                </a:lnTo>
                <a:close/>
              </a:path>
              <a:path w="217804" h="1460500">
                <a:moveTo>
                  <a:pt x="82727" y="1270000"/>
                </a:moveTo>
                <a:lnTo>
                  <a:pt x="20472" y="1270000"/>
                </a:lnTo>
                <a:lnTo>
                  <a:pt x="21996" y="1282700"/>
                </a:lnTo>
                <a:lnTo>
                  <a:pt x="22453" y="1282700"/>
                </a:lnTo>
                <a:lnTo>
                  <a:pt x="22466" y="1295400"/>
                </a:lnTo>
                <a:lnTo>
                  <a:pt x="20938" y="1333500"/>
                </a:lnTo>
                <a:lnTo>
                  <a:pt x="18562" y="1371600"/>
                </a:lnTo>
                <a:lnTo>
                  <a:pt x="16617" y="1409700"/>
                </a:lnTo>
                <a:lnTo>
                  <a:pt x="16382" y="1447800"/>
                </a:lnTo>
                <a:lnTo>
                  <a:pt x="16217" y="1460500"/>
                </a:lnTo>
                <a:lnTo>
                  <a:pt x="144513" y="1460500"/>
                </a:lnTo>
                <a:lnTo>
                  <a:pt x="145364" y="1447800"/>
                </a:lnTo>
                <a:lnTo>
                  <a:pt x="28828" y="1447800"/>
                </a:lnTo>
                <a:lnTo>
                  <a:pt x="29603" y="1435100"/>
                </a:lnTo>
                <a:lnTo>
                  <a:pt x="127647" y="1435100"/>
                </a:lnTo>
                <a:lnTo>
                  <a:pt x="124599" y="1422400"/>
                </a:lnTo>
                <a:lnTo>
                  <a:pt x="156622" y="1422400"/>
                </a:lnTo>
                <a:lnTo>
                  <a:pt x="132637" y="1409700"/>
                </a:lnTo>
                <a:lnTo>
                  <a:pt x="70218" y="1409700"/>
                </a:lnTo>
                <a:lnTo>
                  <a:pt x="71335" y="1346200"/>
                </a:lnTo>
                <a:lnTo>
                  <a:pt x="73556" y="1346200"/>
                </a:lnTo>
                <a:lnTo>
                  <a:pt x="73654" y="1308100"/>
                </a:lnTo>
                <a:lnTo>
                  <a:pt x="73723" y="1295400"/>
                </a:lnTo>
                <a:lnTo>
                  <a:pt x="82286" y="1295400"/>
                </a:lnTo>
                <a:lnTo>
                  <a:pt x="82442" y="1282700"/>
                </a:lnTo>
                <a:lnTo>
                  <a:pt x="82727" y="1270000"/>
                </a:lnTo>
                <a:close/>
              </a:path>
              <a:path w="217804" h="1460500">
                <a:moveTo>
                  <a:pt x="99782" y="1435100"/>
                </a:moveTo>
                <a:lnTo>
                  <a:pt x="29832" y="1435100"/>
                </a:lnTo>
                <a:lnTo>
                  <a:pt x="29997" y="1447800"/>
                </a:lnTo>
                <a:lnTo>
                  <a:pt x="106506" y="1447800"/>
                </a:lnTo>
                <a:lnTo>
                  <a:pt x="99782" y="1435100"/>
                </a:lnTo>
                <a:close/>
              </a:path>
              <a:path w="217804" h="1460500">
                <a:moveTo>
                  <a:pt x="14666" y="1346200"/>
                </a:moveTo>
                <a:lnTo>
                  <a:pt x="14236" y="1346200"/>
                </a:lnTo>
                <a:lnTo>
                  <a:pt x="13929" y="1358900"/>
                </a:lnTo>
                <a:lnTo>
                  <a:pt x="13725" y="1384300"/>
                </a:lnTo>
                <a:lnTo>
                  <a:pt x="13440" y="1409700"/>
                </a:lnTo>
                <a:lnTo>
                  <a:pt x="12890" y="1435100"/>
                </a:lnTo>
                <a:lnTo>
                  <a:pt x="15088" y="1435100"/>
                </a:lnTo>
                <a:lnTo>
                  <a:pt x="15366" y="1422400"/>
                </a:lnTo>
                <a:lnTo>
                  <a:pt x="15247" y="1384300"/>
                </a:lnTo>
                <a:lnTo>
                  <a:pt x="15068" y="1358900"/>
                </a:lnTo>
                <a:lnTo>
                  <a:pt x="14666" y="1346200"/>
                </a:lnTo>
                <a:close/>
              </a:path>
              <a:path w="217804" h="1460500">
                <a:moveTo>
                  <a:pt x="206998" y="1422400"/>
                </a:moveTo>
                <a:lnTo>
                  <a:pt x="159334" y="1422400"/>
                </a:lnTo>
                <a:lnTo>
                  <a:pt x="169100" y="1435100"/>
                </a:lnTo>
                <a:lnTo>
                  <a:pt x="217676" y="1435100"/>
                </a:lnTo>
                <a:lnTo>
                  <a:pt x="206998" y="1422400"/>
                </a:lnTo>
                <a:close/>
              </a:path>
              <a:path w="217804" h="1460500">
                <a:moveTo>
                  <a:pt x="10439" y="1384300"/>
                </a:moveTo>
                <a:lnTo>
                  <a:pt x="10238" y="1397000"/>
                </a:lnTo>
                <a:lnTo>
                  <a:pt x="10032" y="1422400"/>
                </a:lnTo>
                <a:lnTo>
                  <a:pt x="11255" y="1422400"/>
                </a:lnTo>
                <a:lnTo>
                  <a:pt x="11529" y="1418653"/>
                </a:lnTo>
                <a:lnTo>
                  <a:pt x="11797" y="1409700"/>
                </a:lnTo>
                <a:lnTo>
                  <a:pt x="12184" y="1409700"/>
                </a:lnTo>
                <a:lnTo>
                  <a:pt x="12138" y="1397000"/>
                </a:lnTo>
                <a:lnTo>
                  <a:pt x="10439" y="1384300"/>
                </a:lnTo>
                <a:close/>
              </a:path>
              <a:path w="217804" h="1460500">
                <a:moveTo>
                  <a:pt x="180339" y="1409700"/>
                </a:moveTo>
                <a:lnTo>
                  <a:pt x="156622" y="1422400"/>
                </a:lnTo>
                <a:lnTo>
                  <a:pt x="174790" y="1422400"/>
                </a:lnTo>
                <a:lnTo>
                  <a:pt x="180339" y="1409700"/>
                </a:lnTo>
                <a:close/>
              </a:path>
              <a:path w="217804" h="1460500">
                <a:moveTo>
                  <a:pt x="11797" y="1409700"/>
                </a:moveTo>
                <a:lnTo>
                  <a:pt x="11529" y="1418653"/>
                </a:lnTo>
                <a:lnTo>
                  <a:pt x="11877" y="1413893"/>
                </a:lnTo>
                <a:lnTo>
                  <a:pt x="11797" y="1409700"/>
                </a:lnTo>
                <a:close/>
              </a:path>
              <a:path w="217804" h="1460500">
                <a:moveTo>
                  <a:pt x="12184" y="1409700"/>
                </a:moveTo>
                <a:lnTo>
                  <a:pt x="11797" y="1409700"/>
                </a:lnTo>
                <a:lnTo>
                  <a:pt x="11877" y="1413893"/>
                </a:lnTo>
                <a:lnTo>
                  <a:pt x="12184" y="1409700"/>
                </a:lnTo>
                <a:close/>
              </a:path>
              <a:path w="217804" h="1460500">
                <a:moveTo>
                  <a:pt x="9258" y="1117600"/>
                </a:moveTo>
                <a:lnTo>
                  <a:pt x="8606" y="1168400"/>
                </a:lnTo>
                <a:lnTo>
                  <a:pt x="8447" y="1193800"/>
                </a:lnTo>
                <a:lnTo>
                  <a:pt x="8371" y="1384300"/>
                </a:lnTo>
                <a:lnTo>
                  <a:pt x="8254" y="1409700"/>
                </a:lnTo>
                <a:lnTo>
                  <a:pt x="9346" y="1371600"/>
                </a:lnTo>
                <a:lnTo>
                  <a:pt x="9797" y="1320800"/>
                </a:lnTo>
                <a:lnTo>
                  <a:pt x="9915" y="1231900"/>
                </a:lnTo>
                <a:lnTo>
                  <a:pt x="10021" y="1193800"/>
                </a:lnTo>
                <a:lnTo>
                  <a:pt x="10236" y="1155700"/>
                </a:lnTo>
                <a:lnTo>
                  <a:pt x="13547" y="1155700"/>
                </a:lnTo>
                <a:lnTo>
                  <a:pt x="13659" y="1130300"/>
                </a:lnTo>
                <a:lnTo>
                  <a:pt x="9537" y="1130300"/>
                </a:lnTo>
                <a:lnTo>
                  <a:pt x="9258" y="1117600"/>
                </a:lnTo>
                <a:close/>
              </a:path>
              <a:path w="217804" h="1460500">
                <a:moveTo>
                  <a:pt x="78350" y="1358900"/>
                </a:moveTo>
                <a:lnTo>
                  <a:pt x="76796" y="1358900"/>
                </a:lnTo>
                <a:lnTo>
                  <a:pt x="76326" y="1371600"/>
                </a:lnTo>
                <a:lnTo>
                  <a:pt x="75611" y="1384300"/>
                </a:lnTo>
                <a:lnTo>
                  <a:pt x="74841" y="1397000"/>
                </a:lnTo>
                <a:lnTo>
                  <a:pt x="74206" y="1409700"/>
                </a:lnTo>
                <a:lnTo>
                  <a:pt x="82575" y="1409700"/>
                </a:lnTo>
                <a:lnTo>
                  <a:pt x="87071" y="1397000"/>
                </a:lnTo>
                <a:lnTo>
                  <a:pt x="78790" y="1397000"/>
                </a:lnTo>
                <a:lnTo>
                  <a:pt x="78798" y="1384300"/>
                </a:lnTo>
                <a:lnTo>
                  <a:pt x="78350" y="1358900"/>
                </a:lnTo>
                <a:close/>
              </a:path>
              <a:path w="217804" h="1460500">
                <a:moveTo>
                  <a:pt x="110732" y="1397000"/>
                </a:moveTo>
                <a:lnTo>
                  <a:pt x="91713" y="1397000"/>
                </a:lnTo>
                <a:lnTo>
                  <a:pt x="82575" y="1409700"/>
                </a:lnTo>
                <a:lnTo>
                  <a:pt x="118084" y="1409700"/>
                </a:lnTo>
                <a:lnTo>
                  <a:pt x="110732" y="1397000"/>
                </a:lnTo>
                <a:close/>
              </a:path>
              <a:path w="217804" h="1460500">
                <a:moveTo>
                  <a:pt x="73556" y="1346200"/>
                </a:moveTo>
                <a:lnTo>
                  <a:pt x="71335" y="1346200"/>
                </a:lnTo>
                <a:lnTo>
                  <a:pt x="71720" y="1358900"/>
                </a:lnTo>
                <a:lnTo>
                  <a:pt x="72027" y="1397000"/>
                </a:lnTo>
                <a:lnTo>
                  <a:pt x="72732" y="1397000"/>
                </a:lnTo>
                <a:lnTo>
                  <a:pt x="73364" y="1371600"/>
                </a:lnTo>
                <a:lnTo>
                  <a:pt x="73556" y="1346200"/>
                </a:lnTo>
                <a:close/>
              </a:path>
              <a:path w="217804" h="1460500">
                <a:moveTo>
                  <a:pt x="83287" y="1346200"/>
                </a:moveTo>
                <a:lnTo>
                  <a:pt x="82512" y="1346200"/>
                </a:lnTo>
                <a:lnTo>
                  <a:pt x="82299" y="1358900"/>
                </a:lnTo>
                <a:lnTo>
                  <a:pt x="82308" y="1397000"/>
                </a:lnTo>
                <a:lnTo>
                  <a:pt x="82676" y="1397000"/>
                </a:lnTo>
                <a:lnTo>
                  <a:pt x="83136" y="1384300"/>
                </a:lnTo>
                <a:lnTo>
                  <a:pt x="83243" y="1371600"/>
                </a:lnTo>
                <a:lnTo>
                  <a:pt x="83287" y="1346200"/>
                </a:lnTo>
                <a:close/>
              </a:path>
              <a:path w="217804" h="1460500">
                <a:moveTo>
                  <a:pt x="77457" y="1295400"/>
                </a:moveTo>
                <a:lnTo>
                  <a:pt x="73723" y="1295400"/>
                </a:lnTo>
                <a:lnTo>
                  <a:pt x="74413" y="1308100"/>
                </a:lnTo>
                <a:lnTo>
                  <a:pt x="74595" y="1333500"/>
                </a:lnTo>
                <a:lnTo>
                  <a:pt x="74698" y="1371600"/>
                </a:lnTo>
                <a:lnTo>
                  <a:pt x="74790" y="1384300"/>
                </a:lnTo>
                <a:lnTo>
                  <a:pt x="75262" y="1371600"/>
                </a:lnTo>
                <a:lnTo>
                  <a:pt x="75507" y="1358900"/>
                </a:lnTo>
                <a:lnTo>
                  <a:pt x="78350" y="1358900"/>
                </a:lnTo>
                <a:lnTo>
                  <a:pt x="77903" y="1333500"/>
                </a:lnTo>
                <a:lnTo>
                  <a:pt x="77889" y="1308100"/>
                </a:lnTo>
                <a:lnTo>
                  <a:pt x="77292" y="1308100"/>
                </a:lnTo>
                <a:lnTo>
                  <a:pt x="77457" y="1295400"/>
                </a:lnTo>
                <a:close/>
              </a:path>
              <a:path w="217804" h="1460500">
                <a:moveTo>
                  <a:pt x="82016" y="1117600"/>
                </a:moveTo>
                <a:lnTo>
                  <a:pt x="81292" y="1117600"/>
                </a:lnTo>
                <a:lnTo>
                  <a:pt x="81432" y="1130300"/>
                </a:lnTo>
                <a:lnTo>
                  <a:pt x="14909" y="1130300"/>
                </a:lnTo>
                <a:lnTo>
                  <a:pt x="15571" y="1181100"/>
                </a:lnTo>
                <a:lnTo>
                  <a:pt x="15823" y="1231900"/>
                </a:lnTo>
                <a:lnTo>
                  <a:pt x="15995" y="1282700"/>
                </a:lnTo>
                <a:lnTo>
                  <a:pt x="16415" y="1320800"/>
                </a:lnTo>
                <a:lnTo>
                  <a:pt x="17411" y="1371600"/>
                </a:lnTo>
                <a:lnTo>
                  <a:pt x="18151" y="1346200"/>
                </a:lnTo>
                <a:lnTo>
                  <a:pt x="18960" y="1295400"/>
                </a:lnTo>
                <a:lnTo>
                  <a:pt x="20204" y="1295400"/>
                </a:lnTo>
                <a:lnTo>
                  <a:pt x="20362" y="1282700"/>
                </a:lnTo>
                <a:lnTo>
                  <a:pt x="20472" y="1270000"/>
                </a:lnTo>
                <a:lnTo>
                  <a:pt x="83388" y="1270000"/>
                </a:lnTo>
                <a:lnTo>
                  <a:pt x="83632" y="1257300"/>
                </a:lnTo>
                <a:lnTo>
                  <a:pt x="83840" y="1231900"/>
                </a:lnTo>
                <a:lnTo>
                  <a:pt x="84218" y="1168400"/>
                </a:lnTo>
                <a:lnTo>
                  <a:pt x="82897" y="1168400"/>
                </a:lnTo>
                <a:lnTo>
                  <a:pt x="82456" y="1130300"/>
                </a:lnTo>
                <a:lnTo>
                  <a:pt x="82016" y="1117600"/>
                </a:lnTo>
                <a:close/>
              </a:path>
              <a:path w="217804" h="1460500">
                <a:moveTo>
                  <a:pt x="79984" y="1308100"/>
                </a:moveTo>
                <a:lnTo>
                  <a:pt x="77889" y="1308100"/>
                </a:lnTo>
                <a:lnTo>
                  <a:pt x="78161" y="1320800"/>
                </a:lnTo>
                <a:lnTo>
                  <a:pt x="78333" y="1346200"/>
                </a:lnTo>
                <a:lnTo>
                  <a:pt x="78553" y="1358900"/>
                </a:lnTo>
                <a:lnTo>
                  <a:pt x="78968" y="1371600"/>
                </a:lnTo>
                <a:lnTo>
                  <a:pt x="79463" y="1358900"/>
                </a:lnTo>
                <a:lnTo>
                  <a:pt x="79604" y="1320800"/>
                </a:lnTo>
                <a:lnTo>
                  <a:pt x="79984" y="1308100"/>
                </a:lnTo>
                <a:close/>
              </a:path>
              <a:path w="217804" h="1460500">
                <a:moveTo>
                  <a:pt x="11899" y="1320800"/>
                </a:moveTo>
                <a:lnTo>
                  <a:pt x="11656" y="1333500"/>
                </a:lnTo>
                <a:lnTo>
                  <a:pt x="11429" y="1358900"/>
                </a:lnTo>
                <a:lnTo>
                  <a:pt x="12651" y="1346200"/>
                </a:lnTo>
                <a:lnTo>
                  <a:pt x="13584" y="1333500"/>
                </a:lnTo>
                <a:lnTo>
                  <a:pt x="11899" y="1320800"/>
                </a:lnTo>
                <a:close/>
              </a:path>
              <a:path w="217804" h="1460500">
                <a:moveTo>
                  <a:pt x="82286" y="1295400"/>
                </a:moveTo>
                <a:lnTo>
                  <a:pt x="77457" y="1295400"/>
                </a:lnTo>
                <a:lnTo>
                  <a:pt x="77622" y="1308100"/>
                </a:lnTo>
                <a:lnTo>
                  <a:pt x="79984" y="1308100"/>
                </a:lnTo>
                <a:lnTo>
                  <a:pt x="80224" y="1320800"/>
                </a:lnTo>
                <a:lnTo>
                  <a:pt x="80492" y="1346200"/>
                </a:lnTo>
                <a:lnTo>
                  <a:pt x="80759" y="1333500"/>
                </a:lnTo>
                <a:lnTo>
                  <a:pt x="81127" y="1333500"/>
                </a:lnTo>
                <a:lnTo>
                  <a:pt x="81381" y="1320800"/>
                </a:lnTo>
                <a:lnTo>
                  <a:pt x="82092" y="1320800"/>
                </a:lnTo>
                <a:lnTo>
                  <a:pt x="82286" y="1295400"/>
                </a:lnTo>
                <a:close/>
              </a:path>
              <a:path w="217804" h="1460500">
                <a:moveTo>
                  <a:pt x="82092" y="1320800"/>
                </a:moveTo>
                <a:lnTo>
                  <a:pt x="81381" y="1320800"/>
                </a:lnTo>
                <a:lnTo>
                  <a:pt x="81724" y="1333500"/>
                </a:lnTo>
                <a:lnTo>
                  <a:pt x="81927" y="1333500"/>
                </a:lnTo>
                <a:lnTo>
                  <a:pt x="82092" y="1320800"/>
                </a:lnTo>
                <a:close/>
              </a:path>
              <a:path w="217804" h="1460500">
                <a:moveTo>
                  <a:pt x="13900" y="1219200"/>
                </a:moveTo>
                <a:lnTo>
                  <a:pt x="11798" y="1219200"/>
                </a:lnTo>
                <a:lnTo>
                  <a:pt x="12655" y="1244600"/>
                </a:lnTo>
                <a:lnTo>
                  <a:pt x="12893" y="1257300"/>
                </a:lnTo>
                <a:lnTo>
                  <a:pt x="12941" y="1320800"/>
                </a:lnTo>
                <a:lnTo>
                  <a:pt x="14023" y="1270000"/>
                </a:lnTo>
                <a:lnTo>
                  <a:pt x="13900" y="1219200"/>
                </a:lnTo>
                <a:close/>
              </a:path>
              <a:path w="217804" h="1460500">
                <a:moveTo>
                  <a:pt x="19995" y="1295400"/>
                </a:moveTo>
                <a:lnTo>
                  <a:pt x="18960" y="1295400"/>
                </a:lnTo>
                <a:lnTo>
                  <a:pt x="19735" y="1308100"/>
                </a:lnTo>
                <a:lnTo>
                  <a:pt x="19995" y="1295400"/>
                </a:lnTo>
                <a:close/>
              </a:path>
              <a:path w="217804" h="1460500">
                <a:moveTo>
                  <a:pt x="83388" y="1270000"/>
                </a:moveTo>
                <a:lnTo>
                  <a:pt x="82927" y="1270000"/>
                </a:lnTo>
                <a:lnTo>
                  <a:pt x="83067" y="1282700"/>
                </a:lnTo>
                <a:lnTo>
                  <a:pt x="83202" y="1282700"/>
                </a:lnTo>
                <a:lnTo>
                  <a:pt x="83388" y="1270000"/>
                </a:lnTo>
                <a:close/>
              </a:path>
              <a:path w="217804" h="1460500">
                <a:moveTo>
                  <a:pt x="85077" y="1257300"/>
                </a:moveTo>
                <a:lnTo>
                  <a:pt x="84416" y="1257300"/>
                </a:lnTo>
                <a:lnTo>
                  <a:pt x="84162" y="1270000"/>
                </a:lnTo>
                <a:lnTo>
                  <a:pt x="85623" y="1270000"/>
                </a:lnTo>
                <a:lnTo>
                  <a:pt x="85077" y="1257300"/>
                </a:lnTo>
                <a:close/>
              </a:path>
              <a:path w="217804" h="1460500">
                <a:moveTo>
                  <a:pt x="13547" y="1155700"/>
                </a:moveTo>
                <a:lnTo>
                  <a:pt x="10236" y="1155700"/>
                </a:lnTo>
                <a:lnTo>
                  <a:pt x="10821" y="1181100"/>
                </a:lnTo>
                <a:lnTo>
                  <a:pt x="10836" y="1231900"/>
                </a:lnTo>
                <a:lnTo>
                  <a:pt x="11379" y="1244600"/>
                </a:lnTo>
                <a:lnTo>
                  <a:pt x="11710" y="1244600"/>
                </a:lnTo>
                <a:lnTo>
                  <a:pt x="11798" y="1219200"/>
                </a:lnTo>
                <a:lnTo>
                  <a:pt x="13900" y="1219200"/>
                </a:lnTo>
                <a:lnTo>
                  <a:pt x="13593" y="1181100"/>
                </a:lnTo>
                <a:lnTo>
                  <a:pt x="13547" y="1155700"/>
                </a:lnTo>
                <a:close/>
              </a:path>
              <a:path w="217804" h="1460500">
                <a:moveTo>
                  <a:pt x="90327" y="1003300"/>
                </a:moveTo>
                <a:lnTo>
                  <a:pt x="6453" y="1003300"/>
                </a:lnTo>
                <a:lnTo>
                  <a:pt x="6680" y="1028700"/>
                </a:lnTo>
                <a:lnTo>
                  <a:pt x="5957" y="1054100"/>
                </a:lnTo>
                <a:lnTo>
                  <a:pt x="2743" y="1054100"/>
                </a:lnTo>
                <a:lnTo>
                  <a:pt x="1892" y="1066800"/>
                </a:lnTo>
                <a:lnTo>
                  <a:pt x="2038" y="1117600"/>
                </a:lnTo>
                <a:lnTo>
                  <a:pt x="2324" y="1155700"/>
                </a:lnTo>
                <a:lnTo>
                  <a:pt x="3136" y="1219200"/>
                </a:lnTo>
                <a:lnTo>
                  <a:pt x="3538" y="1231900"/>
                </a:lnTo>
                <a:lnTo>
                  <a:pt x="4203" y="1193800"/>
                </a:lnTo>
                <a:lnTo>
                  <a:pt x="4897" y="1155700"/>
                </a:lnTo>
                <a:lnTo>
                  <a:pt x="5384" y="1117600"/>
                </a:lnTo>
                <a:lnTo>
                  <a:pt x="5791" y="1104900"/>
                </a:lnTo>
                <a:lnTo>
                  <a:pt x="8782" y="1104900"/>
                </a:lnTo>
                <a:lnTo>
                  <a:pt x="9016" y="1066800"/>
                </a:lnTo>
                <a:lnTo>
                  <a:pt x="9227" y="1041400"/>
                </a:lnTo>
                <a:lnTo>
                  <a:pt x="88744" y="1041400"/>
                </a:lnTo>
                <a:lnTo>
                  <a:pt x="88938" y="1028700"/>
                </a:lnTo>
                <a:lnTo>
                  <a:pt x="90517" y="1028700"/>
                </a:lnTo>
                <a:lnTo>
                  <a:pt x="90327" y="1003300"/>
                </a:lnTo>
                <a:close/>
              </a:path>
              <a:path w="217804" h="1460500">
                <a:moveTo>
                  <a:pt x="88353" y="1193800"/>
                </a:moveTo>
                <a:lnTo>
                  <a:pt x="86791" y="1193800"/>
                </a:lnTo>
                <a:lnTo>
                  <a:pt x="88061" y="1206500"/>
                </a:lnTo>
                <a:lnTo>
                  <a:pt x="88264" y="1206500"/>
                </a:lnTo>
                <a:lnTo>
                  <a:pt x="88353" y="1193800"/>
                </a:lnTo>
                <a:close/>
              </a:path>
              <a:path w="217804" h="1460500">
                <a:moveTo>
                  <a:pt x="8782" y="1104900"/>
                </a:moveTo>
                <a:lnTo>
                  <a:pt x="6345" y="1104900"/>
                </a:lnTo>
                <a:lnTo>
                  <a:pt x="6929" y="1130300"/>
                </a:lnTo>
                <a:lnTo>
                  <a:pt x="7429" y="1168400"/>
                </a:lnTo>
                <a:lnTo>
                  <a:pt x="7870" y="1181100"/>
                </a:lnTo>
                <a:lnTo>
                  <a:pt x="8308" y="1155700"/>
                </a:lnTo>
                <a:lnTo>
                  <a:pt x="8704" y="1117600"/>
                </a:lnTo>
                <a:lnTo>
                  <a:pt x="8782" y="1104900"/>
                </a:lnTo>
                <a:close/>
              </a:path>
              <a:path w="217804" h="1460500">
                <a:moveTo>
                  <a:pt x="84454" y="1092200"/>
                </a:moveTo>
                <a:lnTo>
                  <a:pt x="83963" y="1092200"/>
                </a:lnTo>
                <a:lnTo>
                  <a:pt x="83685" y="1155700"/>
                </a:lnTo>
                <a:lnTo>
                  <a:pt x="83286" y="1168400"/>
                </a:lnTo>
                <a:lnTo>
                  <a:pt x="84218" y="1168400"/>
                </a:lnTo>
                <a:lnTo>
                  <a:pt x="84302" y="1155700"/>
                </a:lnTo>
                <a:lnTo>
                  <a:pt x="85065" y="1155700"/>
                </a:lnTo>
                <a:lnTo>
                  <a:pt x="85172" y="1143000"/>
                </a:lnTo>
                <a:lnTo>
                  <a:pt x="85382" y="1130300"/>
                </a:lnTo>
                <a:lnTo>
                  <a:pt x="87464" y="1130300"/>
                </a:lnTo>
                <a:lnTo>
                  <a:pt x="87439" y="1117600"/>
                </a:lnTo>
                <a:lnTo>
                  <a:pt x="84876" y="1117600"/>
                </a:lnTo>
                <a:lnTo>
                  <a:pt x="84454" y="1092200"/>
                </a:lnTo>
                <a:close/>
              </a:path>
              <a:path w="217804" h="1460500">
                <a:moveTo>
                  <a:pt x="85065" y="1155700"/>
                </a:moveTo>
                <a:lnTo>
                  <a:pt x="84508" y="1155700"/>
                </a:lnTo>
                <a:lnTo>
                  <a:pt x="84586" y="1168400"/>
                </a:lnTo>
                <a:lnTo>
                  <a:pt x="84958" y="1168400"/>
                </a:lnTo>
                <a:lnTo>
                  <a:pt x="85065" y="1155700"/>
                </a:lnTo>
                <a:close/>
              </a:path>
              <a:path w="217804" h="1460500">
                <a:moveTo>
                  <a:pt x="88684" y="1143000"/>
                </a:moveTo>
                <a:lnTo>
                  <a:pt x="86575" y="1143000"/>
                </a:lnTo>
                <a:lnTo>
                  <a:pt x="87515" y="1155700"/>
                </a:lnTo>
                <a:lnTo>
                  <a:pt x="87274" y="1168400"/>
                </a:lnTo>
                <a:lnTo>
                  <a:pt x="88049" y="1155700"/>
                </a:lnTo>
                <a:lnTo>
                  <a:pt x="88684" y="1143000"/>
                </a:lnTo>
                <a:close/>
              </a:path>
              <a:path w="217804" h="1460500">
                <a:moveTo>
                  <a:pt x="81152" y="1117600"/>
                </a:moveTo>
                <a:lnTo>
                  <a:pt x="13715" y="1117600"/>
                </a:lnTo>
                <a:lnTo>
                  <a:pt x="14135" y="1130300"/>
                </a:lnTo>
                <a:lnTo>
                  <a:pt x="14445" y="1143000"/>
                </a:lnTo>
                <a:lnTo>
                  <a:pt x="14813" y="1143000"/>
                </a:lnTo>
                <a:lnTo>
                  <a:pt x="14909" y="1130300"/>
                </a:lnTo>
                <a:lnTo>
                  <a:pt x="81432" y="1130300"/>
                </a:lnTo>
                <a:lnTo>
                  <a:pt x="81152" y="1117600"/>
                </a:lnTo>
                <a:close/>
              </a:path>
              <a:path w="217804" h="1460500">
                <a:moveTo>
                  <a:pt x="86416" y="1130300"/>
                </a:moveTo>
                <a:lnTo>
                  <a:pt x="86029" y="1130300"/>
                </a:lnTo>
                <a:lnTo>
                  <a:pt x="85597" y="1143000"/>
                </a:lnTo>
                <a:lnTo>
                  <a:pt x="86309" y="1143000"/>
                </a:lnTo>
                <a:lnTo>
                  <a:pt x="86416" y="1130300"/>
                </a:lnTo>
                <a:close/>
              </a:path>
              <a:path w="217804" h="1460500">
                <a:moveTo>
                  <a:pt x="86410" y="1054100"/>
                </a:moveTo>
                <a:lnTo>
                  <a:pt x="11633" y="1054100"/>
                </a:lnTo>
                <a:lnTo>
                  <a:pt x="10706" y="1130300"/>
                </a:lnTo>
                <a:lnTo>
                  <a:pt x="13659" y="1130300"/>
                </a:lnTo>
                <a:lnTo>
                  <a:pt x="13715" y="1117600"/>
                </a:lnTo>
                <a:lnTo>
                  <a:pt x="81152" y="1117600"/>
                </a:lnTo>
                <a:lnTo>
                  <a:pt x="82578" y="1104900"/>
                </a:lnTo>
                <a:lnTo>
                  <a:pt x="84000" y="1079500"/>
                </a:lnTo>
                <a:lnTo>
                  <a:pt x="85314" y="1066800"/>
                </a:lnTo>
                <a:lnTo>
                  <a:pt x="86410" y="1054100"/>
                </a:lnTo>
                <a:close/>
              </a:path>
              <a:path w="217804" h="1460500">
                <a:moveTo>
                  <a:pt x="85813" y="1079500"/>
                </a:moveTo>
                <a:lnTo>
                  <a:pt x="85494" y="1092200"/>
                </a:lnTo>
                <a:lnTo>
                  <a:pt x="85153" y="1117600"/>
                </a:lnTo>
                <a:lnTo>
                  <a:pt x="87439" y="1117600"/>
                </a:lnTo>
                <a:lnTo>
                  <a:pt x="87414" y="1104900"/>
                </a:lnTo>
                <a:lnTo>
                  <a:pt x="86281" y="1104900"/>
                </a:lnTo>
                <a:lnTo>
                  <a:pt x="86121" y="1092200"/>
                </a:lnTo>
                <a:lnTo>
                  <a:pt x="85985" y="1092200"/>
                </a:lnTo>
                <a:lnTo>
                  <a:pt x="85813" y="1079500"/>
                </a:lnTo>
                <a:close/>
              </a:path>
              <a:path w="217804" h="1460500">
                <a:moveTo>
                  <a:pt x="87210" y="1092200"/>
                </a:moveTo>
                <a:lnTo>
                  <a:pt x="86690" y="1092200"/>
                </a:lnTo>
                <a:lnTo>
                  <a:pt x="86499" y="1104900"/>
                </a:lnTo>
                <a:lnTo>
                  <a:pt x="87414" y="1104900"/>
                </a:lnTo>
                <a:lnTo>
                  <a:pt x="87210" y="1092200"/>
                </a:lnTo>
                <a:close/>
              </a:path>
              <a:path w="217804" h="1460500">
                <a:moveTo>
                  <a:pt x="87058" y="1041400"/>
                </a:moveTo>
                <a:lnTo>
                  <a:pt x="9371" y="1041400"/>
                </a:lnTo>
                <a:lnTo>
                  <a:pt x="9511" y="1066800"/>
                </a:lnTo>
                <a:lnTo>
                  <a:pt x="9715" y="1079500"/>
                </a:lnTo>
                <a:lnTo>
                  <a:pt x="10286" y="1079500"/>
                </a:lnTo>
                <a:lnTo>
                  <a:pt x="10667" y="1066800"/>
                </a:lnTo>
                <a:lnTo>
                  <a:pt x="11099" y="1054100"/>
                </a:lnTo>
                <a:lnTo>
                  <a:pt x="86794" y="1054100"/>
                </a:lnTo>
                <a:lnTo>
                  <a:pt x="87058" y="1041400"/>
                </a:lnTo>
                <a:close/>
              </a:path>
              <a:path w="217804" h="1460500">
                <a:moveTo>
                  <a:pt x="91427" y="1066800"/>
                </a:moveTo>
                <a:lnTo>
                  <a:pt x="89649" y="1066800"/>
                </a:lnTo>
                <a:lnTo>
                  <a:pt x="90589" y="1079500"/>
                </a:lnTo>
                <a:lnTo>
                  <a:pt x="91706" y="1079500"/>
                </a:lnTo>
                <a:lnTo>
                  <a:pt x="91427" y="1066800"/>
                </a:lnTo>
                <a:close/>
              </a:path>
              <a:path w="217804" h="1460500">
                <a:moveTo>
                  <a:pt x="86794" y="1054100"/>
                </a:moveTo>
                <a:lnTo>
                  <a:pt x="86410" y="1054100"/>
                </a:lnTo>
                <a:lnTo>
                  <a:pt x="86424" y="1066800"/>
                </a:lnTo>
                <a:lnTo>
                  <a:pt x="86567" y="1066800"/>
                </a:lnTo>
                <a:lnTo>
                  <a:pt x="86794" y="1054100"/>
                </a:lnTo>
                <a:close/>
              </a:path>
              <a:path w="217804" h="1460500">
                <a:moveTo>
                  <a:pt x="90517" y="1028700"/>
                </a:moveTo>
                <a:lnTo>
                  <a:pt x="89661" y="1028700"/>
                </a:lnTo>
                <a:lnTo>
                  <a:pt x="89674" y="1041400"/>
                </a:lnTo>
                <a:lnTo>
                  <a:pt x="89941" y="1041400"/>
                </a:lnTo>
                <a:lnTo>
                  <a:pt x="90517" y="1028700"/>
                </a:lnTo>
                <a:close/>
              </a:path>
              <a:path w="217804" h="1460500">
                <a:moveTo>
                  <a:pt x="7264" y="863600"/>
                </a:moveTo>
                <a:lnTo>
                  <a:pt x="3949" y="863600"/>
                </a:lnTo>
                <a:lnTo>
                  <a:pt x="4383" y="876300"/>
                </a:lnTo>
                <a:lnTo>
                  <a:pt x="4630" y="889000"/>
                </a:lnTo>
                <a:lnTo>
                  <a:pt x="4978" y="927100"/>
                </a:lnTo>
                <a:lnTo>
                  <a:pt x="5194" y="1016000"/>
                </a:lnTo>
                <a:lnTo>
                  <a:pt x="5413" y="1016000"/>
                </a:lnTo>
                <a:lnTo>
                  <a:pt x="5932" y="1003300"/>
                </a:lnTo>
                <a:lnTo>
                  <a:pt x="90327" y="1003300"/>
                </a:lnTo>
                <a:lnTo>
                  <a:pt x="89293" y="977900"/>
                </a:lnTo>
                <a:lnTo>
                  <a:pt x="10566" y="977900"/>
                </a:lnTo>
                <a:lnTo>
                  <a:pt x="10439" y="965200"/>
                </a:lnTo>
                <a:lnTo>
                  <a:pt x="10570" y="952500"/>
                </a:lnTo>
                <a:lnTo>
                  <a:pt x="10762" y="901700"/>
                </a:lnTo>
                <a:lnTo>
                  <a:pt x="9258" y="901700"/>
                </a:lnTo>
                <a:lnTo>
                  <a:pt x="8953" y="876300"/>
                </a:lnTo>
                <a:lnTo>
                  <a:pt x="7327" y="876300"/>
                </a:lnTo>
                <a:lnTo>
                  <a:pt x="7264" y="863600"/>
                </a:lnTo>
                <a:close/>
              </a:path>
              <a:path w="217804" h="1460500">
                <a:moveTo>
                  <a:pt x="12577" y="914400"/>
                </a:moveTo>
                <a:lnTo>
                  <a:pt x="12133" y="914400"/>
                </a:lnTo>
                <a:lnTo>
                  <a:pt x="11552" y="939800"/>
                </a:lnTo>
                <a:lnTo>
                  <a:pt x="10769" y="977900"/>
                </a:lnTo>
                <a:lnTo>
                  <a:pt x="13349" y="977900"/>
                </a:lnTo>
                <a:lnTo>
                  <a:pt x="13073" y="965200"/>
                </a:lnTo>
                <a:lnTo>
                  <a:pt x="12776" y="927100"/>
                </a:lnTo>
                <a:lnTo>
                  <a:pt x="12577" y="914400"/>
                </a:lnTo>
                <a:close/>
              </a:path>
              <a:path w="217804" h="1460500">
                <a:moveTo>
                  <a:pt x="86524" y="876300"/>
                </a:moveTo>
                <a:lnTo>
                  <a:pt x="10858" y="876300"/>
                </a:lnTo>
                <a:lnTo>
                  <a:pt x="11989" y="889000"/>
                </a:lnTo>
                <a:lnTo>
                  <a:pt x="12953" y="901700"/>
                </a:lnTo>
                <a:lnTo>
                  <a:pt x="13708" y="914400"/>
                </a:lnTo>
                <a:lnTo>
                  <a:pt x="14211" y="927100"/>
                </a:lnTo>
                <a:lnTo>
                  <a:pt x="13665" y="977900"/>
                </a:lnTo>
                <a:lnTo>
                  <a:pt x="88061" y="977900"/>
                </a:lnTo>
                <a:lnTo>
                  <a:pt x="88341" y="952500"/>
                </a:lnTo>
                <a:lnTo>
                  <a:pt x="88625" y="939800"/>
                </a:lnTo>
                <a:lnTo>
                  <a:pt x="91020" y="939800"/>
                </a:lnTo>
                <a:lnTo>
                  <a:pt x="91133" y="927100"/>
                </a:lnTo>
                <a:lnTo>
                  <a:pt x="86664" y="927100"/>
                </a:lnTo>
                <a:lnTo>
                  <a:pt x="86042" y="914400"/>
                </a:lnTo>
                <a:lnTo>
                  <a:pt x="86622" y="889000"/>
                </a:lnTo>
                <a:lnTo>
                  <a:pt x="86524" y="876300"/>
                </a:lnTo>
                <a:close/>
              </a:path>
              <a:path w="217804" h="1460500">
                <a:moveTo>
                  <a:pt x="91020" y="939800"/>
                </a:moveTo>
                <a:lnTo>
                  <a:pt x="89786" y="939800"/>
                </a:lnTo>
                <a:lnTo>
                  <a:pt x="90449" y="965200"/>
                </a:lnTo>
                <a:lnTo>
                  <a:pt x="90792" y="965200"/>
                </a:lnTo>
                <a:lnTo>
                  <a:pt x="91020" y="939800"/>
                </a:lnTo>
                <a:close/>
              </a:path>
              <a:path w="217804" h="1460500">
                <a:moveTo>
                  <a:pt x="49902" y="0"/>
                </a:moveTo>
                <a:lnTo>
                  <a:pt x="18668" y="0"/>
                </a:lnTo>
                <a:lnTo>
                  <a:pt x="13093" y="12700"/>
                </a:lnTo>
                <a:lnTo>
                  <a:pt x="11051" y="12700"/>
                </a:lnTo>
                <a:lnTo>
                  <a:pt x="9788" y="25400"/>
                </a:lnTo>
                <a:lnTo>
                  <a:pt x="8796" y="38100"/>
                </a:lnTo>
                <a:lnTo>
                  <a:pt x="7569" y="38100"/>
                </a:lnTo>
                <a:lnTo>
                  <a:pt x="3845" y="63500"/>
                </a:lnTo>
                <a:lnTo>
                  <a:pt x="2317" y="76200"/>
                </a:lnTo>
                <a:lnTo>
                  <a:pt x="1932" y="101600"/>
                </a:lnTo>
                <a:lnTo>
                  <a:pt x="1638" y="127000"/>
                </a:lnTo>
                <a:lnTo>
                  <a:pt x="1049" y="152400"/>
                </a:lnTo>
                <a:lnTo>
                  <a:pt x="625" y="177800"/>
                </a:lnTo>
                <a:lnTo>
                  <a:pt x="279" y="215900"/>
                </a:lnTo>
                <a:lnTo>
                  <a:pt x="227" y="254000"/>
                </a:lnTo>
                <a:lnTo>
                  <a:pt x="704" y="279400"/>
                </a:lnTo>
                <a:lnTo>
                  <a:pt x="1600" y="304800"/>
                </a:lnTo>
                <a:lnTo>
                  <a:pt x="2806" y="355600"/>
                </a:lnTo>
                <a:lnTo>
                  <a:pt x="1753" y="368300"/>
                </a:lnTo>
                <a:lnTo>
                  <a:pt x="888" y="393700"/>
                </a:lnTo>
                <a:lnTo>
                  <a:pt x="281" y="419100"/>
                </a:lnTo>
                <a:lnTo>
                  <a:pt x="0" y="431800"/>
                </a:lnTo>
                <a:lnTo>
                  <a:pt x="2489" y="482600"/>
                </a:lnTo>
                <a:lnTo>
                  <a:pt x="2898" y="533400"/>
                </a:lnTo>
                <a:lnTo>
                  <a:pt x="2436" y="571500"/>
                </a:lnTo>
                <a:lnTo>
                  <a:pt x="2311" y="596900"/>
                </a:lnTo>
                <a:lnTo>
                  <a:pt x="2575" y="609600"/>
                </a:lnTo>
                <a:lnTo>
                  <a:pt x="2840" y="635000"/>
                </a:lnTo>
                <a:lnTo>
                  <a:pt x="3374" y="660400"/>
                </a:lnTo>
                <a:lnTo>
                  <a:pt x="4444" y="685800"/>
                </a:lnTo>
                <a:lnTo>
                  <a:pt x="4268" y="711200"/>
                </a:lnTo>
                <a:lnTo>
                  <a:pt x="4283" y="774700"/>
                </a:lnTo>
                <a:lnTo>
                  <a:pt x="4356" y="787400"/>
                </a:lnTo>
                <a:lnTo>
                  <a:pt x="87858" y="787400"/>
                </a:lnTo>
                <a:lnTo>
                  <a:pt x="87418" y="812800"/>
                </a:lnTo>
                <a:lnTo>
                  <a:pt x="87080" y="850900"/>
                </a:lnTo>
                <a:lnTo>
                  <a:pt x="86833" y="889000"/>
                </a:lnTo>
                <a:lnTo>
                  <a:pt x="86664" y="927100"/>
                </a:lnTo>
                <a:lnTo>
                  <a:pt x="91133" y="927100"/>
                </a:lnTo>
                <a:lnTo>
                  <a:pt x="91430" y="889000"/>
                </a:lnTo>
                <a:lnTo>
                  <a:pt x="91556" y="850900"/>
                </a:lnTo>
                <a:lnTo>
                  <a:pt x="91634" y="774700"/>
                </a:lnTo>
                <a:lnTo>
                  <a:pt x="89875" y="774700"/>
                </a:lnTo>
                <a:lnTo>
                  <a:pt x="89712" y="762000"/>
                </a:lnTo>
                <a:lnTo>
                  <a:pt x="90868" y="749300"/>
                </a:lnTo>
                <a:lnTo>
                  <a:pt x="91631" y="749300"/>
                </a:lnTo>
                <a:lnTo>
                  <a:pt x="91630" y="736600"/>
                </a:lnTo>
                <a:lnTo>
                  <a:pt x="92511" y="711200"/>
                </a:lnTo>
                <a:lnTo>
                  <a:pt x="93070" y="685800"/>
                </a:lnTo>
                <a:lnTo>
                  <a:pt x="93150" y="673100"/>
                </a:lnTo>
                <a:lnTo>
                  <a:pt x="92595" y="647700"/>
                </a:lnTo>
                <a:lnTo>
                  <a:pt x="92494" y="635000"/>
                </a:lnTo>
                <a:lnTo>
                  <a:pt x="92341" y="609600"/>
                </a:lnTo>
                <a:lnTo>
                  <a:pt x="92582" y="609600"/>
                </a:lnTo>
                <a:lnTo>
                  <a:pt x="93167" y="596900"/>
                </a:lnTo>
                <a:lnTo>
                  <a:pt x="95186" y="596900"/>
                </a:lnTo>
                <a:lnTo>
                  <a:pt x="96227" y="584200"/>
                </a:lnTo>
                <a:lnTo>
                  <a:pt x="96388" y="584200"/>
                </a:lnTo>
                <a:lnTo>
                  <a:pt x="96466" y="558800"/>
                </a:lnTo>
                <a:lnTo>
                  <a:pt x="95995" y="546100"/>
                </a:lnTo>
                <a:lnTo>
                  <a:pt x="94513" y="546100"/>
                </a:lnTo>
                <a:lnTo>
                  <a:pt x="95207" y="533400"/>
                </a:lnTo>
                <a:lnTo>
                  <a:pt x="95532" y="508000"/>
                </a:lnTo>
                <a:lnTo>
                  <a:pt x="95452" y="495300"/>
                </a:lnTo>
                <a:lnTo>
                  <a:pt x="94932" y="482600"/>
                </a:lnTo>
                <a:lnTo>
                  <a:pt x="93754" y="469900"/>
                </a:lnTo>
                <a:lnTo>
                  <a:pt x="92976" y="457200"/>
                </a:lnTo>
                <a:lnTo>
                  <a:pt x="92532" y="444500"/>
                </a:lnTo>
                <a:lnTo>
                  <a:pt x="92456" y="406400"/>
                </a:lnTo>
                <a:lnTo>
                  <a:pt x="92792" y="381000"/>
                </a:lnTo>
                <a:lnTo>
                  <a:pt x="92833" y="368300"/>
                </a:lnTo>
                <a:lnTo>
                  <a:pt x="92049" y="342900"/>
                </a:lnTo>
                <a:lnTo>
                  <a:pt x="91808" y="304800"/>
                </a:lnTo>
                <a:lnTo>
                  <a:pt x="91546" y="292100"/>
                </a:lnTo>
                <a:lnTo>
                  <a:pt x="91190" y="266700"/>
                </a:lnTo>
                <a:lnTo>
                  <a:pt x="90699" y="254000"/>
                </a:lnTo>
                <a:lnTo>
                  <a:pt x="90030" y="228600"/>
                </a:lnTo>
                <a:lnTo>
                  <a:pt x="89268" y="203200"/>
                </a:lnTo>
                <a:lnTo>
                  <a:pt x="87761" y="165100"/>
                </a:lnTo>
                <a:lnTo>
                  <a:pt x="85542" y="139700"/>
                </a:lnTo>
                <a:lnTo>
                  <a:pt x="82487" y="101600"/>
                </a:lnTo>
                <a:lnTo>
                  <a:pt x="78473" y="63500"/>
                </a:lnTo>
                <a:lnTo>
                  <a:pt x="72999" y="50800"/>
                </a:lnTo>
                <a:lnTo>
                  <a:pt x="66392" y="38100"/>
                </a:lnTo>
                <a:lnTo>
                  <a:pt x="58672" y="12700"/>
                </a:lnTo>
                <a:lnTo>
                  <a:pt x="49902" y="0"/>
                </a:lnTo>
                <a:close/>
              </a:path>
              <a:path w="217804" h="1460500">
                <a:moveTo>
                  <a:pt x="87858" y="787400"/>
                </a:moveTo>
                <a:lnTo>
                  <a:pt x="3335" y="787400"/>
                </a:lnTo>
                <a:lnTo>
                  <a:pt x="3140" y="800100"/>
                </a:lnTo>
                <a:lnTo>
                  <a:pt x="3047" y="901700"/>
                </a:lnTo>
                <a:lnTo>
                  <a:pt x="3426" y="914400"/>
                </a:lnTo>
                <a:lnTo>
                  <a:pt x="3592" y="876300"/>
                </a:lnTo>
                <a:lnTo>
                  <a:pt x="3949" y="863600"/>
                </a:lnTo>
                <a:lnTo>
                  <a:pt x="7264" y="863600"/>
                </a:lnTo>
                <a:lnTo>
                  <a:pt x="7200" y="850900"/>
                </a:lnTo>
                <a:lnTo>
                  <a:pt x="86448" y="850900"/>
                </a:lnTo>
                <a:lnTo>
                  <a:pt x="86470" y="838200"/>
                </a:lnTo>
                <a:lnTo>
                  <a:pt x="6388" y="838200"/>
                </a:lnTo>
                <a:lnTo>
                  <a:pt x="6505" y="812800"/>
                </a:lnTo>
                <a:lnTo>
                  <a:pt x="6718" y="800100"/>
                </a:lnTo>
                <a:lnTo>
                  <a:pt x="87403" y="800100"/>
                </a:lnTo>
                <a:lnTo>
                  <a:pt x="87858" y="787400"/>
                </a:lnTo>
                <a:close/>
              </a:path>
              <a:path w="217804" h="1460500">
                <a:moveTo>
                  <a:pt x="86426" y="863600"/>
                </a:moveTo>
                <a:lnTo>
                  <a:pt x="9461" y="863600"/>
                </a:lnTo>
                <a:lnTo>
                  <a:pt x="9258" y="901700"/>
                </a:lnTo>
                <a:lnTo>
                  <a:pt x="10762" y="901700"/>
                </a:lnTo>
                <a:lnTo>
                  <a:pt x="10858" y="876300"/>
                </a:lnTo>
                <a:lnTo>
                  <a:pt x="86524" y="876300"/>
                </a:lnTo>
                <a:lnTo>
                  <a:pt x="86426" y="863600"/>
                </a:lnTo>
                <a:close/>
              </a:path>
              <a:path w="217804" h="1460500">
                <a:moveTo>
                  <a:pt x="86448" y="850900"/>
                </a:moveTo>
                <a:lnTo>
                  <a:pt x="8064" y="850900"/>
                </a:lnTo>
                <a:lnTo>
                  <a:pt x="7835" y="863600"/>
                </a:lnTo>
                <a:lnTo>
                  <a:pt x="7547" y="876300"/>
                </a:lnTo>
                <a:lnTo>
                  <a:pt x="8953" y="876300"/>
                </a:lnTo>
                <a:lnTo>
                  <a:pt x="8801" y="863600"/>
                </a:lnTo>
                <a:lnTo>
                  <a:pt x="86426" y="863600"/>
                </a:lnTo>
                <a:lnTo>
                  <a:pt x="86448" y="850900"/>
                </a:lnTo>
                <a:close/>
              </a:path>
              <a:path w="217804" h="1460500">
                <a:moveTo>
                  <a:pt x="87403" y="800100"/>
                </a:moveTo>
                <a:lnTo>
                  <a:pt x="7272" y="800100"/>
                </a:lnTo>
                <a:lnTo>
                  <a:pt x="7392" y="825500"/>
                </a:lnTo>
                <a:lnTo>
                  <a:pt x="7327" y="838200"/>
                </a:lnTo>
                <a:lnTo>
                  <a:pt x="86470" y="838200"/>
                </a:lnTo>
                <a:lnTo>
                  <a:pt x="86492" y="825500"/>
                </a:lnTo>
                <a:lnTo>
                  <a:pt x="87403" y="800100"/>
                </a:lnTo>
                <a:close/>
              </a:path>
              <a:path w="217804" h="1460500">
                <a:moveTo>
                  <a:pt x="91631" y="749300"/>
                </a:moveTo>
                <a:lnTo>
                  <a:pt x="90868" y="749300"/>
                </a:lnTo>
                <a:lnTo>
                  <a:pt x="90500" y="762000"/>
                </a:lnTo>
                <a:lnTo>
                  <a:pt x="90252" y="774700"/>
                </a:lnTo>
                <a:lnTo>
                  <a:pt x="91634" y="774700"/>
                </a:lnTo>
                <a:lnTo>
                  <a:pt x="91631" y="749300"/>
                </a:lnTo>
                <a:close/>
              </a:path>
              <a:path w="217804" h="1460500">
                <a:moveTo>
                  <a:pt x="94538" y="596900"/>
                </a:moveTo>
                <a:lnTo>
                  <a:pt x="93167" y="596900"/>
                </a:lnTo>
                <a:lnTo>
                  <a:pt x="93510" y="609600"/>
                </a:lnTo>
                <a:lnTo>
                  <a:pt x="94297" y="609600"/>
                </a:lnTo>
                <a:lnTo>
                  <a:pt x="94538" y="5969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818498" y="5857654"/>
            <a:ext cx="283583" cy="31115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065000" y="4724400"/>
            <a:ext cx="939800" cy="444500"/>
          </a:xfrm>
          <a:custGeom>
            <a:avLst/>
            <a:gdLst/>
            <a:ahLst/>
            <a:cxnLst/>
            <a:rect l="l" t="t" r="r" b="b"/>
            <a:pathLst>
              <a:path w="939800" h="444500">
                <a:moveTo>
                  <a:pt x="7879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787907" y="444500"/>
                </a:lnTo>
                <a:lnTo>
                  <a:pt x="835940" y="436757"/>
                </a:lnTo>
                <a:lnTo>
                  <a:pt x="877639" y="415197"/>
                </a:lnTo>
                <a:lnTo>
                  <a:pt x="910510" y="382322"/>
                </a:lnTo>
                <a:lnTo>
                  <a:pt x="932062" y="340633"/>
                </a:lnTo>
                <a:lnTo>
                  <a:pt x="939800" y="292633"/>
                </a:lnTo>
                <a:lnTo>
                  <a:pt x="939800" y="151866"/>
                </a:lnTo>
                <a:lnTo>
                  <a:pt x="932062" y="103866"/>
                </a:lnTo>
                <a:lnTo>
                  <a:pt x="910510" y="62177"/>
                </a:lnTo>
                <a:lnTo>
                  <a:pt x="877639" y="29302"/>
                </a:lnTo>
                <a:lnTo>
                  <a:pt x="835940" y="7742"/>
                </a:lnTo>
                <a:lnTo>
                  <a:pt x="7879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255500" y="4813300"/>
            <a:ext cx="558800" cy="2921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272395" y="5273454"/>
            <a:ext cx="283536" cy="3111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08000" y="1866900"/>
            <a:ext cx="9486900" cy="8636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3400" y="1866900"/>
            <a:ext cx="9436100" cy="812800"/>
          </a:xfrm>
          <a:custGeom>
            <a:avLst/>
            <a:gdLst/>
            <a:ahLst/>
            <a:cxnLst/>
            <a:rect l="l" t="t" r="r" b="b"/>
            <a:pathLst>
              <a:path w="9436100" h="812800">
                <a:moveTo>
                  <a:pt x="93398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16508"/>
                </a:lnTo>
                <a:lnTo>
                  <a:pt x="7567" y="753987"/>
                </a:lnTo>
                <a:lnTo>
                  <a:pt x="28203" y="784594"/>
                </a:lnTo>
                <a:lnTo>
                  <a:pt x="58810" y="805232"/>
                </a:lnTo>
                <a:lnTo>
                  <a:pt x="96291" y="812800"/>
                </a:lnTo>
                <a:lnTo>
                  <a:pt x="9339808" y="812800"/>
                </a:lnTo>
                <a:lnTo>
                  <a:pt x="9377287" y="805232"/>
                </a:lnTo>
                <a:lnTo>
                  <a:pt x="9407894" y="784594"/>
                </a:lnTo>
                <a:lnTo>
                  <a:pt x="9428532" y="753987"/>
                </a:lnTo>
                <a:lnTo>
                  <a:pt x="9436100" y="716508"/>
                </a:lnTo>
                <a:lnTo>
                  <a:pt x="9436100" y="96291"/>
                </a:lnTo>
                <a:lnTo>
                  <a:pt x="9428532" y="58812"/>
                </a:lnTo>
                <a:lnTo>
                  <a:pt x="9407894" y="28205"/>
                </a:lnTo>
                <a:lnTo>
                  <a:pt x="9377287" y="7567"/>
                </a:lnTo>
                <a:lnTo>
                  <a:pt x="93398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864600" y="1765300"/>
            <a:ext cx="1244600" cy="10668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91600" y="1854200"/>
            <a:ext cx="990600" cy="8128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8000" y="4127500"/>
            <a:ext cx="9486900" cy="8636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3400" y="4127500"/>
            <a:ext cx="9436100" cy="812800"/>
          </a:xfrm>
          <a:custGeom>
            <a:avLst/>
            <a:gdLst/>
            <a:ahLst/>
            <a:cxnLst/>
            <a:rect l="l" t="t" r="r" b="b"/>
            <a:pathLst>
              <a:path w="9436100" h="812800">
                <a:moveTo>
                  <a:pt x="93398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16508"/>
                </a:lnTo>
                <a:lnTo>
                  <a:pt x="7567" y="753987"/>
                </a:lnTo>
                <a:lnTo>
                  <a:pt x="28203" y="784594"/>
                </a:lnTo>
                <a:lnTo>
                  <a:pt x="58810" y="805232"/>
                </a:lnTo>
                <a:lnTo>
                  <a:pt x="96291" y="812800"/>
                </a:lnTo>
                <a:lnTo>
                  <a:pt x="9339808" y="812800"/>
                </a:lnTo>
                <a:lnTo>
                  <a:pt x="9377287" y="805232"/>
                </a:lnTo>
                <a:lnTo>
                  <a:pt x="9407894" y="784594"/>
                </a:lnTo>
                <a:lnTo>
                  <a:pt x="9428532" y="753987"/>
                </a:lnTo>
                <a:lnTo>
                  <a:pt x="9436100" y="716508"/>
                </a:lnTo>
                <a:lnTo>
                  <a:pt x="9436100" y="96291"/>
                </a:lnTo>
                <a:lnTo>
                  <a:pt x="9428532" y="58812"/>
                </a:lnTo>
                <a:lnTo>
                  <a:pt x="9407894" y="28205"/>
                </a:lnTo>
                <a:lnTo>
                  <a:pt x="9377287" y="7567"/>
                </a:lnTo>
                <a:lnTo>
                  <a:pt x="93398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851900" y="4025900"/>
            <a:ext cx="1244600" cy="10668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978900" y="4114800"/>
            <a:ext cx="990600" cy="8128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8000" y="2984500"/>
            <a:ext cx="9486900" cy="8636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33400" y="2984500"/>
            <a:ext cx="9436100" cy="812800"/>
          </a:xfrm>
          <a:custGeom>
            <a:avLst/>
            <a:gdLst/>
            <a:ahLst/>
            <a:cxnLst/>
            <a:rect l="l" t="t" r="r" b="b"/>
            <a:pathLst>
              <a:path w="9436100" h="812800">
                <a:moveTo>
                  <a:pt x="93398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16508"/>
                </a:lnTo>
                <a:lnTo>
                  <a:pt x="7567" y="753987"/>
                </a:lnTo>
                <a:lnTo>
                  <a:pt x="28203" y="784594"/>
                </a:lnTo>
                <a:lnTo>
                  <a:pt x="58810" y="805232"/>
                </a:lnTo>
                <a:lnTo>
                  <a:pt x="96291" y="812800"/>
                </a:lnTo>
                <a:lnTo>
                  <a:pt x="9339808" y="812800"/>
                </a:lnTo>
                <a:lnTo>
                  <a:pt x="9377287" y="805232"/>
                </a:lnTo>
                <a:lnTo>
                  <a:pt x="9407894" y="784594"/>
                </a:lnTo>
                <a:lnTo>
                  <a:pt x="9428532" y="753987"/>
                </a:lnTo>
                <a:lnTo>
                  <a:pt x="9436100" y="716508"/>
                </a:lnTo>
                <a:lnTo>
                  <a:pt x="9436100" y="96291"/>
                </a:lnTo>
                <a:lnTo>
                  <a:pt x="9428532" y="58812"/>
                </a:lnTo>
                <a:lnTo>
                  <a:pt x="9407894" y="28205"/>
                </a:lnTo>
                <a:lnTo>
                  <a:pt x="9377287" y="7567"/>
                </a:lnTo>
                <a:lnTo>
                  <a:pt x="93398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851900" y="2895600"/>
            <a:ext cx="1244600" cy="10668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978900" y="2984500"/>
            <a:ext cx="990600" cy="8128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052300" y="6464300"/>
            <a:ext cx="482600" cy="444500"/>
          </a:xfrm>
          <a:custGeom>
            <a:avLst/>
            <a:gdLst/>
            <a:ahLst/>
            <a:cxnLst/>
            <a:rect l="l" t="t" r="r" b="b"/>
            <a:pathLst>
              <a:path w="482600" h="444500">
                <a:moveTo>
                  <a:pt x="3307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330733" y="444500"/>
                </a:lnTo>
                <a:lnTo>
                  <a:pt x="378733" y="436757"/>
                </a:lnTo>
                <a:lnTo>
                  <a:pt x="420422" y="415197"/>
                </a:lnTo>
                <a:lnTo>
                  <a:pt x="453297" y="382322"/>
                </a:lnTo>
                <a:lnTo>
                  <a:pt x="474857" y="340633"/>
                </a:lnTo>
                <a:lnTo>
                  <a:pt x="482600" y="292633"/>
                </a:lnTo>
                <a:lnTo>
                  <a:pt x="482600" y="151866"/>
                </a:lnTo>
                <a:lnTo>
                  <a:pt x="474857" y="103866"/>
                </a:lnTo>
                <a:lnTo>
                  <a:pt x="453297" y="62177"/>
                </a:lnTo>
                <a:lnTo>
                  <a:pt x="420422" y="29302"/>
                </a:lnTo>
                <a:lnTo>
                  <a:pt x="378733" y="7742"/>
                </a:lnTo>
                <a:lnTo>
                  <a:pt x="330733" y="0"/>
                </a:lnTo>
                <a:close/>
              </a:path>
            </a:pathLst>
          </a:custGeom>
          <a:solidFill>
            <a:srgbClr val="DAB3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547600" y="7035800"/>
            <a:ext cx="1879600" cy="444500"/>
          </a:xfrm>
          <a:custGeom>
            <a:avLst/>
            <a:gdLst/>
            <a:ahLst/>
            <a:cxnLst/>
            <a:rect l="l" t="t" r="r" b="b"/>
            <a:pathLst>
              <a:path w="1879600" h="444500">
                <a:moveTo>
                  <a:pt x="17277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727707" y="444500"/>
                </a:lnTo>
                <a:lnTo>
                  <a:pt x="1775740" y="436757"/>
                </a:lnTo>
                <a:lnTo>
                  <a:pt x="1817439" y="415197"/>
                </a:lnTo>
                <a:lnTo>
                  <a:pt x="1850310" y="382322"/>
                </a:lnTo>
                <a:lnTo>
                  <a:pt x="1871862" y="340633"/>
                </a:lnTo>
                <a:lnTo>
                  <a:pt x="1879600" y="292633"/>
                </a:lnTo>
                <a:lnTo>
                  <a:pt x="1879600" y="151866"/>
                </a:lnTo>
                <a:lnTo>
                  <a:pt x="1871862" y="103866"/>
                </a:lnTo>
                <a:lnTo>
                  <a:pt x="1850310" y="62177"/>
                </a:lnTo>
                <a:lnTo>
                  <a:pt x="1817439" y="29302"/>
                </a:lnTo>
                <a:lnTo>
                  <a:pt x="1775740" y="7742"/>
                </a:lnTo>
                <a:lnTo>
                  <a:pt x="17277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877800" y="7112000"/>
            <a:ext cx="1219200" cy="33020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2197080" y="5359400"/>
            <a:ext cx="2628900" cy="2071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2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button</a:t>
            </a:r>
            <a:endParaRPr sz="2200">
              <a:latin typeface="Courier New"/>
              <a:cs typeface="Courier New"/>
            </a:endParaRPr>
          </a:p>
          <a:p>
            <a:pPr marL="1106805">
              <a:lnSpc>
                <a:spcPct val="100000"/>
              </a:lnSpc>
              <a:spcBef>
                <a:spcPts val="18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Get</a:t>
            </a:r>
            <a:r>
              <a:rPr sz="2200" spc="-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Price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200" spc="-5" dirty="0">
                <a:latin typeface="Courier New"/>
                <a:cs typeface="Courier New"/>
              </a:rPr>
              <a:t>p</a:t>
            </a:r>
            <a:endParaRPr sz="2200">
              <a:latin typeface="Courier New"/>
              <a:cs typeface="Courier New"/>
            </a:endParaRPr>
          </a:p>
          <a:p>
            <a:pPr marL="702945">
              <a:lnSpc>
                <a:spcPct val="100000"/>
              </a:lnSpc>
              <a:spcBef>
                <a:spcPts val="18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$399.99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08000" y="5245100"/>
            <a:ext cx="9486900" cy="8636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3400" y="5245100"/>
            <a:ext cx="9436100" cy="812800"/>
          </a:xfrm>
          <a:custGeom>
            <a:avLst/>
            <a:gdLst/>
            <a:ahLst/>
            <a:cxnLst/>
            <a:rect l="l" t="t" r="r" b="b"/>
            <a:pathLst>
              <a:path w="9436100" h="812800">
                <a:moveTo>
                  <a:pt x="93398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716508"/>
                </a:lnTo>
                <a:lnTo>
                  <a:pt x="7567" y="753987"/>
                </a:lnTo>
                <a:lnTo>
                  <a:pt x="28203" y="784594"/>
                </a:lnTo>
                <a:lnTo>
                  <a:pt x="58810" y="805232"/>
                </a:lnTo>
                <a:lnTo>
                  <a:pt x="96291" y="812800"/>
                </a:lnTo>
                <a:lnTo>
                  <a:pt x="9339808" y="812800"/>
                </a:lnTo>
                <a:lnTo>
                  <a:pt x="9377287" y="805232"/>
                </a:lnTo>
                <a:lnTo>
                  <a:pt x="9407894" y="784594"/>
                </a:lnTo>
                <a:lnTo>
                  <a:pt x="9428532" y="753987"/>
                </a:lnTo>
                <a:lnTo>
                  <a:pt x="9436100" y="716508"/>
                </a:lnTo>
                <a:lnTo>
                  <a:pt x="9436100" y="96291"/>
                </a:lnTo>
                <a:lnTo>
                  <a:pt x="9428532" y="58812"/>
                </a:lnTo>
                <a:lnTo>
                  <a:pt x="9407894" y="28205"/>
                </a:lnTo>
                <a:lnTo>
                  <a:pt x="9377287" y="7567"/>
                </a:lnTo>
                <a:lnTo>
                  <a:pt x="93398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838200" y="1447800"/>
            <a:ext cx="7889240" cy="4375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ct val="10000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application.js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(this).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after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(price);</a:t>
            </a:r>
            <a:endParaRPr sz="2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78AAD6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(this).</a:t>
            </a:r>
            <a:r>
              <a:rPr sz="2400" spc="-5" dirty="0">
                <a:solidFill>
                  <a:srgbClr val="78AAD6"/>
                </a:solidFill>
                <a:latin typeface="Courier New"/>
                <a:cs typeface="Courier New"/>
              </a:rPr>
              <a:t>parent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().</a:t>
            </a:r>
            <a:r>
              <a:rPr sz="2400" spc="-5" dirty="0">
                <a:solidFill>
                  <a:srgbClr val="78AAD6"/>
                </a:solidFill>
                <a:latin typeface="Courier New"/>
                <a:cs typeface="Courier New"/>
              </a:rPr>
              <a:t>parent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().</a:t>
            </a:r>
            <a:r>
              <a:rPr sz="2400" spc="-5" dirty="0">
                <a:solidFill>
                  <a:srgbClr val="78AAD6"/>
                </a:solidFill>
                <a:latin typeface="Courier New"/>
                <a:cs typeface="Courier New"/>
              </a:rPr>
              <a:t>append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(price);</a:t>
            </a:r>
            <a:endParaRPr sz="2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78AAD6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(this).</a:t>
            </a:r>
            <a:r>
              <a:rPr sz="2400" spc="-5" dirty="0">
                <a:solidFill>
                  <a:srgbClr val="78AAD6"/>
                </a:solidFill>
                <a:latin typeface="Courier New"/>
                <a:cs typeface="Courier New"/>
              </a:rPr>
              <a:t>parents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.vacation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).</a:t>
            </a:r>
            <a:r>
              <a:rPr sz="2400" spc="-5" dirty="0">
                <a:solidFill>
                  <a:srgbClr val="78AAD6"/>
                </a:solidFill>
                <a:latin typeface="Courier New"/>
                <a:cs typeface="Courier New"/>
              </a:rPr>
              <a:t>append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(price);</a:t>
            </a:r>
            <a:endParaRPr sz="2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78AAD6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(this).</a:t>
            </a:r>
            <a:r>
              <a:rPr sz="2400" spc="-5" dirty="0">
                <a:solidFill>
                  <a:srgbClr val="78AAD6"/>
                </a:solidFill>
                <a:latin typeface="Courier New"/>
                <a:cs typeface="Courier New"/>
              </a:rPr>
              <a:t>closest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.vacation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'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).</a:t>
            </a:r>
            <a:r>
              <a:rPr sz="2400" spc="-5" dirty="0">
                <a:solidFill>
                  <a:srgbClr val="78AAD6"/>
                </a:solidFill>
                <a:latin typeface="Courier New"/>
                <a:cs typeface="Courier New"/>
              </a:rPr>
              <a:t>append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(price);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851900" y="5156200"/>
            <a:ext cx="1244600" cy="10668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978900" y="5245100"/>
            <a:ext cx="990600" cy="81280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12246609" y="2862468"/>
            <a:ext cx="3031490" cy="2256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82575" indent="46990">
              <a:lnSpc>
                <a:spcPct val="166700"/>
              </a:lnSpc>
            </a:pPr>
            <a:r>
              <a:rPr sz="2200" spc="-5" dirty="0">
                <a:solidFill>
                  <a:srgbClr val="EBEBEB"/>
                </a:solidFill>
                <a:latin typeface="Courier New"/>
                <a:cs typeface="Courier New"/>
              </a:rPr>
              <a:t>class="vacation" 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h2</a:t>
            </a:r>
            <a:endParaRPr sz="2200">
              <a:latin typeface="Courier New"/>
              <a:cs typeface="Courier New"/>
            </a:endParaRPr>
          </a:p>
          <a:p>
            <a:pPr marL="36830" marR="5080" indent="467359">
              <a:lnSpc>
                <a:spcPct val="162900"/>
              </a:lnSpc>
              <a:spcBef>
                <a:spcPts val="20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Hawaiian</a:t>
            </a:r>
            <a:r>
              <a:rPr sz="22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Vac...  div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90327" y="8373428"/>
            <a:ext cx="659447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225" dirty="0">
                <a:solidFill>
                  <a:srgbClr val="7999AF"/>
                </a:solidFill>
                <a:latin typeface="Arial"/>
                <a:cs typeface="Arial"/>
              </a:rPr>
              <a:t>3.3 </a:t>
            </a:r>
            <a:r>
              <a:rPr sz="4200" b="1" spc="45" dirty="0">
                <a:solidFill>
                  <a:srgbClr val="7999AF"/>
                </a:solidFill>
                <a:latin typeface="Calibri"/>
                <a:cs typeface="Calibri"/>
              </a:rPr>
              <a:t>Refactor Using</a:t>
            </a:r>
            <a:r>
              <a:rPr sz="4200" b="1" spc="-254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50" dirty="0">
                <a:solidFill>
                  <a:srgbClr val="7999AF"/>
                </a:solidFill>
                <a:latin typeface="Calibri"/>
                <a:cs typeface="Calibri"/>
              </a:rPr>
              <a:t>Traversing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26700" y="1384300"/>
            <a:ext cx="5410200" cy="594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452100" y="1384300"/>
            <a:ext cx="5359400" cy="5892800"/>
          </a:xfrm>
          <a:custGeom>
            <a:avLst/>
            <a:gdLst/>
            <a:ahLst/>
            <a:cxnLst/>
            <a:rect l="l" t="t" r="r" b="b"/>
            <a:pathLst>
              <a:path w="5359400" h="5892800">
                <a:moveTo>
                  <a:pt x="5263134" y="0"/>
                </a:moveTo>
                <a:lnTo>
                  <a:pt x="96291" y="0"/>
                </a:lnTo>
                <a:lnTo>
                  <a:pt x="58812" y="7567"/>
                </a:lnTo>
                <a:lnTo>
                  <a:pt x="28205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5796508"/>
                </a:lnTo>
                <a:lnTo>
                  <a:pt x="7567" y="5833987"/>
                </a:lnTo>
                <a:lnTo>
                  <a:pt x="28205" y="5864594"/>
                </a:lnTo>
                <a:lnTo>
                  <a:pt x="58812" y="5885232"/>
                </a:lnTo>
                <a:lnTo>
                  <a:pt x="96291" y="5892800"/>
                </a:lnTo>
                <a:lnTo>
                  <a:pt x="5263134" y="5892800"/>
                </a:lnTo>
                <a:lnTo>
                  <a:pt x="5300624" y="5885232"/>
                </a:lnTo>
                <a:lnTo>
                  <a:pt x="5331221" y="5864594"/>
                </a:lnTo>
                <a:lnTo>
                  <a:pt x="5351841" y="5833987"/>
                </a:lnTo>
                <a:lnTo>
                  <a:pt x="5359400" y="5796508"/>
                </a:lnTo>
                <a:lnTo>
                  <a:pt x="5359400" y="96291"/>
                </a:lnTo>
                <a:lnTo>
                  <a:pt x="5351841" y="58812"/>
                </a:lnTo>
                <a:lnTo>
                  <a:pt x="5331221" y="28205"/>
                </a:lnTo>
                <a:lnTo>
                  <a:pt x="5300624" y="7567"/>
                </a:lnTo>
                <a:lnTo>
                  <a:pt x="5263134" y="0"/>
                </a:lnTo>
                <a:close/>
              </a:path>
            </a:pathLst>
          </a:custGeom>
          <a:solidFill>
            <a:srgbClr val="1821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3400" y="1866900"/>
            <a:ext cx="9486900" cy="3263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8800" y="1866900"/>
            <a:ext cx="9436100" cy="3213100"/>
          </a:xfrm>
          <a:custGeom>
            <a:avLst/>
            <a:gdLst/>
            <a:ahLst/>
            <a:cxnLst/>
            <a:rect l="l" t="t" r="r" b="b"/>
            <a:pathLst>
              <a:path w="9436100" h="3213100">
                <a:moveTo>
                  <a:pt x="9339808" y="0"/>
                </a:moveTo>
                <a:lnTo>
                  <a:pt x="96291" y="0"/>
                </a:lnTo>
                <a:lnTo>
                  <a:pt x="58810" y="7567"/>
                </a:lnTo>
                <a:lnTo>
                  <a:pt x="28203" y="28205"/>
                </a:lnTo>
                <a:lnTo>
                  <a:pt x="7567" y="58812"/>
                </a:lnTo>
                <a:lnTo>
                  <a:pt x="0" y="96291"/>
                </a:lnTo>
                <a:lnTo>
                  <a:pt x="0" y="3116808"/>
                </a:lnTo>
                <a:lnTo>
                  <a:pt x="7567" y="3154287"/>
                </a:lnTo>
                <a:lnTo>
                  <a:pt x="28203" y="3184894"/>
                </a:lnTo>
                <a:lnTo>
                  <a:pt x="58810" y="3205532"/>
                </a:lnTo>
                <a:lnTo>
                  <a:pt x="96291" y="3213100"/>
                </a:lnTo>
                <a:lnTo>
                  <a:pt x="9339808" y="3213100"/>
                </a:lnTo>
                <a:lnTo>
                  <a:pt x="9377287" y="3205532"/>
                </a:lnTo>
                <a:lnTo>
                  <a:pt x="9407894" y="3184894"/>
                </a:lnTo>
                <a:lnTo>
                  <a:pt x="9428532" y="3154287"/>
                </a:lnTo>
                <a:lnTo>
                  <a:pt x="9436100" y="3116808"/>
                </a:lnTo>
                <a:lnTo>
                  <a:pt x="9436100" y="96291"/>
                </a:lnTo>
                <a:lnTo>
                  <a:pt x="9428532" y="58812"/>
                </a:lnTo>
                <a:lnTo>
                  <a:pt x="9407894" y="28205"/>
                </a:lnTo>
                <a:lnTo>
                  <a:pt x="9377287" y="7567"/>
                </a:lnTo>
                <a:lnTo>
                  <a:pt x="9339808" y="0"/>
                </a:lnTo>
                <a:close/>
              </a:path>
            </a:pathLst>
          </a:custGeom>
          <a:solidFill>
            <a:srgbClr val="2F2F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29360" y="2451100"/>
            <a:ext cx="660908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button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61CE3C"/>
                </a:solidFill>
                <a:latin typeface="Courier New"/>
                <a:cs typeface="Courier New"/>
              </a:rPr>
              <a:t>'click'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, </a:t>
            </a: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400" spc="55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95119" y="2844800"/>
            <a:ext cx="6791959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var 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price </a:t>
            </a: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= 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&lt;p&gt;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From</a:t>
            </a:r>
            <a:r>
              <a:rPr sz="2400" spc="5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$399.99</a:t>
            </a:r>
            <a:r>
              <a:rPr sz="2400" spc="-5" dirty="0">
                <a:solidFill>
                  <a:srgbClr val="7F90AA"/>
                </a:solidFill>
                <a:latin typeface="Courier New"/>
                <a:cs typeface="Courier New"/>
              </a:rPr>
              <a:t>&lt;/p&gt;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3600" y="3632200"/>
            <a:ext cx="3865879" cy="1175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43585">
              <a:lnSpc>
                <a:spcPct val="100000"/>
              </a:lnSpc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(this).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remove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();</a:t>
            </a:r>
            <a:endParaRPr sz="2400">
              <a:latin typeface="Courier New"/>
              <a:cs typeface="Courier New"/>
            </a:endParaRPr>
          </a:p>
          <a:p>
            <a:pPr marL="378460">
              <a:lnSpc>
                <a:spcPct val="100000"/>
              </a:lnSpc>
              <a:spcBef>
                <a:spcPts val="219"/>
              </a:spcBef>
            </a:pP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});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883900" y="24638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061700" y="2552700"/>
            <a:ext cx="393700" cy="292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078209" y="25019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ul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655300" y="1663700"/>
            <a:ext cx="2146300" cy="533400"/>
          </a:xfrm>
          <a:custGeom>
            <a:avLst/>
            <a:gdLst/>
            <a:ahLst/>
            <a:cxnLst/>
            <a:rect l="l" t="t" r="r" b="b"/>
            <a:pathLst>
              <a:path w="2146300" h="533400">
                <a:moveTo>
                  <a:pt x="1994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381533"/>
                </a:lnTo>
                <a:lnTo>
                  <a:pt x="7742" y="429533"/>
                </a:lnTo>
                <a:lnTo>
                  <a:pt x="29302" y="471222"/>
                </a:lnTo>
                <a:lnTo>
                  <a:pt x="62177" y="504097"/>
                </a:lnTo>
                <a:lnTo>
                  <a:pt x="103866" y="525657"/>
                </a:lnTo>
                <a:lnTo>
                  <a:pt x="151866" y="533400"/>
                </a:lnTo>
                <a:lnTo>
                  <a:pt x="1994433" y="533400"/>
                </a:lnTo>
                <a:lnTo>
                  <a:pt x="2042453" y="525657"/>
                </a:lnTo>
                <a:lnTo>
                  <a:pt x="2084144" y="504097"/>
                </a:lnTo>
                <a:lnTo>
                  <a:pt x="2117012" y="471222"/>
                </a:lnTo>
                <a:lnTo>
                  <a:pt x="2138562" y="429533"/>
                </a:lnTo>
                <a:lnTo>
                  <a:pt x="2146300" y="381533"/>
                </a:lnTo>
                <a:lnTo>
                  <a:pt x="2146300" y="151866"/>
                </a:lnTo>
                <a:lnTo>
                  <a:pt x="2138562" y="103866"/>
                </a:lnTo>
                <a:lnTo>
                  <a:pt x="2117012" y="62177"/>
                </a:lnTo>
                <a:lnTo>
                  <a:pt x="2084144" y="29302"/>
                </a:lnTo>
                <a:lnTo>
                  <a:pt x="2042453" y="7742"/>
                </a:lnTo>
                <a:lnTo>
                  <a:pt x="1994433" y="0"/>
                </a:lnTo>
                <a:close/>
              </a:path>
            </a:pathLst>
          </a:custGeom>
          <a:solidFill>
            <a:srgbClr val="273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036300" y="1816100"/>
            <a:ext cx="1397000" cy="279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63600" y="1447800"/>
            <a:ext cx="11548110" cy="997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520"/>
              </a:lnSpc>
            </a:pPr>
            <a:r>
              <a:rPr sz="2200" spc="45" dirty="0">
                <a:solidFill>
                  <a:srgbClr val="FFFFFF"/>
                </a:solidFill>
                <a:latin typeface="Calibri"/>
                <a:cs typeface="Calibri"/>
              </a:rPr>
              <a:t>application.js</a:t>
            </a:r>
            <a:endParaRPr sz="2200">
              <a:latin typeface="Calibri"/>
              <a:cs typeface="Calibri"/>
            </a:endParaRPr>
          </a:p>
          <a:p>
            <a:pPr marR="5080" algn="r">
              <a:lnSpc>
                <a:spcPts val="24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DOCUMENT</a:t>
            </a:r>
            <a:endParaRPr sz="2200">
              <a:latin typeface="Courier New"/>
              <a:cs typeface="Courier New"/>
            </a:endParaRPr>
          </a:p>
          <a:p>
            <a:pPr marL="12700">
              <a:lnSpc>
                <a:spcPts val="2760"/>
              </a:lnSpc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document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)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.ready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</a:t>
            </a:r>
            <a:r>
              <a:rPr sz="2400" spc="-5" dirty="0">
                <a:solidFill>
                  <a:srgbClr val="FBDE2D"/>
                </a:solidFill>
                <a:latin typeface="Courier New"/>
                <a:cs typeface="Courier New"/>
              </a:rPr>
              <a:t>function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()</a:t>
            </a:r>
            <a:r>
              <a:rPr sz="2400" spc="30" dirty="0">
                <a:solidFill>
                  <a:srgbClr val="F8F8F8"/>
                </a:solidFill>
                <a:latin typeface="Courier New"/>
                <a:cs typeface="Courier New"/>
              </a:rPr>
              <a:t> 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{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547600" y="4178300"/>
            <a:ext cx="2921000" cy="444500"/>
          </a:xfrm>
          <a:custGeom>
            <a:avLst/>
            <a:gdLst/>
            <a:ahLst/>
            <a:cxnLst/>
            <a:rect l="l" t="t" r="r" b="b"/>
            <a:pathLst>
              <a:path w="2921000" h="444500">
                <a:moveTo>
                  <a:pt x="27691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2769107" y="444500"/>
                </a:lnTo>
                <a:lnTo>
                  <a:pt x="2817140" y="436757"/>
                </a:lnTo>
                <a:lnTo>
                  <a:pt x="2858839" y="415197"/>
                </a:lnTo>
                <a:lnTo>
                  <a:pt x="2891710" y="382322"/>
                </a:lnTo>
                <a:lnTo>
                  <a:pt x="2913262" y="340633"/>
                </a:lnTo>
                <a:lnTo>
                  <a:pt x="2921000" y="292633"/>
                </a:lnTo>
                <a:lnTo>
                  <a:pt x="2921000" y="151866"/>
                </a:lnTo>
                <a:lnTo>
                  <a:pt x="2913262" y="103866"/>
                </a:lnTo>
                <a:lnTo>
                  <a:pt x="2891710" y="62177"/>
                </a:lnTo>
                <a:lnTo>
                  <a:pt x="2858839" y="29302"/>
                </a:lnTo>
                <a:lnTo>
                  <a:pt x="2817140" y="7742"/>
                </a:lnTo>
                <a:lnTo>
                  <a:pt x="27691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725400" y="4267200"/>
            <a:ext cx="2514600" cy="292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053195" y="2946356"/>
            <a:ext cx="283536" cy="3111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442700" y="30353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33" y="436757"/>
                </a:lnTo>
                <a:lnTo>
                  <a:pt x="687122" y="415197"/>
                </a:lnTo>
                <a:lnTo>
                  <a:pt x="719997" y="382322"/>
                </a:lnTo>
                <a:lnTo>
                  <a:pt x="741557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57" y="103866"/>
                </a:lnTo>
                <a:lnTo>
                  <a:pt x="719997" y="62177"/>
                </a:lnTo>
                <a:lnTo>
                  <a:pt x="687122" y="29302"/>
                </a:lnTo>
                <a:lnTo>
                  <a:pt x="64543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620500" y="3124200"/>
            <a:ext cx="355600" cy="292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637009" y="3073400"/>
            <a:ext cx="360680" cy="356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li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2052300" y="3606800"/>
            <a:ext cx="749300" cy="444500"/>
          </a:xfrm>
          <a:custGeom>
            <a:avLst/>
            <a:gdLst/>
            <a:ahLst/>
            <a:cxnLst/>
            <a:rect l="l" t="t" r="r" b="b"/>
            <a:pathLst>
              <a:path w="749300" h="444500">
                <a:moveTo>
                  <a:pt x="5974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597433" y="444500"/>
                </a:lnTo>
                <a:lnTo>
                  <a:pt x="645453" y="436757"/>
                </a:lnTo>
                <a:lnTo>
                  <a:pt x="687144" y="415197"/>
                </a:lnTo>
                <a:lnTo>
                  <a:pt x="720012" y="382322"/>
                </a:lnTo>
                <a:lnTo>
                  <a:pt x="741562" y="340633"/>
                </a:lnTo>
                <a:lnTo>
                  <a:pt x="749300" y="292633"/>
                </a:lnTo>
                <a:lnTo>
                  <a:pt x="749300" y="151866"/>
                </a:lnTo>
                <a:lnTo>
                  <a:pt x="741562" y="103866"/>
                </a:lnTo>
                <a:lnTo>
                  <a:pt x="720012" y="62177"/>
                </a:lnTo>
                <a:lnTo>
                  <a:pt x="687144" y="29302"/>
                </a:lnTo>
                <a:lnTo>
                  <a:pt x="645453" y="7742"/>
                </a:lnTo>
                <a:lnTo>
                  <a:pt x="597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242800" y="3695700"/>
            <a:ext cx="368300" cy="2794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700509" y="3533554"/>
            <a:ext cx="245440" cy="3873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246995" y="4117754"/>
            <a:ext cx="283536" cy="3111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573000" y="5321300"/>
            <a:ext cx="1879600" cy="444500"/>
          </a:xfrm>
          <a:custGeom>
            <a:avLst/>
            <a:gdLst/>
            <a:ahLst/>
            <a:cxnLst/>
            <a:rect l="l" t="t" r="r" b="b"/>
            <a:pathLst>
              <a:path w="1879600" h="444500">
                <a:moveTo>
                  <a:pt x="1727707" y="0"/>
                </a:moveTo>
                <a:lnTo>
                  <a:pt x="151892" y="0"/>
                </a:lnTo>
                <a:lnTo>
                  <a:pt x="103879" y="7742"/>
                </a:lnTo>
                <a:lnTo>
                  <a:pt x="62182" y="29302"/>
                </a:lnTo>
                <a:lnTo>
                  <a:pt x="29303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3" y="382322"/>
                </a:lnTo>
                <a:lnTo>
                  <a:pt x="62182" y="415197"/>
                </a:lnTo>
                <a:lnTo>
                  <a:pt x="103879" y="436757"/>
                </a:lnTo>
                <a:lnTo>
                  <a:pt x="151892" y="444500"/>
                </a:lnTo>
                <a:lnTo>
                  <a:pt x="1727707" y="444500"/>
                </a:lnTo>
                <a:lnTo>
                  <a:pt x="1775740" y="436757"/>
                </a:lnTo>
                <a:lnTo>
                  <a:pt x="1817439" y="415197"/>
                </a:lnTo>
                <a:lnTo>
                  <a:pt x="1850310" y="382322"/>
                </a:lnTo>
                <a:lnTo>
                  <a:pt x="1871862" y="340633"/>
                </a:lnTo>
                <a:lnTo>
                  <a:pt x="1879600" y="292633"/>
                </a:lnTo>
                <a:lnTo>
                  <a:pt x="1879600" y="151866"/>
                </a:lnTo>
                <a:lnTo>
                  <a:pt x="1871862" y="103866"/>
                </a:lnTo>
                <a:lnTo>
                  <a:pt x="1850310" y="62177"/>
                </a:lnTo>
                <a:lnTo>
                  <a:pt x="1817439" y="29302"/>
                </a:lnTo>
                <a:lnTo>
                  <a:pt x="1775740" y="7742"/>
                </a:lnTo>
                <a:lnTo>
                  <a:pt x="17277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725400" y="5410200"/>
            <a:ext cx="1562100" cy="2921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065000" y="4724400"/>
            <a:ext cx="1320800" cy="444500"/>
          </a:xfrm>
          <a:custGeom>
            <a:avLst/>
            <a:gdLst/>
            <a:ahLst/>
            <a:cxnLst/>
            <a:rect l="l" t="t" r="r" b="b"/>
            <a:pathLst>
              <a:path w="1320800" h="444500">
                <a:moveTo>
                  <a:pt x="11689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168907" y="444500"/>
                </a:lnTo>
                <a:lnTo>
                  <a:pt x="1216940" y="436757"/>
                </a:lnTo>
                <a:lnTo>
                  <a:pt x="1258639" y="415197"/>
                </a:lnTo>
                <a:lnTo>
                  <a:pt x="1291510" y="382322"/>
                </a:lnTo>
                <a:lnTo>
                  <a:pt x="1313062" y="340633"/>
                </a:lnTo>
                <a:lnTo>
                  <a:pt x="1320800" y="292633"/>
                </a:lnTo>
                <a:lnTo>
                  <a:pt x="1320800" y="151866"/>
                </a:lnTo>
                <a:lnTo>
                  <a:pt x="1313062" y="103866"/>
                </a:lnTo>
                <a:lnTo>
                  <a:pt x="1291510" y="62177"/>
                </a:lnTo>
                <a:lnTo>
                  <a:pt x="1258639" y="29302"/>
                </a:lnTo>
                <a:lnTo>
                  <a:pt x="1216940" y="7742"/>
                </a:lnTo>
                <a:lnTo>
                  <a:pt x="116890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204700" y="4813300"/>
            <a:ext cx="1041400" cy="2921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272395" y="5286154"/>
            <a:ext cx="283536" cy="3111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052300" y="5892800"/>
            <a:ext cx="482600" cy="444500"/>
          </a:xfrm>
          <a:custGeom>
            <a:avLst/>
            <a:gdLst/>
            <a:ahLst/>
            <a:cxnLst/>
            <a:rect l="l" t="t" r="r" b="b"/>
            <a:pathLst>
              <a:path w="482600" h="444500">
                <a:moveTo>
                  <a:pt x="330733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330733" y="444500"/>
                </a:lnTo>
                <a:lnTo>
                  <a:pt x="378733" y="436757"/>
                </a:lnTo>
                <a:lnTo>
                  <a:pt x="420422" y="415197"/>
                </a:lnTo>
                <a:lnTo>
                  <a:pt x="453297" y="382322"/>
                </a:lnTo>
                <a:lnTo>
                  <a:pt x="474857" y="340633"/>
                </a:lnTo>
                <a:lnTo>
                  <a:pt x="482600" y="292633"/>
                </a:lnTo>
                <a:lnTo>
                  <a:pt x="482600" y="151866"/>
                </a:lnTo>
                <a:lnTo>
                  <a:pt x="474857" y="103866"/>
                </a:lnTo>
                <a:lnTo>
                  <a:pt x="453297" y="62177"/>
                </a:lnTo>
                <a:lnTo>
                  <a:pt x="420422" y="29302"/>
                </a:lnTo>
                <a:lnTo>
                  <a:pt x="378733" y="7742"/>
                </a:lnTo>
                <a:lnTo>
                  <a:pt x="3307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192000" y="6045200"/>
            <a:ext cx="203200" cy="2794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547600" y="6464300"/>
            <a:ext cx="1879600" cy="444500"/>
          </a:xfrm>
          <a:custGeom>
            <a:avLst/>
            <a:gdLst/>
            <a:ahLst/>
            <a:cxnLst/>
            <a:rect l="l" t="t" r="r" b="b"/>
            <a:pathLst>
              <a:path w="1879600" h="444500">
                <a:moveTo>
                  <a:pt x="1727707" y="0"/>
                </a:moveTo>
                <a:lnTo>
                  <a:pt x="151866" y="0"/>
                </a:lnTo>
                <a:lnTo>
                  <a:pt x="103866" y="7742"/>
                </a:lnTo>
                <a:lnTo>
                  <a:pt x="62177" y="29302"/>
                </a:lnTo>
                <a:lnTo>
                  <a:pt x="29302" y="62177"/>
                </a:lnTo>
                <a:lnTo>
                  <a:pt x="7742" y="103866"/>
                </a:lnTo>
                <a:lnTo>
                  <a:pt x="0" y="151866"/>
                </a:lnTo>
                <a:lnTo>
                  <a:pt x="0" y="292633"/>
                </a:lnTo>
                <a:lnTo>
                  <a:pt x="7742" y="340633"/>
                </a:lnTo>
                <a:lnTo>
                  <a:pt x="29302" y="382322"/>
                </a:lnTo>
                <a:lnTo>
                  <a:pt x="62177" y="415197"/>
                </a:lnTo>
                <a:lnTo>
                  <a:pt x="103866" y="436757"/>
                </a:lnTo>
                <a:lnTo>
                  <a:pt x="151866" y="444500"/>
                </a:lnTo>
                <a:lnTo>
                  <a:pt x="1727707" y="444500"/>
                </a:lnTo>
                <a:lnTo>
                  <a:pt x="1775740" y="436757"/>
                </a:lnTo>
                <a:lnTo>
                  <a:pt x="1817439" y="415197"/>
                </a:lnTo>
                <a:lnTo>
                  <a:pt x="1850310" y="382322"/>
                </a:lnTo>
                <a:lnTo>
                  <a:pt x="1871862" y="340633"/>
                </a:lnTo>
                <a:lnTo>
                  <a:pt x="1879600" y="292633"/>
                </a:lnTo>
                <a:lnTo>
                  <a:pt x="1879600" y="151866"/>
                </a:lnTo>
                <a:lnTo>
                  <a:pt x="1871862" y="103866"/>
                </a:lnTo>
                <a:lnTo>
                  <a:pt x="1850310" y="62177"/>
                </a:lnTo>
                <a:lnTo>
                  <a:pt x="1817439" y="29302"/>
                </a:lnTo>
                <a:lnTo>
                  <a:pt x="1775740" y="7742"/>
                </a:lnTo>
                <a:lnTo>
                  <a:pt x="1727707" y="0"/>
                </a:lnTo>
                <a:close/>
              </a:path>
            </a:pathLst>
          </a:custGeom>
          <a:solidFill>
            <a:srgbClr val="3B4A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877800" y="6540500"/>
            <a:ext cx="1219200" cy="3302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2197080" y="5930900"/>
            <a:ext cx="1889760" cy="928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</a:t>
            </a:r>
            <a:endParaRPr sz="2200">
              <a:latin typeface="Courier New"/>
              <a:cs typeface="Courier New"/>
            </a:endParaRPr>
          </a:p>
          <a:p>
            <a:pPr marL="702945">
              <a:lnSpc>
                <a:spcPct val="100000"/>
              </a:lnSpc>
              <a:spcBef>
                <a:spcPts val="186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$399.99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2259695" y="6441854"/>
            <a:ext cx="283536" cy="3111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700091" y="3541445"/>
            <a:ext cx="217676" cy="265429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58800" y="495300"/>
            <a:ext cx="5918200" cy="8128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pc="-330" dirty="0"/>
              <a:t>Our </a:t>
            </a:r>
            <a:r>
              <a:rPr spc="-160" dirty="0"/>
              <a:t>Finished</a:t>
            </a:r>
            <a:r>
              <a:rPr spc="-340" dirty="0"/>
              <a:t> </a:t>
            </a:r>
            <a:r>
              <a:rPr spc="-195" dirty="0"/>
              <a:t>Handler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3151229" y="5092700"/>
            <a:ext cx="6666230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i="1" spc="-150" dirty="0">
                <a:solidFill>
                  <a:srgbClr val="F8F5F1"/>
                </a:solidFill>
                <a:latin typeface="Arial"/>
                <a:cs typeface="Arial"/>
              </a:rPr>
              <a:t>Adds</a:t>
            </a:r>
            <a:r>
              <a:rPr sz="28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45" dirty="0">
                <a:solidFill>
                  <a:srgbClr val="F8F5F1"/>
                </a:solidFill>
                <a:latin typeface="Arial"/>
                <a:cs typeface="Arial"/>
              </a:rPr>
              <a:t>the</a:t>
            </a:r>
            <a:r>
              <a:rPr sz="28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00" dirty="0">
                <a:solidFill>
                  <a:srgbClr val="F8F5F1"/>
                </a:solidFill>
                <a:latin typeface="Arial"/>
                <a:cs typeface="Arial"/>
              </a:rPr>
              <a:t>&lt;p&gt;</a:t>
            </a:r>
            <a:r>
              <a:rPr sz="28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155" dirty="0">
                <a:solidFill>
                  <a:srgbClr val="F8F5F1"/>
                </a:solidFill>
                <a:latin typeface="Arial"/>
                <a:cs typeface="Arial"/>
              </a:rPr>
              <a:t>node</a:t>
            </a:r>
            <a:r>
              <a:rPr sz="28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55" dirty="0">
                <a:solidFill>
                  <a:srgbClr val="F8F5F1"/>
                </a:solidFill>
                <a:latin typeface="Arial"/>
                <a:cs typeface="Arial"/>
              </a:rPr>
              <a:t>at</a:t>
            </a:r>
            <a:r>
              <a:rPr sz="28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45" dirty="0">
                <a:solidFill>
                  <a:srgbClr val="F8F5F1"/>
                </a:solidFill>
                <a:latin typeface="Arial"/>
                <a:cs typeface="Arial"/>
              </a:rPr>
              <a:t>the</a:t>
            </a:r>
            <a:r>
              <a:rPr sz="28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5" dirty="0">
                <a:solidFill>
                  <a:srgbClr val="F8F5F1"/>
                </a:solidFill>
                <a:latin typeface="Arial"/>
                <a:cs typeface="Arial"/>
              </a:rPr>
              <a:t>bottom</a:t>
            </a:r>
            <a:r>
              <a:rPr sz="28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30" dirty="0">
                <a:solidFill>
                  <a:srgbClr val="F8F5F1"/>
                </a:solidFill>
                <a:latin typeface="Arial"/>
                <a:cs typeface="Arial"/>
              </a:rPr>
              <a:t>of</a:t>
            </a:r>
            <a:r>
              <a:rPr sz="2800" i="1" spc="-185" dirty="0">
                <a:solidFill>
                  <a:srgbClr val="F8F5F1"/>
                </a:solidFill>
                <a:latin typeface="Arial"/>
                <a:cs typeface="Arial"/>
              </a:rPr>
              <a:t> </a:t>
            </a:r>
            <a:r>
              <a:rPr sz="2800" i="1" spc="-75" dirty="0">
                <a:solidFill>
                  <a:srgbClr val="F8F5F1"/>
                </a:solidFill>
                <a:latin typeface="Arial"/>
                <a:cs typeface="Arial"/>
              </a:rPr>
              <a:t>.vacation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877300" y="1778000"/>
            <a:ext cx="1244600" cy="10668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004300" y="1866900"/>
            <a:ext cx="990600" cy="8128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58800" y="3225800"/>
            <a:ext cx="9436100" cy="457200"/>
          </a:xfrm>
          <a:prstGeom prst="rect">
            <a:avLst/>
          </a:prstGeom>
          <a:solidFill>
            <a:srgbClr val="B49100"/>
          </a:solidFill>
        </p:spPr>
        <p:txBody>
          <a:bodyPr vert="horz" wrap="square" lIns="0" tIns="6350" rIns="0" bIns="0" rtlCol="0">
            <a:spAutoFit/>
          </a:bodyPr>
          <a:lstStyle/>
          <a:p>
            <a:pPr marL="1049020">
              <a:lnSpc>
                <a:spcPct val="100000"/>
              </a:lnSpc>
              <a:spcBef>
                <a:spcPts val="50"/>
              </a:spcBef>
            </a:pP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$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(this).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closest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('</a:t>
            </a:r>
            <a:r>
              <a:rPr sz="2400" spc="-5" dirty="0">
                <a:solidFill>
                  <a:srgbClr val="FF6400"/>
                </a:solidFill>
                <a:latin typeface="Courier New"/>
                <a:cs typeface="Courier New"/>
              </a:rPr>
              <a:t>.vacation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')</a:t>
            </a:r>
            <a:r>
              <a:rPr sz="2400" spc="-5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2400" spc="-5" dirty="0">
                <a:solidFill>
                  <a:srgbClr val="8DA6CE"/>
                </a:solidFill>
                <a:latin typeface="Courier New"/>
                <a:cs typeface="Courier New"/>
              </a:rPr>
              <a:t>append</a:t>
            </a:r>
            <a:r>
              <a:rPr sz="2400" spc="-5" dirty="0">
                <a:solidFill>
                  <a:srgbClr val="F8F8F8"/>
                </a:solidFill>
                <a:latin typeface="Courier New"/>
                <a:cs typeface="Courier New"/>
              </a:rPr>
              <a:t>(price);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90327" y="8373428"/>
            <a:ext cx="6594475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z="4200" spc="-225" dirty="0">
                <a:solidFill>
                  <a:srgbClr val="7999AF"/>
                </a:solidFill>
                <a:latin typeface="Arial"/>
                <a:cs typeface="Arial"/>
              </a:rPr>
              <a:t>3.3 </a:t>
            </a:r>
            <a:r>
              <a:rPr sz="4200" b="1" spc="45" dirty="0">
                <a:solidFill>
                  <a:srgbClr val="7999AF"/>
                </a:solidFill>
                <a:latin typeface="Calibri"/>
                <a:cs typeface="Calibri"/>
              </a:rPr>
              <a:t>Refactor Using</a:t>
            </a:r>
            <a:r>
              <a:rPr sz="4200" b="1" spc="-254" dirty="0">
                <a:solidFill>
                  <a:srgbClr val="7999AF"/>
                </a:solidFill>
                <a:latin typeface="Calibri"/>
                <a:cs typeface="Calibri"/>
              </a:rPr>
              <a:t> </a:t>
            </a:r>
            <a:r>
              <a:rPr sz="4200" b="1" spc="50" dirty="0">
                <a:solidFill>
                  <a:srgbClr val="7999AF"/>
                </a:solidFill>
                <a:latin typeface="Calibri"/>
                <a:cs typeface="Calibri"/>
              </a:rPr>
              <a:t>Traversing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2209780" y="2862468"/>
            <a:ext cx="3068320" cy="2853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895" marR="282575" indent="46990">
              <a:lnSpc>
                <a:spcPct val="166700"/>
              </a:lnSpc>
            </a:pPr>
            <a:r>
              <a:rPr sz="2200" spc="-5" dirty="0">
                <a:solidFill>
                  <a:srgbClr val="EBEBEB"/>
                </a:solidFill>
                <a:latin typeface="Courier New"/>
                <a:cs typeface="Courier New"/>
              </a:rPr>
              <a:t>class="vacation" 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h2</a:t>
            </a:r>
            <a:endParaRPr sz="2200">
              <a:latin typeface="Courier New"/>
              <a:cs typeface="Courier New"/>
            </a:endParaRPr>
          </a:p>
          <a:p>
            <a:pPr marL="12700" marR="5080" indent="528320">
              <a:lnSpc>
                <a:spcPct val="162900"/>
              </a:lnSpc>
              <a:spcBef>
                <a:spcPts val="200"/>
              </a:spcBef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Hawaiian</a:t>
            </a:r>
            <a:r>
              <a:rPr sz="2200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Vac...  button</a:t>
            </a:r>
            <a:endParaRPr sz="2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50">
              <a:latin typeface="Times New Roman"/>
              <a:cs typeface="Times New Roman"/>
            </a:endParaRPr>
          </a:p>
          <a:p>
            <a:pPr marL="54864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Get</a:t>
            </a:r>
            <a:r>
              <a:rPr sz="2200" spc="-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ourier New"/>
                <a:cs typeface="Courier New"/>
              </a:rPr>
              <a:t>Price</a:t>
            </a:r>
            <a:endParaRPr sz="22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0700" y="7696200"/>
            <a:ext cx="8140700" cy="635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4200" y="7683500"/>
            <a:ext cx="769493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i="1" spc="-260" dirty="0">
                <a:solidFill>
                  <a:srgbClr val="78AAD6"/>
                </a:solidFill>
                <a:latin typeface="Arial"/>
                <a:cs typeface="Arial"/>
              </a:rPr>
              <a:t>The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200" dirty="0">
                <a:solidFill>
                  <a:srgbClr val="78AAD6"/>
                </a:solidFill>
                <a:latin typeface="Arial"/>
                <a:cs typeface="Arial"/>
              </a:rPr>
              <a:t>prices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20" dirty="0">
                <a:solidFill>
                  <a:srgbClr val="78AAD6"/>
                </a:solidFill>
                <a:latin typeface="Arial"/>
                <a:cs typeface="Arial"/>
              </a:rPr>
              <a:t>will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270" dirty="0">
                <a:solidFill>
                  <a:srgbClr val="78AAD6"/>
                </a:solidFill>
                <a:latin typeface="Arial"/>
                <a:cs typeface="Arial"/>
              </a:rPr>
              <a:t>be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190" dirty="0">
                <a:solidFill>
                  <a:srgbClr val="78AAD6"/>
                </a:solidFill>
                <a:latin typeface="Arial"/>
                <a:cs typeface="Arial"/>
              </a:rPr>
              <a:t>added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75" dirty="0">
                <a:solidFill>
                  <a:srgbClr val="78AAD6"/>
                </a:solidFill>
                <a:latin typeface="Arial"/>
                <a:cs typeface="Arial"/>
              </a:rPr>
              <a:t>at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55" dirty="0">
                <a:solidFill>
                  <a:srgbClr val="78AAD6"/>
                </a:solidFill>
                <a:latin typeface="Arial"/>
                <a:cs typeface="Arial"/>
              </a:rPr>
              <a:t>the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10" dirty="0">
                <a:solidFill>
                  <a:srgbClr val="78AAD6"/>
                </a:solidFill>
                <a:latin typeface="Arial"/>
                <a:cs typeface="Arial"/>
              </a:rPr>
              <a:t>right</a:t>
            </a:r>
            <a:r>
              <a:rPr sz="3600" i="1" spc="-235" dirty="0">
                <a:solidFill>
                  <a:srgbClr val="78AAD6"/>
                </a:solidFill>
                <a:latin typeface="Arial"/>
                <a:cs typeface="Arial"/>
              </a:rPr>
              <a:t> </a:t>
            </a:r>
            <a:r>
              <a:rPr sz="3600" i="1" spc="-190" dirty="0">
                <a:solidFill>
                  <a:srgbClr val="78AAD6"/>
                </a:solidFill>
                <a:latin typeface="Arial"/>
                <a:cs typeface="Arial"/>
              </a:rPr>
              <a:t>place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931900" y="8496300"/>
            <a:ext cx="18161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541</TotalTime>
  <Words>9438</Words>
  <Application>Microsoft Office PowerPoint</Application>
  <PresentationFormat>Custom</PresentationFormat>
  <Paragraphs>2726</Paragraphs>
  <Slides>185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185</vt:i4>
      </vt:variant>
    </vt:vector>
  </HeadingPairs>
  <TitlesOfParts>
    <vt:vector size="186" baseType="lpstr">
      <vt:lpstr>Office Theme</vt:lpstr>
      <vt:lpstr>Slide 1</vt:lpstr>
      <vt:lpstr>☑HTML</vt:lpstr>
      <vt:lpstr>level1</vt:lpstr>
      <vt:lpstr>What is jQuery?</vt:lpstr>
      <vt:lpstr>What you can do with jQuery</vt:lpstr>
      <vt:lpstr>What you can do with jQuery</vt:lpstr>
      <vt:lpstr>What you can do with jQuery</vt:lpstr>
      <vt:lpstr>jQuery makes it easy to:</vt:lpstr>
      <vt:lpstr>Changing content</vt:lpstr>
      <vt:lpstr>Finding the proper HTML</vt:lpstr>
      <vt:lpstr>Document Object Model</vt:lpstr>
      <vt:lpstr>Loading HTML into the DOM</vt:lpstr>
      <vt:lpstr>What does that DOM structure look like? The DOM</vt:lpstr>
      <vt:lpstr>How do we search through the DOM? The DOM</vt:lpstr>
      <vt:lpstr>How do we find things using the DOM?</vt:lpstr>
      <vt:lpstr>Of course, there’s a catch</vt:lpstr>
      <vt:lpstr>jQuery to the rescue!</vt:lpstr>
      <vt:lpstr>Basic jQuery usage</vt:lpstr>
      <vt:lpstr>How jQuery Accesses The DOM</vt:lpstr>
      <vt:lpstr>We need to use CSS selectors</vt:lpstr>
      <vt:lpstr>Using the jQuery function to find nodes</vt:lpstr>
      <vt:lpstr>Changing the content of an element</vt:lpstr>
      <vt:lpstr>Selecting by HTML element name</vt:lpstr>
      <vt:lpstr>Selecting by HTML element name</vt:lpstr>
      <vt:lpstr>Fetching an element’s text</vt:lpstr>
      <vt:lpstr>Modifying an element’s text</vt:lpstr>
      <vt:lpstr>JavaScript may execute before the DOM loads</vt:lpstr>
      <vt:lpstr>The DOM ready event</vt:lpstr>
      <vt:lpstr>Listening for document ready</vt:lpstr>
      <vt:lpstr>Our completed code</vt:lpstr>
      <vt:lpstr>Using jQuery</vt:lpstr>
      <vt:lpstr>Getting started</vt:lpstr>
      <vt:lpstr>Changing multiple elements at once</vt:lpstr>
      <vt:lpstr>Load HTML into the DOM</vt:lpstr>
      <vt:lpstr>Selecting multiple elements</vt:lpstr>
      <vt:lpstr>Modifying each of their text nodes</vt:lpstr>
      <vt:lpstr>We can find elements by ID or Class</vt:lpstr>
      <vt:lpstr>Changing multiple elements at once</vt:lpstr>
      <vt:lpstr>Selecting by unique ID</vt:lpstr>
      <vt:lpstr>Changing multiple elements at once</vt:lpstr>
      <vt:lpstr>Selecting by Class Name</vt:lpstr>
      <vt:lpstr>level2</vt:lpstr>
      <vt:lpstr>Searching the DOM</vt:lpstr>
      <vt:lpstr>Selecting descendants</vt:lpstr>
      <vt:lpstr>Using the descendant selector</vt:lpstr>
      <vt:lpstr>Selecting direct children</vt:lpstr>
      <vt:lpstr>Selecting direct children</vt:lpstr>
      <vt:lpstr>Selecting only direct children</vt:lpstr>
      <vt:lpstr>Selecting only direct children</vt:lpstr>
      <vt:lpstr>Selecting multiple elements</vt:lpstr>
      <vt:lpstr>Selecting multiple elements</vt:lpstr>
      <vt:lpstr>CSS-like pseudo classes</vt:lpstr>
      <vt:lpstr>CSS-like pseudo classes</vt:lpstr>
      <vt:lpstr>Traversing</vt:lpstr>
      <vt:lpstr>Walking the DOM by traversing it</vt:lpstr>
      <vt:lpstr>Filtering by traversing</vt:lpstr>
      <vt:lpstr>Filtering by traversing</vt:lpstr>
      <vt:lpstr>Filtering by traversing</vt:lpstr>
      <vt:lpstr>Walking the DOM</vt:lpstr>
      <vt:lpstr>Walking the DOM</vt:lpstr>
      <vt:lpstr>Walking the DOM</vt:lpstr>
      <vt:lpstr>Walking the DOM</vt:lpstr>
      <vt:lpstr>Walking up the DOM</vt:lpstr>
      <vt:lpstr>Walking up the DOM</vt:lpstr>
      <vt:lpstr>Walking up the DOM</vt:lpstr>
      <vt:lpstr>Walking down the DOM</vt:lpstr>
      <vt:lpstr>Walking the DOM up and down</vt:lpstr>
      <vt:lpstr>level3</vt:lpstr>
      <vt:lpstr>Working with the DOM</vt:lpstr>
      <vt:lpstr>Slide 70</vt:lpstr>
      <vt:lpstr>Appending to the DOM</vt:lpstr>
      <vt:lpstr>Appending to the DOM</vt:lpstr>
      <vt:lpstr>Appending to the DOM</vt:lpstr>
      <vt:lpstr>Before</vt:lpstr>
      <vt:lpstr>After</vt:lpstr>
      <vt:lpstr>Prepend</vt:lpstr>
      <vt:lpstr>Prepend and Append</vt:lpstr>
      <vt:lpstr>Removing from the DOM</vt:lpstr>
      <vt:lpstr>Slide 79</vt:lpstr>
      <vt:lpstr>Appending to the DOM</vt:lpstr>
      <vt:lpstr>Acting on Interaction</vt:lpstr>
      <vt:lpstr>Passing in a function</vt:lpstr>
      <vt:lpstr>Slide 83</vt:lpstr>
      <vt:lpstr>Watching for Click</vt:lpstr>
      <vt:lpstr>Removing from the DOM</vt:lpstr>
      <vt:lpstr>Removing from the DOM</vt:lpstr>
      <vt:lpstr>Slide 87</vt:lpstr>
      <vt:lpstr>Refactor using Traversing</vt:lpstr>
      <vt:lpstr>Slide 89</vt:lpstr>
      <vt:lpstr>Working, but with Errors</vt:lpstr>
      <vt:lpstr>An Introduction to $(this)</vt:lpstr>
      <vt:lpstr>An Introduction to $(this)</vt:lpstr>
      <vt:lpstr>Slide 93</vt:lpstr>
      <vt:lpstr>Traversing from $(this)</vt:lpstr>
      <vt:lpstr>Traversing from $(this)</vt:lpstr>
      <vt:lpstr>What if the button is moved?</vt:lpstr>
      <vt:lpstr>Using .closest(&lt;selector&gt;)</vt:lpstr>
      <vt:lpstr>Our Finished Handler</vt:lpstr>
      <vt:lpstr>Slide 99</vt:lpstr>
      <vt:lpstr>Traversing and Filtering</vt:lpstr>
      <vt:lpstr>Slide 101</vt:lpstr>
      <vt:lpstr>Tackling the HTML</vt:lpstr>
      <vt:lpstr>Refactoring ‘Get Price’</vt:lpstr>
      <vt:lpstr>Refactoring ‘Get Price’</vt:lpstr>
      <vt:lpstr>Reusing jQuery Objects</vt:lpstr>
      <vt:lpstr>Reusing jQuery Objects</vt:lpstr>
      <vt:lpstr>Slide 107</vt:lpstr>
      <vt:lpstr>On With a Selector</vt:lpstr>
      <vt:lpstr>Slide 109</vt:lpstr>
      <vt:lpstr>Filtering HTML</vt:lpstr>
      <vt:lpstr>Filtering for Vacations On sale</vt:lpstr>
      <vt:lpstr>Filtering for Vacations On sale</vt:lpstr>
      <vt:lpstr>Filtering for Vacations On sale</vt:lpstr>
      <vt:lpstr>Filtering for Vacations On sale</vt:lpstr>
      <vt:lpstr>Slide 115</vt:lpstr>
      <vt:lpstr>Unhighlighting Vacations</vt:lpstr>
      <vt:lpstr>Slide 117</vt:lpstr>
      <vt:lpstr>level4</vt:lpstr>
      <vt:lpstr>On DOM Load</vt:lpstr>
      <vt:lpstr>Slide 120</vt:lpstr>
      <vt:lpstr>Adding Ticket Confirmation</vt:lpstr>
      <vt:lpstr>Using slideDown to Show Elements</vt:lpstr>
      <vt:lpstr>Slide 123</vt:lpstr>
      <vt:lpstr>Alert and Length</vt:lpstr>
      <vt:lpstr>Debugging with Alert</vt:lpstr>
      <vt:lpstr>We Forgot $(document).ready() already</vt:lpstr>
      <vt:lpstr>Slide 127</vt:lpstr>
      <vt:lpstr>Expanding on on()</vt:lpstr>
      <vt:lpstr>Slide 129</vt:lpstr>
      <vt:lpstr>Deciding on an Event</vt:lpstr>
      <vt:lpstr>Mouse Events</vt:lpstr>
      <vt:lpstr>Slide 132</vt:lpstr>
      <vt:lpstr>Refactoring Handler Functions</vt:lpstr>
      <vt:lpstr>Refactoring Handler Functions</vt:lpstr>
      <vt:lpstr>Slide 135</vt:lpstr>
      <vt:lpstr>Keyboard Events</vt:lpstr>
      <vt:lpstr>Slide 137</vt:lpstr>
      <vt:lpstr>Trip Planner Page</vt:lpstr>
      <vt:lpstr>Keyboard and Form Events</vt:lpstr>
      <vt:lpstr>Writing our Event Handler</vt:lpstr>
      <vt:lpstr>Getting the Quantity of Tickets</vt:lpstr>
      <vt:lpstr>Setting the Total Price</vt:lpstr>
      <vt:lpstr>The Completed Event Handler</vt:lpstr>
      <vt:lpstr>Slide 144</vt:lpstr>
      <vt:lpstr>Link Layover</vt:lpstr>
      <vt:lpstr>Clicking Show Comments will cause them to fade in</vt:lpstr>
      <vt:lpstr>Preparing for Flight</vt:lpstr>
      <vt:lpstr>Preparing for Flight application.js</vt:lpstr>
      <vt:lpstr>Preparing for Flight</vt:lpstr>
      <vt:lpstr>Handling the Click</vt:lpstr>
      <vt:lpstr>Why does the page jump to the top?</vt:lpstr>
      <vt:lpstr>How the Browser Handles the Click</vt:lpstr>
      <vt:lpstr>The Event Object</vt:lpstr>
      <vt:lpstr>event.stopPropagation()</vt:lpstr>
      <vt:lpstr>event.preventDefault()</vt:lpstr>
      <vt:lpstr>We’re preventing the default action of the browser now.</vt:lpstr>
      <vt:lpstr>level5</vt:lpstr>
      <vt:lpstr>Taming CSS</vt:lpstr>
      <vt:lpstr>Separation of Concerns</vt:lpstr>
      <vt:lpstr>Changing our Style</vt:lpstr>
      <vt:lpstr>Changing the Style</vt:lpstr>
      <vt:lpstr>Showing the Price</vt:lpstr>
      <vt:lpstr>Showing the Price</vt:lpstr>
      <vt:lpstr>Slide 164</vt:lpstr>
      <vt:lpstr>Moving Styles to External CSS</vt:lpstr>
      <vt:lpstr>Moving Styles to External CSS</vt:lpstr>
      <vt:lpstr>Moving Styles to External CSS</vt:lpstr>
      <vt:lpstr>Slide 168</vt:lpstr>
      <vt:lpstr>Challenges</vt:lpstr>
      <vt:lpstr>Animation</vt:lpstr>
      <vt:lpstr>Slide 171</vt:lpstr>
      <vt:lpstr>Adding Movement</vt:lpstr>
      <vt:lpstr>Adding Movement</vt:lpstr>
      <vt:lpstr>Slide 174</vt:lpstr>
      <vt:lpstr>Moving Back Down</vt:lpstr>
      <vt:lpstr>Moving Back Down</vt:lpstr>
      <vt:lpstr>Moving Back Down</vt:lpstr>
      <vt:lpstr>Slide 178</vt:lpstr>
      <vt:lpstr>Changing the Speed</vt:lpstr>
      <vt:lpstr>Moving Back Down</vt:lpstr>
      <vt:lpstr>Slide 181</vt:lpstr>
      <vt:lpstr>The Next Step with CSS  Animations</vt:lpstr>
      <vt:lpstr>Animation Duration</vt:lpstr>
      <vt:lpstr>Working with Modern Browsers</vt:lpstr>
      <vt:lpstr>Slide 185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Network user</cp:lastModifiedBy>
  <cp:revision>18</cp:revision>
  <dcterms:created xsi:type="dcterms:W3CDTF">2017-02-26T07:12:36Z</dcterms:created>
  <dcterms:modified xsi:type="dcterms:W3CDTF">2017-03-05T12:25:45Z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2017-02-26T00:00:00Z</vt:filetime>
  </property>
</Properties>
</file>